
<file path=[Content_Types].xml><?xml version="1.0" encoding="utf-8"?>
<Types xmlns="http://schemas.openxmlformats.org/package/2006/content-types">
  <Default Extension="gif" ContentType="image/gif"/>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1" r:id="rId1"/>
    <p:sldMasterId id="2147483703" r:id="rId2"/>
    <p:sldMasterId id="2147483695" r:id="rId3"/>
    <p:sldMasterId id="2147483726" r:id="rId4"/>
    <p:sldMasterId id="2147483740" r:id="rId5"/>
  </p:sldMasterIdLst>
  <p:notesMasterIdLst>
    <p:notesMasterId r:id="rId56"/>
  </p:notesMasterIdLst>
  <p:handoutMasterIdLst>
    <p:handoutMasterId r:id="rId57"/>
  </p:handoutMasterIdLst>
  <p:sldIdLst>
    <p:sldId id="258" r:id="rId6"/>
    <p:sldId id="257" r:id="rId7"/>
    <p:sldId id="283" r:id="rId8"/>
    <p:sldId id="287" r:id="rId9"/>
    <p:sldId id="265" r:id="rId10"/>
    <p:sldId id="270" r:id="rId11"/>
    <p:sldId id="312" r:id="rId12"/>
    <p:sldId id="331" r:id="rId13"/>
    <p:sldId id="333" r:id="rId14"/>
    <p:sldId id="286" r:id="rId15"/>
    <p:sldId id="305" r:id="rId16"/>
    <p:sldId id="306" r:id="rId17"/>
    <p:sldId id="301" r:id="rId18"/>
    <p:sldId id="308" r:id="rId19"/>
    <p:sldId id="298" r:id="rId20"/>
    <p:sldId id="309" r:id="rId21"/>
    <p:sldId id="289" r:id="rId22"/>
    <p:sldId id="315" r:id="rId23"/>
    <p:sldId id="337" r:id="rId24"/>
    <p:sldId id="334" r:id="rId25"/>
    <p:sldId id="335" r:id="rId26"/>
    <p:sldId id="336" r:id="rId27"/>
    <p:sldId id="338" r:id="rId28"/>
    <p:sldId id="340" r:id="rId29"/>
    <p:sldId id="343" r:id="rId30"/>
    <p:sldId id="311" r:id="rId31"/>
    <p:sldId id="276" r:id="rId32"/>
    <p:sldId id="324" r:id="rId33"/>
    <p:sldId id="280" r:id="rId34"/>
    <p:sldId id="277" r:id="rId35"/>
    <p:sldId id="278" r:id="rId36"/>
    <p:sldId id="341" r:id="rId37"/>
    <p:sldId id="342" r:id="rId38"/>
    <p:sldId id="344" r:id="rId39"/>
    <p:sldId id="345" r:id="rId40"/>
    <p:sldId id="316" r:id="rId41"/>
    <p:sldId id="317" r:id="rId42"/>
    <p:sldId id="290" r:id="rId43"/>
    <p:sldId id="293" r:id="rId44"/>
    <p:sldId id="346" r:id="rId45"/>
    <p:sldId id="325" r:id="rId46"/>
    <p:sldId id="326" r:id="rId47"/>
    <p:sldId id="327" r:id="rId48"/>
    <p:sldId id="328" r:id="rId49"/>
    <p:sldId id="329" r:id="rId50"/>
    <p:sldId id="281" r:id="rId51"/>
    <p:sldId id="282" r:id="rId52"/>
    <p:sldId id="291" r:id="rId53"/>
    <p:sldId id="310" r:id="rId54"/>
    <p:sldId id="297" r:id="rId55"/>
  </p:sldIdLst>
  <p:sldSz cx="17340263" cy="9753600"/>
  <p:notesSz cx="13004800" cy="97536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12" userDrawn="1">
          <p15:clr>
            <a:srgbClr val="A4A3A4"/>
          </p15:clr>
        </p15:guide>
        <p15:guide id="2" pos="287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0CCE"/>
    <a:srgbClr val="B2B2B2"/>
    <a:srgbClr val="DDDDDD"/>
    <a:srgbClr val="5502A4"/>
    <a:srgbClr val="E7EC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46" autoAdjust="0"/>
    <p:restoredTop sz="94660"/>
  </p:normalViewPr>
  <p:slideViewPr>
    <p:cSldViewPr>
      <p:cViewPr varScale="1">
        <p:scale>
          <a:sx n="53" d="100"/>
          <a:sy n="53" d="100"/>
        </p:scale>
        <p:origin x="806" y="29"/>
      </p:cViewPr>
      <p:guideLst>
        <p:guide orient="horz" pos="3312"/>
        <p:guide pos="287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handoutMaster" Target="handoutMasters/handout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A1FF7FA-0D39-6747-4A52-9D8A125A3415}"/>
              </a:ext>
            </a:extLst>
          </p:cNvPr>
          <p:cNvSpPr>
            <a:spLocks noGrp="1"/>
          </p:cNvSpPr>
          <p:nvPr>
            <p:ph type="hdr" sz="quarter"/>
          </p:nvPr>
        </p:nvSpPr>
        <p:spPr>
          <a:xfrm>
            <a:off x="0" y="0"/>
            <a:ext cx="5635625" cy="488950"/>
          </a:xfrm>
          <a:prstGeom prst="rect">
            <a:avLst/>
          </a:prstGeom>
        </p:spPr>
        <p:txBody>
          <a:bodyPr vert="horz" lIns="91440" tIns="45720" rIns="91440" bIns="45720" rtlCol="0"/>
          <a:lstStyle>
            <a:lvl1pPr algn="l">
              <a:defRPr sz="1200"/>
            </a:lvl1pPr>
          </a:lstStyle>
          <a:p>
            <a:endParaRPr lang="es-419"/>
          </a:p>
        </p:txBody>
      </p:sp>
      <p:sp>
        <p:nvSpPr>
          <p:cNvPr id="3" name="Date Placeholder 2">
            <a:extLst>
              <a:ext uri="{FF2B5EF4-FFF2-40B4-BE49-F238E27FC236}">
                <a16:creationId xmlns:a16="http://schemas.microsoft.com/office/drawing/2014/main" id="{A281EE95-3EB8-63BB-D2B3-2EA929BDB9FF}"/>
              </a:ext>
            </a:extLst>
          </p:cNvPr>
          <p:cNvSpPr>
            <a:spLocks noGrp="1"/>
          </p:cNvSpPr>
          <p:nvPr>
            <p:ph type="dt" sz="quarter" idx="1"/>
          </p:nvPr>
        </p:nvSpPr>
        <p:spPr>
          <a:xfrm>
            <a:off x="7366000" y="0"/>
            <a:ext cx="5635625" cy="488950"/>
          </a:xfrm>
          <a:prstGeom prst="rect">
            <a:avLst/>
          </a:prstGeom>
        </p:spPr>
        <p:txBody>
          <a:bodyPr vert="horz" lIns="91440" tIns="45720" rIns="91440" bIns="45720" rtlCol="0"/>
          <a:lstStyle>
            <a:lvl1pPr algn="r">
              <a:defRPr sz="1200"/>
            </a:lvl1pPr>
          </a:lstStyle>
          <a:p>
            <a:fld id="{04B09C72-96A0-4230-9F63-E80AA341D612}" type="datetimeFigureOut">
              <a:rPr lang="es-419" smtClean="0"/>
              <a:t>1/6/2026</a:t>
            </a:fld>
            <a:endParaRPr lang="es-419"/>
          </a:p>
        </p:txBody>
      </p:sp>
      <p:sp>
        <p:nvSpPr>
          <p:cNvPr id="4" name="Footer Placeholder 3">
            <a:extLst>
              <a:ext uri="{FF2B5EF4-FFF2-40B4-BE49-F238E27FC236}">
                <a16:creationId xmlns:a16="http://schemas.microsoft.com/office/drawing/2014/main" id="{C22D8DAA-0DB4-11F5-5B61-EAAD70CD915F}"/>
              </a:ext>
            </a:extLst>
          </p:cNvPr>
          <p:cNvSpPr>
            <a:spLocks noGrp="1"/>
          </p:cNvSpPr>
          <p:nvPr>
            <p:ph type="ftr" sz="quarter" idx="2"/>
          </p:nvPr>
        </p:nvSpPr>
        <p:spPr>
          <a:xfrm>
            <a:off x="0" y="9264650"/>
            <a:ext cx="5635625" cy="488950"/>
          </a:xfrm>
          <a:prstGeom prst="rect">
            <a:avLst/>
          </a:prstGeom>
        </p:spPr>
        <p:txBody>
          <a:bodyPr vert="horz" lIns="91440" tIns="45720" rIns="91440" bIns="45720" rtlCol="0" anchor="b"/>
          <a:lstStyle>
            <a:lvl1pPr algn="l">
              <a:defRPr sz="1200"/>
            </a:lvl1pPr>
          </a:lstStyle>
          <a:p>
            <a:endParaRPr lang="es-419"/>
          </a:p>
        </p:txBody>
      </p:sp>
      <p:sp>
        <p:nvSpPr>
          <p:cNvPr id="5" name="Slide Number Placeholder 4">
            <a:extLst>
              <a:ext uri="{FF2B5EF4-FFF2-40B4-BE49-F238E27FC236}">
                <a16:creationId xmlns:a16="http://schemas.microsoft.com/office/drawing/2014/main" id="{D34CF5A9-2860-2E8A-0BB9-9554835C3ECA}"/>
              </a:ext>
            </a:extLst>
          </p:cNvPr>
          <p:cNvSpPr>
            <a:spLocks noGrp="1"/>
          </p:cNvSpPr>
          <p:nvPr>
            <p:ph type="sldNum" sz="quarter" idx="3"/>
          </p:nvPr>
        </p:nvSpPr>
        <p:spPr>
          <a:xfrm>
            <a:off x="7366000" y="9264650"/>
            <a:ext cx="5635625" cy="488950"/>
          </a:xfrm>
          <a:prstGeom prst="rect">
            <a:avLst/>
          </a:prstGeom>
        </p:spPr>
        <p:txBody>
          <a:bodyPr vert="horz" lIns="91440" tIns="45720" rIns="91440" bIns="45720" rtlCol="0" anchor="b"/>
          <a:lstStyle>
            <a:lvl1pPr algn="r">
              <a:defRPr sz="1200"/>
            </a:lvl1pPr>
          </a:lstStyle>
          <a:p>
            <a:fld id="{ABDD4C13-1FCC-4279-A5F9-81E9B454F846}" type="slidenum">
              <a:rPr lang="es-419" smtClean="0"/>
              <a:t>‹#›</a:t>
            </a:fld>
            <a:endParaRPr lang="es-419"/>
          </a:p>
        </p:txBody>
      </p:sp>
    </p:spTree>
    <p:extLst>
      <p:ext uri="{BB962C8B-B14F-4D97-AF65-F5344CB8AC3E}">
        <p14:creationId xmlns:p14="http://schemas.microsoft.com/office/powerpoint/2010/main" val="25096517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5635625" cy="48895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7366000" y="0"/>
            <a:ext cx="5635625" cy="488950"/>
          </a:xfrm>
          <a:prstGeom prst="rect">
            <a:avLst/>
          </a:prstGeom>
        </p:spPr>
        <p:txBody>
          <a:bodyPr vert="horz" lIns="91440" tIns="45720" rIns="91440" bIns="45720" rtlCol="0"/>
          <a:lstStyle>
            <a:lvl1pPr algn="r">
              <a:defRPr sz="1200"/>
            </a:lvl1pPr>
          </a:lstStyle>
          <a:p>
            <a:fld id="{3CE10553-51EB-4B0B-8D71-366AB485C16B}" type="datetimeFigureOut">
              <a:rPr lang="fr-FR" smtClean="0"/>
              <a:t>01/06/2026</a:t>
            </a:fld>
            <a:endParaRPr lang="fr-FR"/>
          </a:p>
        </p:txBody>
      </p:sp>
      <p:sp>
        <p:nvSpPr>
          <p:cNvPr id="4" name="Espace réservé de l'image des diapositives 3"/>
          <p:cNvSpPr>
            <a:spLocks noGrp="1" noRot="1" noChangeAspect="1"/>
          </p:cNvSpPr>
          <p:nvPr>
            <p:ph type="sldImg" idx="2"/>
          </p:nvPr>
        </p:nvSpPr>
        <p:spPr>
          <a:xfrm>
            <a:off x="3576638" y="1219200"/>
            <a:ext cx="5851525" cy="32924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1300163" y="4694238"/>
            <a:ext cx="10404475" cy="3840162"/>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264650"/>
            <a:ext cx="5635625" cy="48895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7366000" y="9264650"/>
            <a:ext cx="5635625" cy="488950"/>
          </a:xfrm>
          <a:prstGeom prst="rect">
            <a:avLst/>
          </a:prstGeom>
        </p:spPr>
        <p:txBody>
          <a:bodyPr vert="horz" lIns="91440" tIns="45720" rIns="91440" bIns="45720" rtlCol="0" anchor="b"/>
          <a:lstStyle>
            <a:lvl1pPr algn="r">
              <a:defRPr sz="1200"/>
            </a:lvl1pPr>
          </a:lstStyle>
          <a:p>
            <a:fld id="{9205E398-4C78-45C7-8588-736E92A2F7D4}" type="slidenum">
              <a:rPr lang="fr-FR" smtClean="0"/>
              <a:t>‹#›</a:t>
            </a:fld>
            <a:endParaRPr lang="fr-FR"/>
          </a:p>
        </p:txBody>
      </p:sp>
    </p:spTree>
    <p:extLst>
      <p:ext uri="{BB962C8B-B14F-4D97-AF65-F5344CB8AC3E}">
        <p14:creationId xmlns:p14="http://schemas.microsoft.com/office/powerpoint/2010/main" val="753243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a:t>Title, who I am, what I’m doing</a:t>
            </a:r>
            <a:endParaRPr lang="es-419"/>
          </a:p>
        </p:txBody>
      </p:sp>
      <p:sp>
        <p:nvSpPr>
          <p:cNvPr id="4" name="Slide Number Placeholder 3"/>
          <p:cNvSpPr>
            <a:spLocks noGrp="1"/>
          </p:cNvSpPr>
          <p:nvPr>
            <p:ph type="sldNum" sz="quarter" idx="5"/>
          </p:nvPr>
        </p:nvSpPr>
        <p:spPr/>
        <p:txBody>
          <a:bodyPr/>
          <a:lstStyle/>
          <a:p>
            <a:fld id="{9205E398-4C78-45C7-8588-736E92A2F7D4}" type="slidenum">
              <a:rPr lang="fr-FR" smtClean="0"/>
              <a:t>1</a:t>
            </a:fld>
            <a:endParaRPr lang="fr-FR"/>
          </a:p>
        </p:txBody>
      </p:sp>
    </p:spTree>
    <p:extLst>
      <p:ext uri="{BB962C8B-B14F-4D97-AF65-F5344CB8AC3E}">
        <p14:creationId xmlns:p14="http://schemas.microsoft.com/office/powerpoint/2010/main" val="1489572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a:t>The approach for the DSW event; what I did, what I’m doing and what’s left to do</a:t>
            </a:r>
            <a:endParaRPr lang="es-419"/>
          </a:p>
        </p:txBody>
      </p:sp>
      <p:sp>
        <p:nvSpPr>
          <p:cNvPr id="4" name="Slide Number Placeholder 3"/>
          <p:cNvSpPr>
            <a:spLocks noGrp="1"/>
          </p:cNvSpPr>
          <p:nvPr>
            <p:ph type="sldNum" sz="quarter" idx="5"/>
          </p:nvPr>
        </p:nvSpPr>
        <p:spPr/>
        <p:txBody>
          <a:bodyPr/>
          <a:lstStyle/>
          <a:p>
            <a:fld id="{9205E398-4C78-45C7-8588-736E92A2F7D4}" type="slidenum">
              <a:rPr lang="fr-FR" smtClean="0"/>
              <a:t>10</a:t>
            </a:fld>
            <a:endParaRPr lang="fr-FR"/>
          </a:p>
        </p:txBody>
      </p:sp>
    </p:spTree>
    <p:extLst>
      <p:ext uri="{BB962C8B-B14F-4D97-AF65-F5344CB8AC3E}">
        <p14:creationId xmlns:p14="http://schemas.microsoft.com/office/powerpoint/2010/main" val="26188254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a:t>Show my understanding on nominal conditions: the bowshock location and comparison with previous studies</a:t>
            </a:r>
            <a:endParaRPr lang="es-419"/>
          </a:p>
        </p:txBody>
      </p:sp>
      <p:sp>
        <p:nvSpPr>
          <p:cNvPr id="4" name="Slide Number Placeholder 3"/>
          <p:cNvSpPr>
            <a:spLocks noGrp="1"/>
          </p:cNvSpPr>
          <p:nvPr>
            <p:ph type="sldNum" sz="quarter" idx="5"/>
          </p:nvPr>
        </p:nvSpPr>
        <p:spPr/>
        <p:txBody>
          <a:bodyPr/>
          <a:lstStyle/>
          <a:p>
            <a:fld id="{9205E398-4C78-45C7-8588-736E92A2F7D4}" type="slidenum">
              <a:rPr lang="fr-FR" smtClean="0"/>
              <a:t>11</a:t>
            </a:fld>
            <a:endParaRPr lang="fr-FR"/>
          </a:p>
        </p:txBody>
      </p:sp>
    </p:spTree>
    <p:extLst>
      <p:ext uri="{BB962C8B-B14F-4D97-AF65-F5344CB8AC3E}">
        <p14:creationId xmlns:p14="http://schemas.microsoft.com/office/powerpoint/2010/main" val="11476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a:t>Show my understanding on nominal conditions: the bowshock location and comparison with previous studies</a:t>
            </a:r>
            <a:endParaRPr lang="es-419"/>
          </a:p>
        </p:txBody>
      </p:sp>
      <p:sp>
        <p:nvSpPr>
          <p:cNvPr id="4" name="Slide Number Placeholder 3"/>
          <p:cNvSpPr>
            <a:spLocks noGrp="1"/>
          </p:cNvSpPr>
          <p:nvPr>
            <p:ph type="sldNum" sz="quarter" idx="5"/>
          </p:nvPr>
        </p:nvSpPr>
        <p:spPr/>
        <p:txBody>
          <a:bodyPr/>
          <a:lstStyle/>
          <a:p>
            <a:fld id="{9205E398-4C78-45C7-8588-736E92A2F7D4}" type="slidenum">
              <a:rPr lang="fr-FR" smtClean="0"/>
              <a:t>12</a:t>
            </a:fld>
            <a:endParaRPr lang="fr-FR"/>
          </a:p>
        </p:txBody>
      </p:sp>
    </p:spTree>
    <p:extLst>
      <p:ext uri="{BB962C8B-B14F-4D97-AF65-F5344CB8AC3E}">
        <p14:creationId xmlns:p14="http://schemas.microsoft.com/office/powerpoint/2010/main" val="12765699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a:t>Show my understanding on nominal conditions: the ion plume structure and why it happens</a:t>
            </a:r>
            <a:endParaRPr lang="es-419"/>
          </a:p>
        </p:txBody>
      </p:sp>
      <p:sp>
        <p:nvSpPr>
          <p:cNvPr id="4" name="Slide Number Placeholder 3"/>
          <p:cNvSpPr>
            <a:spLocks noGrp="1"/>
          </p:cNvSpPr>
          <p:nvPr>
            <p:ph type="sldNum" sz="quarter" idx="5"/>
          </p:nvPr>
        </p:nvSpPr>
        <p:spPr/>
        <p:txBody>
          <a:bodyPr/>
          <a:lstStyle/>
          <a:p>
            <a:fld id="{9205E398-4C78-45C7-8588-736E92A2F7D4}" type="slidenum">
              <a:rPr lang="fr-FR" smtClean="0"/>
              <a:t>13</a:t>
            </a:fld>
            <a:endParaRPr lang="fr-FR"/>
          </a:p>
        </p:txBody>
      </p:sp>
    </p:spTree>
    <p:extLst>
      <p:ext uri="{BB962C8B-B14F-4D97-AF65-F5344CB8AC3E}">
        <p14:creationId xmlns:p14="http://schemas.microsoft.com/office/powerpoint/2010/main" val="2577391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a:t>Effects of varying solar wind density: expansion of bowshock and less intense magnetic field overall</a:t>
            </a:r>
            <a:endParaRPr lang="es-419"/>
          </a:p>
        </p:txBody>
      </p:sp>
      <p:sp>
        <p:nvSpPr>
          <p:cNvPr id="4" name="Slide Number Placeholder 3"/>
          <p:cNvSpPr>
            <a:spLocks noGrp="1"/>
          </p:cNvSpPr>
          <p:nvPr>
            <p:ph type="sldNum" sz="quarter" idx="5"/>
          </p:nvPr>
        </p:nvSpPr>
        <p:spPr/>
        <p:txBody>
          <a:bodyPr/>
          <a:lstStyle/>
          <a:p>
            <a:fld id="{9205E398-4C78-45C7-8588-736E92A2F7D4}" type="slidenum">
              <a:rPr lang="fr-FR" smtClean="0"/>
              <a:t>14</a:t>
            </a:fld>
            <a:endParaRPr lang="fr-FR"/>
          </a:p>
        </p:txBody>
      </p:sp>
    </p:spTree>
    <p:extLst>
      <p:ext uri="{BB962C8B-B14F-4D97-AF65-F5344CB8AC3E}">
        <p14:creationId xmlns:p14="http://schemas.microsoft.com/office/powerpoint/2010/main" val="8730982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a:t>Noticeable difference of location between simulations and Ma et al. Difference in +-Z terminator location is explained by O+ density near south pole.</a:t>
            </a:r>
            <a:endParaRPr lang="es-419"/>
          </a:p>
        </p:txBody>
      </p:sp>
      <p:sp>
        <p:nvSpPr>
          <p:cNvPr id="4" name="Slide Number Placeholder 3"/>
          <p:cNvSpPr>
            <a:spLocks noGrp="1"/>
          </p:cNvSpPr>
          <p:nvPr>
            <p:ph type="sldNum" sz="quarter" idx="5"/>
          </p:nvPr>
        </p:nvSpPr>
        <p:spPr/>
        <p:txBody>
          <a:bodyPr/>
          <a:lstStyle/>
          <a:p>
            <a:fld id="{9205E398-4C78-45C7-8588-736E92A2F7D4}" type="slidenum">
              <a:rPr lang="fr-FR" smtClean="0"/>
              <a:t>15</a:t>
            </a:fld>
            <a:endParaRPr lang="fr-FR"/>
          </a:p>
        </p:txBody>
      </p:sp>
    </p:spTree>
    <p:extLst>
      <p:ext uri="{BB962C8B-B14F-4D97-AF65-F5344CB8AC3E}">
        <p14:creationId xmlns:p14="http://schemas.microsoft.com/office/powerpoint/2010/main" val="3818036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a:t>Effects of varying solar wind density: the plume becomes less dense</a:t>
            </a:r>
            <a:endParaRPr lang="es-419"/>
          </a:p>
        </p:txBody>
      </p:sp>
      <p:sp>
        <p:nvSpPr>
          <p:cNvPr id="4" name="Slide Number Placeholder 3"/>
          <p:cNvSpPr>
            <a:spLocks noGrp="1"/>
          </p:cNvSpPr>
          <p:nvPr>
            <p:ph type="sldNum" sz="quarter" idx="5"/>
          </p:nvPr>
        </p:nvSpPr>
        <p:spPr/>
        <p:txBody>
          <a:bodyPr/>
          <a:lstStyle/>
          <a:p>
            <a:fld id="{9205E398-4C78-45C7-8588-736E92A2F7D4}" type="slidenum">
              <a:rPr lang="fr-FR" smtClean="0"/>
              <a:t>16</a:t>
            </a:fld>
            <a:endParaRPr lang="fr-FR"/>
          </a:p>
        </p:txBody>
      </p:sp>
    </p:spTree>
    <p:extLst>
      <p:ext uri="{BB962C8B-B14F-4D97-AF65-F5344CB8AC3E}">
        <p14:creationId xmlns:p14="http://schemas.microsoft.com/office/powerpoint/2010/main" val="35373962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a:t>O+ escape is consistent with Ma et al and separation in energy is consistent with Shen et al</a:t>
            </a:r>
            <a:endParaRPr lang="es-419"/>
          </a:p>
        </p:txBody>
      </p:sp>
      <p:sp>
        <p:nvSpPr>
          <p:cNvPr id="4" name="Slide Number Placeholder 3"/>
          <p:cNvSpPr>
            <a:spLocks noGrp="1"/>
          </p:cNvSpPr>
          <p:nvPr>
            <p:ph type="sldNum" sz="quarter" idx="5"/>
          </p:nvPr>
        </p:nvSpPr>
        <p:spPr/>
        <p:txBody>
          <a:bodyPr/>
          <a:lstStyle/>
          <a:p>
            <a:fld id="{9205E398-4C78-45C7-8588-736E92A2F7D4}" type="slidenum">
              <a:rPr lang="fr-FR" smtClean="0"/>
              <a:t>17</a:t>
            </a:fld>
            <a:endParaRPr lang="fr-FR"/>
          </a:p>
        </p:txBody>
      </p:sp>
    </p:spTree>
    <p:extLst>
      <p:ext uri="{BB962C8B-B14F-4D97-AF65-F5344CB8AC3E}">
        <p14:creationId xmlns:p14="http://schemas.microsoft.com/office/powerpoint/2010/main" val="18557276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a:t>Approach to the PhD</a:t>
            </a:r>
            <a:endParaRPr lang="es-419"/>
          </a:p>
        </p:txBody>
      </p:sp>
      <p:sp>
        <p:nvSpPr>
          <p:cNvPr id="4" name="Slide Number Placeholder 3"/>
          <p:cNvSpPr>
            <a:spLocks noGrp="1"/>
          </p:cNvSpPr>
          <p:nvPr>
            <p:ph type="sldNum" sz="quarter" idx="5"/>
          </p:nvPr>
        </p:nvSpPr>
        <p:spPr/>
        <p:txBody>
          <a:bodyPr/>
          <a:lstStyle/>
          <a:p>
            <a:fld id="{9205E398-4C78-45C7-8588-736E92A2F7D4}" type="slidenum">
              <a:rPr lang="fr-FR" smtClean="0"/>
              <a:t>18</a:t>
            </a:fld>
            <a:endParaRPr lang="fr-FR"/>
          </a:p>
        </p:txBody>
      </p:sp>
    </p:spTree>
    <p:extLst>
      <p:ext uri="{BB962C8B-B14F-4D97-AF65-F5344CB8AC3E}">
        <p14:creationId xmlns:p14="http://schemas.microsoft.com/office/powerpoint/2010/main" val="21250574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a:t>Approach to the PhD</a:t>
            </a:r>
            <a:endParaRPr lang="es-419"/>
          </a:p>
        </p:txBody>
      </p:sp>
      <p:sp>
        <p:nvSpPr>
          <p:cNvPr id="4" name="Slide Number Placeholder 3"/>
          <p:cNvSpPr>
            <a:spLocks noGrp="1"/>
          </p:cNvSpPr>
          <p:nvPr>
            <p:ph type="sldNum" sz="quarter" idx="5"/>
          </p:nvPr>
        </p:nvSpPr>
        <p:spPr/>
        <p:txBody>
          <a:bodyPr/>
          <a:lstStyle/>
          <a:p>
            <a:fld id="{9205E398-4C78-45C7-8588-736E92A2F7D4}" type="slidenum">
              <a:rPr lang="fr-FR" smtClean="0"/>
              <a:t>19</a:t>
            </a:fld>
            <a:endParaRPr lang="fr-FR"/>
          </a:p>
        </p:txBody>
      </p:sp>
    </p:spTree>
    <p:extLst>
      <p:ext uri="{BB962C8B-B14F-4D97-AF65-F5344CB8AC3E}">
        <p14:creationId xmlns:p14="http://schemas.microsoft.com/office/powerpoint/2010/main" val="838673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a:t>Mars used to have liquid wáter on the surface</a:t>
            </a:r>
            <a:endParaRPr lang="es-419"/>
          </a:p>
        </p:txBody>
      </p:sp>
      <p:sp>
        <p:nvSpPr>
          <p:cNvPr id="4" name="Slide Number Placeholder 3"/>
          <p:cNvSpPr>
            <a:spLocks noGrp="1"/>
          </p:cNvSpPr>
          <p:nvPr>
            <p:ph type="sldNum" sz="quarter" idx="5"/>
          </p:nvPr>
        </p:nvSpPr>
        <p:spPr/>
        <p:txBody>
          <a:bodyPr/>
          <a:lstStyle/>
          <a:p>
            <a:fld id="{9205E398-4C78-45C7-8588-736E92A2F7D4}" type="slidenum">
              <a:rPr lang="fr-FR" smtClean="0"/>
              <a:t>2</a:t>
            </a:fld>
            <a:endParaRPr lang="fr-FR"/>
          </a:p>
        </p:txBody>
      </p:sp>
    </p:spTree>
    <p:extLst>
      <p:ext uri="{BB962C8B-B14F-4D97-AF65-F5344CB8AC3E}">
        <p14:creationId xmlns:p14="http://schemas.microsoft.com/office/powerpoint/2010/main" val="1384884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a:t>Approach to the PhD</a:t>
            </a:r>
            <a:endParaRPr lang="es-419"/>
          </a:p>
        </p:txBody>
      </p:sp>
      <p:sp>
        <p:nvSpPr>
          <p:cNvPr id="4" name="Slide Number Placeholder 3"/>
          <p:cNvSpPr>
            <a:spLocks noGrp="1"/>
          </p:cNvSpPr>
          <p:nvPr>
            <p:ph type="sldNum" sz="quarter" idx="5"/>
          </p:nvPr>
        </p:nvSpPr>
        <p:spPr/>
        <p:txBody>
          <a:bodyPr/>
          <a:lstStyle/>
          <a:p>
            <a:fld id="{9205E398-4C78-45C7-8588-736E92A2F7D4}" type="slidenum">
              <a:rPr lang="fr-FR" smtClean="0"/>
              <a:t>20</a:t>
            </a:fld>
            <a:endParaRPr lang="fr-FR"/>
          </a:p>
        </p:txBody>
      </p:sp>
    </p:spTree>
    <p:extLst>
      <p:ext uri="{BB962C8B-B14F-4D97-AF65-F5344CB8AC3E}">
        <p14:creationId xmlns:p14="http://schemas.microsoft.com/office/powerpoint/2010/main" val="15512828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a:t>Approach to the PhD</a:t>
            </a:r>
            <a:endParaRPr lang="es-419"/>
          </a:p>
        </p:txBody>
      </p:sp>
      <p:sp>
        <p:nvSpPr>
          <p:cNvPr id="4" name="Slide Number Placeholder 3"/>
          <p:cNvSpPr>
            <a:spLocks noGrp="1"/>
          </p:cNvSpPr>
          <p:nvPr>
            <p:ph type="sldNum" sz="quarter" idx="5"/>
          </p:nvPr>
        </p:nvSpPr>
        <p:spPr/>
        <p:txBody>
          <a:bodyPr/>
          <a:lstStyle/>
          <a:p>
            <a:fld id="{9205E398-4C78-45C7-8588-736E92A2F7D4}" type="slidenum">
              <a:rPr lang="fr-FR" smtClean="0"/>
              <a:t>21</a:t>
            </a:fld>
            <a:endParaRPr lang="fr-FR"/>
          </a:p>
        </p:txBody>
      </p:sp>
    </p:spTree>
    <p:extLst>
      <p:ext uri="{BB962C8B-B14F-4D97-AF65-F5344CB8AC3E}">
        <p14:creationId xmlns:p14="http://schemas.microsoft.com/office/powerpoint/2010/main" val="7738004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a:t>Approach to the PhD</a:t>
            </a:r>
            <a:endParaRPr lang="es-419"/>
          </a:p>
        </p:txBody>
      </p:sp>
      <p:sp>
        <p:nvSpPr>
          <p:cNvPr id="4" name="Slide Number Placeholder 3"/>
          <p:cNvSpPr>
            <a:spLocks noGrp="1"/>
          </p:cNvSpPr>
          <p:nvPr>
            <p:ph type="sldNum" sz="quarter" idx="5"/>
          </p:nvPr>
        </p:nvSpPr>
        <p:spPr/>
        <p:txBody>
          <a:bodyPr/>
          <a:lstStyle/>
          <a:p>
            <a:fld id="{9205E398-4C78-45C7-8588-736E92A2F7D4}" type="slidenum">
              <a:rPr lang="fr-FR" smtClean="0"/>
              <a:t>22</a:t>
            </a:fld>
            <a:endParaRPr lang="fr-FR"/>
          </a:p>
        </p:txBody>
      </p:sp>
    </p:spTree>
    <p:extLst>
      <p:ext uri="{BB962C8B-B14F-4D97-AF65-F5344CB8AC3E}">
        <p14:creationId xmlns:p14="http://schemas.microsoft.com/office/powerpoint/2010/main" val="35785701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a:t>Approach to the PhD</a:t>
            </a:r>
            <a:endParaRPr lang="es-419"/>
          </a:p>
        </p:txBody>
      </p:sp>
      <p:sp>
        <p:nvSpPr>
          <p:cNvPr id="4" name="Slide Number Placeholder 3"/>
          <p:cNvSpPr>
            <a:spLocks noGrp="1"/>
          </p:cNvSpPr>
          <p:nvPr>
            <p:ph type="sldNum" sz="quarter" idx="5"/>
          </p:nvPr>
        </p:nvSpPr>
        <p:spPr/>
        <p:txBody>
          <a:bodyPr/>
          <a:lstStyle/>
          <a:p>
            <a:fld id="{9205E398-4C78-45C7-8588-736E92A2F7D4}" type="slidenum">
              <a:rPr lang="fr-FR" smtClean="0"/>
              <a:t>23</a:t>
            </a:fld>
            <a:endParaRPr lang="fr-FR"/>
          </a:p>
        </p:txBody>
      </p:sp>
    </p:spTree>
    <p:extLst>
      <p:ext uri="{BB962C8B-B14F-4D97-AF65-F5344CB8AC3E}">
        <p14:creationId xmlns:p14="http://schemas.microsoft.com/office/powerpoint/2010/main" val="41129830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a:t>Approach to the PhD</a:t>
            </a:r>
            <a:endParaRPr lang="es-419"/>
          </a:p>
        </p:txBody>
      </p:sp>
      <p:sp>
        <p:nvSpPr>
          <p:cNvPr id="4" name="Slide Number Placeholder 3"/>
          <p:cNvSpPr>
            <a:spLocks noGrp="1"/>
          </p:cNvSpPr>
          <p:nvPr>
            <p:ph type="sldNum" sz="quarter" idx="5"/>
          </p:nvPr>
        </p:nvSpPr>
        <p:spPr/>
        <p:txBody>
          <a:bodyPr/>
          <a:lstStyle/>
          <a:p>
            <a:fld id="{9205E398-4C78-45C7-8588-736E92A2F7D4}" type="slidenum">
              <a:rPr lang="fr-FR" smtClean="0"/>
              <a:t>24</a:t>
            </a:fld>
            <a:endParaRPr lang="fr-FR"/>
          </a:p>
        </p:txBody>
      </p:sp>
    </p:spTree>
    <p:extLst>
      <p:ext uri="{BB962C8B-B14F-4D97-AF65-F5344CB8AC3E}">
        <p14:creationId xmlns:p14="http://schemas.microsoft.com/office/powerpoint/2010/main" val="40198202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a:t>Approach to the PhD</a:t>
            </a:r>
            <a:endParaRPr lang="es-419"/>
          </a:p>
        </p:txBody>
      </p:sp>
      <p:sp>
        <p:nvSpPr>
          <p:cNvPr id="4" name="Slide Number Placeholder 3"/>
          <p:cNvSpPr>
            <a:spLocks noGrp="1"/>
          </p:cNvSpPr>
          <p:nvPr>
            <p:ph type="sldNum" sz="quarter" idx="5"/>
          </p:nvPr>
        </p:nvSpPr>
        <p:spPr/>
        <p:txBody>
          <a:bodyPr/>
          <a:lstStyle/>
          <a:p>
            <a:fld id="{9205E398-4C78-45C7-8588-736E92A2F7D4}" type="slidenum">
              <a:rPr lang="fr-FR" smtClean="0"/>
              <a:t>25</a:t>
            </a:fld>
            <a:endParaRPr lang="fr-FR"/>
          </a:p>
        </p:txBody>
      </p:sp>
    </p:spTree>
    <p:extLst>
      <p:ext uri="{BB962C8B-B14F-4D97-AF65-F5344CB8AC3E}">
        <p14:creationId xmlns:p14="http://schemas.microsoft.com/office/powerpoint/2010/main" val="19778625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a:t>Approach to the PhD</a:t>
            </a:r>
            <a:endParaRPr lang="es-419"/>
          </a:p>
        </p:txBody>
      </p:sp>
      <p:sp>
        <p:nvSpPr>
          <p:cNvPr id="4" name="Slide Number Placeholder 3"/>
          <p:cNvSpPr>
            <a:spLocks noGrp="1"/>
          </p:cNvSpPr>
          <p:nvPr>
            <p:ph type="sldNum" sz="quarter" idx="5"/>
          </p:nvPr>
        </p:nvSpPr>
        <p:spPr/>
        <p:txBody>
          <a:bodyPr/>
          <a:lstStyle/>
          <a:p>
            <a:fld id="{9205E398-4C78-45C7-8588-736E92A2F7D4}" type="slidenum">
              <a:rPr lang="fr-FR" smtClean="0"/>
              <a:t>26</a:t>
            </a:fld>
            <a:endParaRPr lang="fr-FR"/>
          </a:p>
        </p:txBody>
      </p:sp>
    </p:spTree>
    <p:extLst>
      <p:ext uri="{BB962C8B-B14F-4D97-AF65-F5344CB8AC3E}">
        <p14:creationId xmlns:p14="http://schemas.microsoft.com/office/powerpoint/2010/main" val="23496702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a:t>Approach to the PhD</a:t>
            </a:r>
            <a:endParaRPr lang="es-419"/>
          </a:p>
        </p:txBody>
      </p:sp>
      <p:sp>
        <p:nvSpPr>
          <p:cNvPr id="4" name="Slide Number Placeholder 3"/>
          <p:cNvSpPr>
            <a:spLocks noGrp="1"/>
          </p:cNvSpPr>
          <p:nvPr>
            <p:ph type="sldNum" sz="quarter" idx="5"/>
          </p:nvPr>
        </p:nvSpPr>
        <p:spPr/>
        <p:txBody>
          <a:bodyPr/>
          <a:lstStyle/>
          <a:p>
            <a:fld id="{9205E398-4C78-45C7-8588-736E92A2F7D4}" type="slidenum">
              <a:rPr lang="fr-FR" smtClean="0"/>
              <a:t>28</a:t>
            </a:fld>
            <a:endParaRPr lang="fr-FR"/>
          </a:p>
        </p:txBody>
      </p:sp>
    </p:spTree>
    <p:extLst>
      <p:ext uri="{BB962C8B-B14F-4D97-AF65-F5344CB8AC3E}">
        <p14:creationId xmlns:p14="http://schemas.microsoft.com/office/powerpoint/2010/main" val="24670495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a:t>Approach to the PhD</a:t>
            </a:r>
            <a:endParaRPr lang="es-419"/>
          </a:p>
        </p:txBody>
      </p:sp>
      <p:sp>
        <p:nvSpPr>
          <p:cNvPr id="4" name="Slide Number Placeholder 3"/>
          <p:cNvSpPr>
            <a:spLocks noGrp="1"/>
          </p:cNvSpPr>
          <p:nvPr>
            <p:ph type="sldNum" sz="quarter" idx="5"/>
          </p:nvPr>
        </p:nvSpPr>
        <p:spPr/>
        <p:txBody>
          <a:bodyPr/>
          <a:lstStyle/>
          <a:p>
            <a:fld id="{9205E398-4C78-45C7-8588-736E92A2F7D4}" type="slidenum">
              <a:rPr lang="fr-FR" smtClean="0"/>
              <a:t>32</a:t>
            </a:fld>
            <a:endParaRPr lang="fr-FR"/>
          </a:p>
        </p:txBody>
      </p:sp>
    </p:spTree>
    <p:extLst>
      <p:ext uri="{BB962C8B-B14F-4D97-AF65-F5344CB8AC3E}">
        <p14:creationId xmlns:p14="http://schemas.microsoft.com/office/powerpoint/2010/main" val="16020702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a:t>Approach to the PhD</a:t>
            </a:r>
            <a:endParaRPr lang="es-419"/>
          </a:p>
        </p:txBody>
      </p:sp>
      <p:sp>
        <p:nvSpPr>
          <p:cNvPr id="4" name="Slide Number Placeholder 3"/>
          <p:cNvSpPr>
            <a:spLocks noGrp="1"/>
          </p:cNvSpPr>
          <p:nvPr>
            <p:ph type="sldNum" sz="quarter" idx="5"/>
          </p:nvPr>
        </p:nvSpPr>
        <p:spPr/>
        <p:txBody>
          <a:bodyPr/>
          <a:lstStyle/>
          <a:p>
            <a:fld id="{9205E398-4C78-45C7-8588-736E92A2F7D4}" type="slidenum">
              <a:rPr lang="fr-FR" smtClean="0"/>
              <a:t>33</a:t>
            </a:fld>
            <a:endParaRPr lang="fr-FR"/>
          </a:p>
        </p:txBody>
      </p:sp>
    </p:spTree>
    <p:extLst>
      <p:ext uri="{BB962C8B-B14F-4D97-AF65-F5344CB8AC3E}">
        <p14:creationId xmlns:p14="http://schemas.microsoft.com/office/powerpoint/2010/main" val="1835807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a:t>Just to introduce the Martian boundaries and the crustal fields</a:t>
            </a:r>
            <a:endParaRPr lang="es-419"/>
          </a:p>
        </p:txBody>
      </p:sp>
      <p:sp>
        <p:nvSpPr>
          <p:cNvPr id="4" name="Slide Number Placeholder 3"/>
          <p:cNvSpPr>
            <a:spLocks noGrp="1"/>
          </p:cNvSpPr>
          <p:nvPr>
            <p:ph type="sldNum" sz="quarter" idx="5"/>
          </p:nvPr>
        </p:nvSpPr>
        <p:spPr/>
        <p:txBody>
          <a:bodyPr/>
          <a:lstStyle/>
          <a:p>
            <a:fld id="{9205E398-4C78-45C7-8588-736E92A2F7D4}" type="slidenum">
              <a:rPr lang="fr-FR" smtClean="0"/>
              <a:t>3</a:t>
            </a:fld>
            <a:endParaRPr lang="fr-FR"/>
          </a:p>
        </p:txBody>
      </p:sp>
    </p:spTree>
    <p:extLst>
      <p:ext uri="{BB962C8B-B14F-4D97-AF65-F5344CB8AC3E}">
        <p14:creationId xmlns:p14="http://schemas.microsoft.com/office/powerpoint/2010/main" val="16155971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a:t>Approach to the PhD</a:t>
            </a:r>
            <a:endParaRPr lang="es-419"/>
          </a:p>
        </p:txBody>
      </p:sp>
      <p:sp>
        <p:nvSpPr>
          <p:cNvPr id="4" name="Slide Number Placeholder 3"/>
          <p:cNvSpPr>
            <a:spLocks noGrp="1"/>
          </p:cNvSpPr>
          <p:nvPr>
            <p:ph type="sldNum" sz="quarter" idx="5"/>
          </p:nvPr>
        </p:nvSpPr>
        <p:spPr/>
        <p:txBody>
          <a:bodyPr/>
          <a:lstStyle/>
          <a:p>
            <a:fld id="{9205E398-4C78-45C7-8588-736E92A2F7D4}" type="slidenum">
              <a:rPr lang="fr-FR" smtClean="0"/>
              <a:t>34</a:t>
            </a:fld>
            <a:endParaRPr lang="fr-FR"/>
          </a:p>
        </p:txBody>
      </p:sp>
    </p:spTree>
    <p:extLst>
      <p:ext uri="{BB962C8B-B14F-4D97-AF65-F5344CB8AC3E}">
        <p14:creationId xmlns:p14="http://schemas.microsoft.com/office/powerpoint/2010/main" val="29843677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a:t>Approach to the PhD</a:t>
            </a:r>
            <a:endParaRPr lang="es-419"/>
          </a:p>
        </p:txBody>
      </p:sp>
      <p:sp>
        <p:nvSpPr>
          <p:cNvPr id="4" name="Slide Number Placeholder 3"/>
          <p:cNvSpPr>
            <a:spLocks noGrp="1"/>
          </p:cNvSpPr>
          <p:nvPr>
            <p:ph type="sldNum" sz="quarter" idx="5"/>
          </p:nvPr>
        </p:nvSpPr>
        <p:spPr/>
        <p:txBody>
          <a:bodyPr/>
          <a:lstStyle/>
          <a:p>
            <a:fld id="{9205E398-4C78-45C7-8588-736E92A2F7D4}" type="slidenum">
              <a:rPr lang="fr-FR" smtClean="0"/>
              <a:t>35</a:t>
            </a:fld>
            <a:endParaRPr lang="fr-FR"/>
          </a:p>
        </p:txBody>
      </p:sp>
    </p:spTree>
    <p:extLst>
      <p:ext uri="{BB962C8B-B14F-4D97-AF65-F5344CB8AC3E}">
        <p14:creationId xmlns:p14="http://schemas.microsoft.com/office/powerpoint/2010/main" val="3583982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a:t>Show my understanding on nominal conditions: the bowshock location and comparison with previous studies</a:t>
            </a:r>
            <a:endParaRPr lang="es-419"/>
          </a:p>
        </p:txBody>
      </p:sp>
      <p:sp>
        <p:nvSpPr>
          <p:cNvPr id="4" name="Slide Number Placeholder 3"/>
          <p:cNvSpPr>
            <a:spLocks noGrp="1"/>
          </p:cNvSpPr>
          <p:nvPr>
            <p:ph type="sldNum" sz="quarter" idx="5"/>
          </p:nvPr>
        </p:nvSpPr>
        <p:spPr/>
        <p:txBody>
          <a:bodyPr/>
          <a:lstStyle/>
          <a:p>
            <a:fld id="{9205E398-4C78-45C7-8588-736E92A2F7D4}" type="slidenum">
              <a:rPr lang="fr-FR" smtClean="0"/>
              <a:t>38</a:t>
            </a:fld>
            <a:endParaRPr lang="fr-FR"/>
          </a:p>
        </p:txBody>
      </p:sp>
    </p:spTree>
    <p:extLst>
      <p:ext uri="{BB962C8B-B14F-4D97-AF65-F5344CB8AC3E}">
        <p14:creationId xmlns:p14="http://schemas.microsoft.com/office/powerpoint/2010/main" val="3819708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a:t>Distribution maps for longitude and latitude are done but need sanity checks</a:t>
            </a:r>
            <a:endParaRPr lang="es-419"/>
          </a:p>
        </p:txBody>
      </p:sp>
      <p:sp>
        <p:nvSpPr>
          <p:cNvPr id="4" name="Slide Number Placeholder 3"/>
          <p:cNvSpPr>
            <a:spLocks noGrp="1"/>
          </p:cNvSpPr>
          <p:nvPr>
            <p:ph type="sldNum" sz="quarter" idx="5"/>
          </p:nvPr>
        </p:nvSpPr>
        <p:spPr/>
        <p:txBody>
          <a:bodyPr/>
          <a:lstStyle/>
          <a:p>
            <a:fld id="{9205E398-4C78-45C7-8588-736E92A2F7D4}" type="slidenum">
              <a:rPr lang="fr-FR" smtClean="0"/>
              <a:t>39</a:t>
            </a:fld>
            <a:endParaRPr lang="fr-FR"/>
          </a:p>
        </p:txBody>
      </p:sp>
    </p:spTree>
    <p:extLst>
      <p:ext uri="{BB962C8B-B14F-4D97-AF65-F5344CB8AC3E}">
        <p14:creationId xmlns:p14="http://schemas.microsoft.com/office/powerpoint/2010/main" val="3223286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a:t>Approach to the PhD</a:t>
            </a:r>
            <a:endParaRPr lang="es-419"/>
          </a:p>
        </p:txBody>
      </p:sp>
      <p:sp>
        <p:nvSpPr>
          <p:cNvPr id="4" name="Slide Number Placeholder 3"/>
          <p:cNvSpPr>
            <a:spLocks noGrp="1"/>
          </p:cNvSpPr>
          <p:nvPr>
            <p:ph type="sldNum" sz="quarter" idx="5"/>
          </p:nvPr>
        </p:nvSpPr>
        <p:spPr/>
        <p:txBody>
          <a:bodyPr/>
          <a:lstStyle/>
          <a:p>
            <a:fld id="{9205E398-4C78-45C7-8588-736E92A2F7D4}" type="slidenum">
              <a:rPr lang="fr-FR" smtClean="0"/>
              <a:t>40</a:t>
            </a:fld>
            <a:endParaRPr lang="fr-FR"/>
          </a:p>
        </p:txBody>
      </p:sp>
    </p:spTree>
    <p:extLst>
      <p:ext uri="{BB962C8B-B14F-4D97-AF65-F5344CB8AC3E}">
        <p14:creationId xmlns:p14="http://schemas.microsoft.com/office/powerpoint/2010/main" val="36849175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a:t>Approach to the PhD</a:t>
            </a:r>
            <a:endParaRPr lang="es-419"/>
          </a:p>
        </p:txBody>
      </p:sp>
      <p:sp>
        <p:nvSpPr>
          <p:cNvPr id="4" name="Slide Number Placeholder 3"/>
          <p:cNvSpPr>
            <a:spLocks noGrp="1"/>
          </p:cNvSpPr>
          <p:nvPr>
            <p:ph type="sldNum" sz="quarter" idx="5"/>
          </p:nvPr>
        </p:nvSpPr>
        <p:spPr/>
        <p:txBody>
          <a:bodyPr/>
          <a:lstStyle/>
          <a:p>
            <a:fld id="{9205E398-4C78-45C7-8588-736E92A2F7D4}" type="slidenum">
              <a:rPr lang="fr-FR" smtClean="0"/>
              <a:t>41</a:t>
            </a:fld>
            <a:endParaRPr lang="fr-FR"/>
          </a:p>
        </p:txBody>
      </p:sp>
    </p:spTree>
    <p:extLst>
      <p:ext uri="{BB962C8B-B14F-4D97-AF65-F5344CB8AC3E}">
        <p14:creationId xmlns:p14="http://schemas.microsoft.com/office/powerpoint/2010/main" val="14372210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a:t>Approach to the PhD</a:t>
            </a:r>
            <a:endParaRPr lang="es-419"/>
          </a:p>
        </p:txBody>
      </p:sp>
      <p:sp>
        <p:nvSpPr>
          <p:cNvPr id="4" name="Slide Number Placeholder 3"/>
          <p:cNvSpPr>
            <a:spLocks noGrp="1"/>
          </p:cNvSpPr>
          <p:nvPr>
            <p:ph type="sldNum" sz="quarter" idx="5"/>
          </p:nvPr>
        </p:nvSpPr>
        <p:spPr/>
        <p:txBody>
          <a:bodyPr/>
          <a:lstStyle/>
          <a:p>
            <a:fld id="{9205E398-4C78-45C7-8588-736E92A2F7D4}" type="slidenum">
              <a:rPr lang="fr-FR" smtClean="0"/>
              <a:t>42</a:t>
            </a:fld>
            <a:endParaRPr lang="fr-FR"/>
          </a:p>
        </p:txBody>
      </p:sp>
    </p:spTree>
    <p:extLst>
      <p:ext uri="{BB962C8B-B14F-4D97-AF65-F5344CB8AC3E}">
        <p14:creationId xmlns:p14="http://schemas.microsoft.com/office/powerpoint/2010/main" val="19560394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a:t>Approach to the PhD</a:t>
            </a:r>
            <a:endParaRPr lang="es-419"/>
          </a:p>
        </p:txBody>
      </p:sp>
      <p:sp>
        <p:nvSpPr>
          <p:cNvPr id="4" name="Slide Number Placeholder 3"/>
          <p:cNvSpPr>
            <a:spLocks noGrp="1"/>
          </p:cNvSpPr>
          <p:nvPr>
            <p:ph type="sldNum" sz="quarter" idx="5"/>
          </p:nvPr>
        </p:nvSpPr>
        <p:spPr/>
        <p:txBody>
          <a:bodyPr/>
          <a:lstStyle/>
          <a:p>
            <a:fld id="{9205E398-4C78-45C7-8588-736E92A2F7D4}" type="slidenum">
              <a:rPr lang="fr-FR" smtClean="0"/>
              <a:t>43</a:t>
            </a:fld>
            <a:endParaRPr lang="fr-FR"/>
          </a:p>
        </p:txBody>
      </p:sp>
    </p:spTree>
    <p:extLst>
      <p:ext uri="{BB962C8B-B14F-4D97-AF65-F5344CB8AC3E}">
        <p14:creationId xmlns:p14="http://schemas.microsoft.com/office/powerpoint/2010/main" val="40307985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a:t>Approach to the PhD</a:t>
            </a:r>
            <a:endParaRPr lang="es-419"/>
          </a:p>
        </p:txBody>
      </p:sp>
      <p:sp>
        <p:nvSpPr>
          <p:cNvPr id="4" name="Slide Number Placeholder 3"/>
          <p:cNvSpPr>
            <a:spLocks noGrp="1"/>
          </p:cNvSpPr>
          <p:nvPr>
            <p:ph type="sldNum" sz="quarter" idx="5"/>
          </p:nvPr>
        </p:nvSpPr>
        <p:spPr/>
        <p:txBody>
          <a:bodyPr/>
          <a:lstStyle/>
          <a:p>
            <a:fld id="{9205E398-4C78-45C7-8588-736E92A2F7D4}" type="slidenum">
              <a:rPr lang="fr-FR" smtClean="0"/>
              <a:t>44</a:t>
            </a:fld>
            <a:endParaRPr lang="fr-FR"/>
          </a:p>
        </p:txBody>
      </p:sp>
    </p:spTree>
    <p:extLst>
      <p:ext uri="{BB962C8B-B14F-4D97-AF65-F5344CB8AC3E}">
        <p14:creationId xmlns:p14="http://schemas.microsoft.com/office/powerpoint/2010/main" val="966261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a:t>Approach to the PhD</a:t>
            </a:r>
            <a:endParaRPr lang="es-419"/>
          </a:p>
        </p:txBody>
      </p:sp>
      <p:sp>
        <p:nvSpPr>
          <p:cNvPr id="4" name="Slide Number Placeholder 3"/>
          <p:cNvSpPr>
            <a:spLocks noGrp="1"/>
          </p:cNvSpPr>
          <p:nvPr>
            <p:ph type="sldNum" sz="quarter" idx="5"/>
          </p:nvPr>
        </p:nvSpPr>
        <p:spPr/>
        <p:txBody>
          <a:bodyPr/>
          <a:lstStyle/>
          <a:p>
            <a:fld id="{9205E398-4C78-45C7-8588-736E92A2F7D4}" type="slidenum">
              <a:rPr lang="fr-FR" smtClean="0"/>
              <a:t>45</a:t>
            </a:fld>
            <a:endParaRPr lang="fr-FR"/>
          </a:p>
        </p:txBody>
      </p:sp>
    </p:spTree>
    <p:extLst>
      <p:ext uri="{BB962C8B-B14F-4D97-AF65-F5344CB8AC3E}">
        <p14:creationId xmlns:p14="http://schemas.microsoft.com/office/powerpoint/2010/main" val="3815301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a:t>Introduce ion escape and how this was more intense in the Early Solar System</a:t>
            </a:r>
            <a:endParaRPr lang="es-419"/>
          </a:p>
        </p:txBody>
      </p:sp>
      <p:sp>
        <p:nvSpPr>
          <p:cNvPr id="4" name="Slide Number Placeholder 3"/>
          <p:cNvSpPr>
            <a:spLocks noGrp="1"/>
          </p:cNvSpPr>
          <p:nvPr>
            <p:ph type="sldNum" sz="quarter" idx="5"/>
          </p:nvPr>
        </p:nvSpPr>
        <p:spPr/>
        <p:txBody>
          <a:bodyPr/>
          <a:lstStyle/>
          <a:p>
            <a:fld id="{9205E398-4C78-45C7-8588-736E92A2F7D4}" type="slidenum">
              <a:rPr lang="fr-FR" smtClean="0"/>
              <a:t>4</a:t>
            </a:fld>
            <a:endParaRPr lang="fr-FR"/>
          </a:p>
        </p:txBody>
      </p:sp>
    </p:spTree>
    <p:extLst>
      <p:ext uri="{BB962C8B-B14F-4D97-AF65-F5344CB8AC3E}">
        <p14:creationId xmlns:p14="http://schemas.microsoft.com/office/powerpoint/2010/main" val="7024447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a:t>The approach for the DSW event; what I did, what I’m doing and what’s left to do</a:t>
            </a:r>
            <a:endParaRPr lang="es-419"/>
          </a:p>
        </p:txBody>
      </p:sp>
      <p:sp>
        <p:nvSpPr>
          <p:cNvPr id="4" name="Slide Number Placeholder 3"/>
          <p:cNvSpPr>
            <a:spLocks noGrp="1"/>
          </p:cNvSpPr>
          <p:nvPr>
            <p:ph type="sldNum" sz="quarter" idx="5"/>
          </p:nvPr>
        </p:nvSpPr>
        <p:spPr/>
        <p:txBody>
          <a:bodyPr/>
          <a:lstStyle/>
          <a:p>
            <a:fld id="{9205E398-4C78-45C7-8588-736E92A2F7D4}" type="slidenum">
              <a:rPr lang="fr-FR" smtClean="0"/>
              <a:t>49</a:t>
            </a:fld>
            <a:endParaRPr lang="fr-FR"/>
          </a:p>
        </p:txBody>
      </p:sp>
    </p:spTree>
    <p:extLst>
      <p:ext uri="{BB962C8B-B14F-4D97-AF65-F5344CB8AC3E}">
        <p14:creationId xmlns:p14="http://schemas.microsoft.com/office/powerpoint/2010/main" val="4126532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a:t>Example of extreme event: CME</a:t>
            </a:r>
            <a:endParaRPr lang="es-419"/>
          </a:p>
        </p:txBody>
      </p:sp>
      <p:sp>
        <p:nvSpPr>
          <p:cNvPr id="4" name="Slide Number Placeholder 3"/>
          <p:cNvSpPr>
            <a:spLocks noGrp="1"/>
          </p:cNvSpPr>
          <p:nvPr>
            <p:ph type="sldNum" sz="quarter" idx="5"/>
          </p:nvPr>
        </p:nvSpPr>
        <p:spPr/>
        <p:txBody>
          <a:bodyPr/>
          <a:lstStyle/>
          <a:p>
            <a:fld id="{9205E398-4C78-45C7-8588-736E92A2F7D4}" type="slidenum">
              <a:rPr lang="fr-FR" smtClean="0"/>
              <a:t>5</a:t>
            </a:fld>
            <a:endParaRPr lang="fr-FR"/>
          </a:p>
        </p:txBody>
      </p:sp>
    </p:spTree>
    <p:extLst>
      <p:ext uri="{BB962C8B-B14F-4D97-AF65-F5344CB8AC3E}">
        <p14:creationId xmlns:p14="http://schemas.microsoft.com/office/powerpoint/2010/main" val="1593895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a:t>The hybrid formalism</a:t>
            </a:r>
            <a:endParaRPr lang="es-419"/>
          </a:p>
        </p:txBody>
      </p:sp>
      <p:sp>
        <p:nvSpPr>
          <p:cNvPr id="4" name="Slide Number Placeholder 3"/>
          <p:cNvSpPr>
            <a:spLocks noGrp="1"/>
          </p:cNvSpPr>
          <p:nvPr>
            <p:ph type="sldNum" sz="quarter" idx="5"/>
          </p:nvPr>
        </p:nvSpPr>
        <p:spPr/>
        <p:txBody>
          <a:bodyPr/>
          <a:lstStyle/>
          <a:p>
            <a:fld id="{9205E398-4C78-45C7-8588-736E92A2F7D4}" type="slidenum">
              <a:rPr lang="fr-FR" smtClean="0"/>
              <a:t>6</a:t>
            </a:fld>
            <a:endParaRPr lang="fr-FR"/>
          </a:p>
        </p:txBody>
      </p:sp>
    </p:spTree>
    <p:extLst>
      <p:ext uri="{BB962C8B-B14F-4D97-AF65-F5344CB8AC3E}">
        <p14:creationId xmlns:p14="http://schemas.microsoft.com/office/powerpoint/2010/main" val="1169606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a:t>The DSW event; what happened, why it is extreme, where was MAVEN</a:t>
            </a:r>
            <a:endParaRPr lang="es-419"/>
          </a:p>
        </p:txBody>
      </p:sp>
      <p:sp>
        <p:nvSpPr>
          <p:cNvPr id="4" name="Slide Number Placeholder 3"/>
          <p:cNvSpPr>
            <a:spLocks noGrp="1"/>
          </p:cNvSpPr>
          <p:nvPr>
            <p:ph type="sldNum" sz="quarter" idx="5"/>
          </p:nvPr>
        </p:nvSpPr>
        <p:spPr/>
        <p:txBody>
          <a:bodyPr/>
          <a:lstStyle/>
          <a:p>
            <a:fld id="{9205E398-4C78-45C7-8588-736E92A2F7D4}" type="slidenum">
              <a:rPr lang="fr-FR" smtClean="0"/>
              <a:t>7</a:t>
            </a:fld>
            <a:endParaRPr lang="fr-FR"/>
          </a:p>
        </p:txBody>
      </p:sp>
    </p:spTree>
    <p:extLst>
      <p:ext uri="{BB962C8B-B14F-4D97-AF65-F5344CB8AC3E}">
        <p14:creationId xmlns:p14="http://schemas.microsoft.com/office/powerpoint/2010/main" val="1185531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a:t>The DSW event; what happened, why it is extreme, where was MAVEN</a:t>
            </a:r>
            <a:endParaRPr lang="es-419"/>
          </a:p>
        </p:txBody>
      </p:sp>
      <p:sp>
        <p:nvSpPr>
          <p:cNvPr id="4" name="Slide Number Placeholder 3"/>
          <p:cNvSpPr>
            <a:spLocks noGrp="1"/>
          </p:cNvSpPr>
          <p:nvPr>
            <p:ph type="sldNum" sz="quarter" idx="5"/>
          </p:nvPr>
        </p:nvSpPr>
        <p:spPr/>
        <p:txBody>
          <a:bodyPr/>
          <a:lstStyle/>
          <a:p>
            <a:fld id="{9205E398-4C78-45C7-8588-736E92A2F7D4}" type="slidenum">
              <a:rPr lang="fr-FR" smtClean="0"/>
              <a:t>8</a:t>
            </a:fld>
            <a:endParaRPr lang="fr-FR"/>
          </a:p>
        </p:txBody>
      </p:sp>
    </p:spTree>
    <p:extLst>
      <p:ext uri="{BB962C8B-B14F-4D97-AF65-F5344CB8AC3E}">
        <p14:creationId xmlns:p14="http://schemas.microsoft.com/office/powerpoint/2010/main" val="39766359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a:t>The DSW event; what happened, why it is extreme, where was MAVEN</a:t>
            </a:r>
            <a:endParaRPr lang="es-419"/>
          </a:p>
        </p:txBody>
      </p:sp>
      <p:sp>
        <p:nvSpPr>
          <p:cNvPr id="4" name="Slide Number Placeholder 3"/>
          <p:cNvSpPr>
            <a:spLocks noGrp="1"/>
          </p:cNvSpPr>
          <p:nvPr>
            <p:ph type="sldNum" sz="quarter" idx="5"/>
          </p:nvPr>
        </p:nvSpPr>
        <p:spPr/>
        <p:txBody>
          <a:bodyPr/>
          <a:lstStyle/>
          <a:p>
            <a:fld id="{9205E398-4C78-45C7-8588-736E92A2F7D4}" type="slidenum">
              <a:rPr lang="fr-FR" smtClean="0"/>
              <a:t>9</a:t>
            </a:fld>
            <a:endParaRPr lang="fr-FR"/>
          </a:p>
        </p:txBody>
      </p:sp>
    </p:spTree>
    <p:extLst>
      <p:ext uri="{BB962C8B-B14F-4D97-AF65-F5344CB8AC3E}">
        <p14:creationId xmlns:p14="http://schemas.microsoft.com/office/powerpoint/2010/main" val="19363637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gi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gi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gif"/></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gi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ésentation">
    <p:spTree>
      <p:nvGrpSpPr>
        <p:cNvPr id="1" name=""/>
        <p:cNvGrpSpPr/>
        <p:nvPr/>
      </p:nvGrpSpPr>
      <p:grpSpPr>
        <a:xfrm>
          <a:off x="0" y="0"/>
          <a:ext cx="0" cy="0"/>
          <a:chOff x="0" y="0"/>
          <a:chExt cx="0" cy="0"/>
        </a:xfrm>
      </p:grpSpPr>
      <p:sp>
        <p:nvSpPr>
          <p:cNvPr id="16" name="object 2"/>
          <p:cNvSpPr/>
          <p:nvPr userDrawn="1"/>
        </p:nvSpPr>
        <p:spPr>
          <a:xfrm>
            <a:off x="-92869" y="2479057"/>
            <a:ext cx="17525999" cy="7426943"/>
          </a:xfrm>
          <a:custGeom>
            <a:avLst/>
            <a:gdLst/>
            <a:ahLst/>
            <a:cxnLst/>
            <a:rect l="l" t="t" r="r" b="b"/>
            <a:pathLst>
              <a:path w="13004800" h="7274559">
                <a:moveTo>
                  <a:pt x="6494240" y="0"/>
                </a:moveTo>
                <a:lnTo>
                  <a:pt x="6394443" y="244"/>
                </a:lnTo>
                <a:lnTo>
                  <a:pt x="6295176" y="977"/>
                </a:lnTo>
                <a:lnTo>
                  <a:pt x="6196436" y="2197"/>
                </a:lnTo>
                <a:lnTo>
                  <a:pt x="6098225" y="3901"/>
                </a:lnTo>
                <a:lnTo>
                  <a:pt x="6000541" y="6088"/>
                </a:lnTo>
                <a:lnTo>
                  <a:pt x="5903385" y="8756"/>
                </a:lnTo>
                <a:lnTo>
                  <a:pt x="5806756" y="11903"/>
                </a:lnTo>
                <a:lnTo>
                  <a:pt x="5710655" y="15526"/>
                </a:lnTo>
                <a:lnTo>
                  <a:pt x="5615079" y="19625"/>
                </a:lnTo>
                <a:lnTo>
                  <a:pt x="5520030" y="24198"/>
                </a:lnTo>
                <a:lnTo>
                  <a:pt x="5425508" y="29241"/>
                </a:lnTo>
                <a:lnTo>
                  <a:pt x="5238039" y="40735"/>
                </a:lnTo>
                <a:lnTo>
                  <a:pt x="4960775" y="61466"/>
                </a:lnTo>
                <a:lnTo>
                  <a:pt x="4688230" y="86337"/>
                </a:lnTo>
                <a:lnTo>
                  <a:pt x="4420396" y="115300"/>
                </a:lnTo>
                <a:lnTo>
                  <a:pt x="4157266" y="148302"/>
                </a:lnTo>
                <a:lnTo>
                  <a:pt x="3898833" y="185294"/>
                </a:lnTo>
                <a:lnTo>
                  <a:pt x="3645087" y="226224"/>
                </a:lnTo>
                <a:lnTo>
                  <a:pt x="3396022" y="271042"/>
                </a:lnTo>
                <a:lnTo>
                  <a:pt x="3151630" y="319698"/>
                </a:lnTo>
                <a:lnTo>
                  <a:pt x="2911904" y="372139"/>
                </a:lnTo>
                <a:lnTo>
                  <a:pt x="2754674" y="409179"/>
                </a:lnTo>
                <a:lnTo>
                  <a:pt x="2599511" y="447864"/>
                </a:lnTo>
                <a:lnTo>
                  <a:pt x="2446414" y="488179"/>
                </a:lnTo>
                <a:lnTo>
                  <a:pt x="2295380" y="530110"/>
                </a:lnTo>
                <a:lnTo>
                  <a:pt x="2146407" y="573640"/>
                </a:lnTo>
                <a:lnTo>
                  <a:pt x="1999493" y="618756"/>
                </a:lnTo>
                <a:lnTo>
                  <a:pt x="1854634" y="665442"/>
                </a:lnTo>
                <a:lnTo>
                  <a:pt x="1711830" y="713683"/>
                </a:lnTo>
                <a:lnTo>
                  <a:pt x="1571077" y="763464"/>
                </a:lnTo>
                <a:lnTo>
                  <a:pt x="1432373" y="814770"/>
                </a:lnTo>
                <a:lnTo>
                  <a:pt x="1295717" y="867587"/>
                </a:lnTo>
                <a:lnTo>
                  <a:pt x="1161105" y="921898"/>
                </a:lnTo>
                <a:lnTo>
                  <a:pt x="1028536" y="977689"/>
                </a:lnTo>
                <a:lnTo>
                  <a:pt x="898006" y="1034945"/>
                </a:lnTo>
                <a:lnTo>
                  <a:pt x="769515" y="1093651"/>
                </a:lnTo>
                <a:lnTo>
                  <a:pt x="643059" y="1153792"/>
                </a:lnTo>
                <a:lnTo>
                  <a:pt x="518637" y="1215353"/>
                </a:lnTo>
                <a:lnTo>
                  <a:pt x="396246" y="1278318"/>
                </a:lnTo>
                <a:lnTo>
                  <a:pt x="335811" y="1310323"/>
                </a:lnTo>
                <a:lnTo>
                  <a:pt x="275883" y="1342673"/>
                </a:lnTo>
                <a:lnTo>
                  <a:pt x="216462" y="1375368"/>
                </a:lnTo>
                <a:lnTo>
                  <a:pt x="157547" y="1408403"/>
                </a:lnTo>
                <a:lnTo>
                  <a:pt x="99138" y="1441779"/>
                </a:lnTo>
                <a:lnTo>
                  <a:pt x="41235" y="1475493"/>
                </a:lnTo>
                <a:lnTo>
                  <a:pt x="0" y="1499955"/>
                </a:lnTo>
                <a:lnTo>
                  <a:pt x="0" y="7274542"/>
                </a:lnTo>
                <a:lnTo>
                  <a:pt x="13004800" y="7274542"/>
                </a:lnTo>
                <a:lnTo>
                  <a:pt x="13004800" y="1509638"/>
                </a:lnTo>
                <a:lnTo>
                  <a:pt x="12947245" y="1475493"/>
                </a:lnTo>
                <a:lnTo>
                  <a:pt x="12889342" y="1441779"/>
                </a:lnTo>
                <a:lnTo>
                  <a:pt x="12830933" y="1408403"/>
                </a:lnTo>
                <a:lnTo>
                  <a:pt x="12772018" y="1375368"/>
                </a:lnTo>
                <a:lnTo>
                  <a:pt x="12712597" y="1342673"/>
                </a:lnTo>
                <a:lnTo>
                  <a:pt x="12652669" y="1310323"/>
                </a:lnTo>
                <a:lnTo>
                  <a:pt x="12592234" y="1278318"/>
                </a:lnTo>
                <a:lnTo>
                  <a:pt x="12469843" y="1215353"/>
                </a:lnTo>
                <a:lnTo>
                  <a:pt x="12345420" y="1153792"/>
                </a:lnTo>
                <a:lnTo>
                  <a:pt x="12218965" y="1093651"/>
                </a:lnTo>
                <a:lnTo>
                  <a:pt x="12090473" y="1034945"/>
                </a:lnTo>
                <a:lnTo>
                  <a:pt x="11959944" y="977689"/>
                </a:lnTo>
                <a:lnTo>
                  <a:pt x="11827375" y="921898"/>
                </a:lnTo>
                <a:lnTo>
                  <a:pt x="11692763" y="867587"/>
                </a:lnTo>
                <a:lnTo>
                  <a:pt x="11556107" y="814770"/>
                </a:lnTo>
                <a:lnTo>
                  <a:pt x="11417403" y="763464"/>
                </a:lnTo>
                <a:lnTo>
                  <a:pt x="11276650" y="713683"/>
                </a:lnTo>
                <a:lnTo>
                  <a:pt x="11133846" y="665442"/>
                </a:lnTo>
                <a:lnTo>
                  <a:pt x="10988987" y="618756"/>
                </a:lnTo>
                <a:lnTo>
                  <a:pt x="10842073" y="573640"/>
                </a:lnTo>
                <a:lnTo>
                  <a:pt x="10693099" y="530110"/>
                </a:lnTo>
                <a:lnTo>
                  <a:pt x="10542066" y="488179"/>
                </a:lnTo>
                <a:lnTo>
                  <a:pt x="10388969" y="447864"/>
                </a:lnTo>
                <a:lnTo>
                  <a:pt x="10233806" y="409179"/>
                </a:lnTo>
                <a:lnTo>
                  <a:pt x="10076576" y="372139"/>
                </a:lnTo>
                <a:lnTo>
                  <a:pt x="9836849" y="319698"/>
                </a:lnTo>
                <a:lnTo>
                  <a:pt x="9592457" y="271042"/>
                </a:lnTo>
                <a:lnTo>
                  <a:pt x="9343393" y="226224"/>
                </a:lnTo>
                <a:lnTo>
                  <a:pt x="9089647" y="185294"/>
                </a:lnTo>
                <a:lnTo>
                  <a:pt x="8831213" y="148302"/>
                </a:lnTo>
                <a:lnTo>
                  <a:pt x="8568084" y="115300"/>
                </a:lnTo>
                <a:lnTo>
                  <a:pt x="8300250" y="86337"/>
                </a:lnTo>
                <a:lnTo>
                  <a:pt x="8027705" y="61466"/>
                </a:lnTo>
                <a:lnTo>
                  <a:pt x="7750441" y="40735"/>
                </a:lnTo>
                <a:lnTo>
                  <a:pt x="7468449" y="24198"/>
                </a:lnTo>
                <a:lnTo>
                  <a:pt x="7181723" y="11903"/>
                </a:lnTo>
                <a:lnTo>
                  <a:pt x="6890255" y="3901"/>
                </a:lnTo>
                <a:lnTo>
                  <a:pt x="6494240" y="0"/>
                </a:lnTo>
                <a:close/>
              </a:path>
            </a:pathLst>
          </a:custGeom>
          <a:solidFill>
            <a:srgbClr val="E7ECF4"/>
          </a:solidFill>
          <a:ln w="57150">
            <a:solidFill>
              <a:schemeClr val="bg1"/>
            </a:solidFill>
          </a:ln>
        </p:spPr>
        <p:txBody>
          <a:bodyPr wrap="square" lIns="0" tIns="0" rIns="0" bIns="0" rtlCol="0"/>
          <a:lstStyle/>
          <a:p>
            <a:endParaRPr/>
          </a:p>
        </p:txBody>
      </p:sp>
      <p:sp>
        <p:nvSpPr>
          <p:cNvPr id="20" name="Espace réservé du texte 30"/>
          <p:cNvSpPr>
            <a:spLocks noGrp="1"/>
          </p:cNvSpPr>
          <p:nvPr>
            <p:ph type="body" sz="quarter" idx="13" hasCustomPrompt="1"/>
          </p:nvPr>
        </p:nvSpPr>
        <p:spPr>
          <a:xfrm>
            <a:off x="3221831" y="3734813"/>
            <a:ext cx="10896600" cy="3046988"/>
          </a:xfrm>
          <a:prstGeom prst="rect">
            <a:avLst/>
          </a:prstGeom>
        </p:spPr>
        <p:txBody>
          <a:bodyPr anchor="b" anchorCtr="0">
            <a:normAutofit/>
          </a:bodyPr>
          <a:lstStyle>
            <a:lvl1pPr marL="0" indent="0" algn="ctr">
              <a:lnSpc>
                <a:spcPct val="120000"/>
              </a:lnSpc>
              <a:spcBef>
                <a:spcPts val="0"/>
              </a:spcBef>
              <a:buNone/>
              <a:defRPr sz="8000" b="1" baseline="0">
                <a:solidFill>
                  <a:schemeClr val="tx2"/>
                </a:solidFill>
                <a:latin typeface="Calibri" panose="020F0502020204030204" pitchFamily="34" charset="0"/>
                <a:cs typeface="Calibri" panose="020F0502020204030204" pitchFamily="34" charset="0"/>
              </a:defRPr>
            </a:lvl1pPr>
          </a:lstStyle>
          <a:p>
            <a:pPr lvl="0"/>
            <a:r>
              <a:rPr lang="fr-FR" dirty="0"/>
              <a:t>Cliquez pour modifier le titre</a:t>
            </a:r>
          </a:p>
        </p:txBody>
      </p:sp>
      <p:sp>
        <p:nvSpPr>
          <p:cNvPr id="21" name="Espace réservé du texte 32"/>
          <p:cNvSpPr>
            <a:spLocks noGrp="1"/>
          </p:cNvSpPr>
          <p:nvPr>
            <p:ph type="body" sz="quarter" idx="14" hasCustomPrompt="1"/>
          </p:nvPr>
        </p:nvSpPr>
        <p:spPr>
          <a:xfrm>
            <a:off x="3221831" y="7009681"/>
            <a:ext cx="10896600" cy="991319"/>
          </a:xfrm>
          <a:prstGeom prst="rect">
            <a:avLst/>
          </a:prstGeom>
        </p:spPr>
        <p:txBody>
          <a:bodyPr anchor="t" anchorCtr="0">
            <a:normAutofit/>
          </a:bodyPr>
          <a:lstStyle>
            <a:lvl1pPr marL="0" indent="0" algn="ctr">
              <a:buNone/>
              <a:defRPr sz="3200" cap="all" baseline="0">
                <a:solidFill>
                  <a:schemeClr val="tx2"/>
                </a:solidFill>
                <a:latin typeface="Calibri Light" panose="020F0302020204030204" pitchFamily="34" charset="0"/>
                <a:cs typeface="Calibri Light" panose="020F0302020204030204" pitchFamily="34" charset="0"/>
              </a:defRPr>
            </a:lvl1pPr>
          </a:lstStyle>
          <a:p>
            <a:pPr lvl="0"/>
            <a:r>
              <a:rPr lang="fr-FR" dirty="0"/>
              <a:t>Cliquez pour ajouter un sous-titre</a:t>
            </a:r>
          </a:p>
        </p:txBody>
      </p:sp>
      <p:sp>
        <p:nvSpPr>
          <p:cNvPr id="22" name="Espace réservé du texte 2"/>
          <p:cNvSpPr>
            <a:spLocks noGrp="1"/>
          </p:cNvSpPr>
          <p:nvPr>
            <p:ph type="body" sz="quarter" idx="15" hasCustomPrompt="1"/>
          </p:nvPr>
        </p:nvSpPr>
        <p:spPr>
          <a:xfrm>
            <a:off x="3221831" y="8534401"/>
            <a:ext cx="10896600" cy="685800"/>
          </a:xfrm>
          <a:prstGeom prst="rect">
            <a:avLst/>
          </a:prstGeom>
        </p:spPr>
        <p:txBody>
          <a:bodyPr anchor="b" anchorCtr="0">
            <a:normAutofit/>
          </a:bodyPr>
          <a:lstStyle>
            <a:lvl1pPr marL="0" indent="0" algn="ctr">
              <a:lnSpc>
                <a:spcPct val="50000"/>
              </a:lnSpc>
              <a:buNone/>
              <a:defRPr sz="1800" baseline="0">
                <a:solidFill>
                  <a:schemeClr val="tx2"/>
                </a:solidFill>
                <a:latin typeface="Calibri Light" panose="020F0302020204030204" pitchFamily="34" charset="0"/>
                <a:cs typeface="Calibri Light" panose="020F0302020204030204" pitchFamily="34" charset="0"/>
              </a:defRPr>
            </a:lvl1pPr>
          </a:lstStyle>
          <a:p>
            <a:pPr lvl="0"/>
            <a:r>
              <a:rPr lang="fr-FR" dirty="0"/>
              <a:t>Modifier le texte</a:t>
            </a:r>
          </a:p>
        </p:txBody>
      </p:sp>
      <p:pic>
        <p:nvPicPr>
          <p:cNvPr id="23" name="Imag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63069" y="143640"/>
            <a:ext cx="3414124" cy="2137868"/>
          </a:xfrm>
          <a:prstGeom prst="rect">
            <a:avLst/>
          </a:prstGeom>
        </p:spPr>
      </p:pic>
      <p:pic>
        <p:nvPicPr>
          <p:cNvPr id="3" name="Imag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528131" y="2246455"/>
            <a:ext cx="1309091" cy="420545"/>
          </a:xfrm>
          <a:prstGeom prst="rect">
            <a:avLst/>
          </a:prstGeom>
        </p:spPr>
      </p:pic>
      <p:pic>
        <p:nvPicPr>
          <p:cNvPr id="4" name="Imag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41331" y="476728"/>
            <a:ext cx="828000" cy="828000"/>
          </a:xfrm>
          <a:prstGeom prst="rect">
            <a:avLst/>
          </a:prstGeom>
        </p:spPr>
      </p:pic>
      <p:pic>
        <p:nvPicPr>
          <p:cNvPr id="5" name="Imag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69931" y="476728"/>
            <a:ext cx="828000" cy="828000"/>
          </a:xfrm>
          <a:prstGeom prst="rect">
            <a:avLst/>
          </a:prstGeom>
        </p:spPr>
      </p:pic>
      <p:pic>
        <p:nvPicPr>
          <p:cNvPr id="6" name="Image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5562782" y="1426294"/>
            <a:ext cx="1309091" cy="536867"/>
          </a:xfrm>
          <a:prstGeom prst="rect">
            <a:avLst/>
          </a:prstGeom>
        </p:spPr>
      </p:pic>
      <p:pic>
        <p:nvPicPr>
          <p:cNvPr id="7" name="Image 6"/>
          <p:cNvPicPr>
            <a:picLocks noChangeAspect="1"/>
          </p:cNvPicPr>
          <p:nvPr userDrawn="1"/>
        </p:nvPicPr>
        <p:blipFill rotWithShape="1">
          <a:blip r:embed="rId7" cstate="print">
            <a:extLst>
              <a:ext uri="{28A0092B-C50C-407E-A947-70E740481C1C}">
                <a14:useLocalDpi xmlns:a14="http://schemas.microsoft.com/office/drawing/2010/main" val="0"/>
              </a:ext>
            </a:extLst>
          </a:blip>
          <a:srcRect l="7003" t="19763" r="8457" b="20521"/>
          <a:stretch/>
        </p:blipFill>
        <p:spPr>
          <a:xfrm>
            <a:off x="15528131" y="488455"/>
            <a:ext cx="1309091" cy="654545"/>
          </a:xfrm>
          <a:prstGeom prst="rect">
            <a:avLst/>
          </a:prstGeom>
        </p:spPr>
      </p:pic>
    </p:spTree>
    <p:extLst>
      <p:ext uri="{BB962C8B-B14F-4D97-AF65-F5344CB8AC3E}">
        <p14:creationId xmlns:p14="http://schemas.microsoft.com/office/powerpoint/2010/main" val="1156663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6" name="object 3"/>
          <p:cNvSpPr/>
          <p:nvPr userDrawn="1"/>
        </p:nvSpPr>
        <p:spPr>
          <a:xfrm>
            <a:off x="-1" y="0"/>
            <a:ext cx="5743576" cy="2405063"/>
          </a:xfrm>
          <a:custGeom>
            <a:avLst/>
            <a:gdLst/>
            <a:ahLst/>
            <a:cxnLst/>
            <a:rect l="l" t="t" r="r" b="b"/>
            <a:pathLst>
              <a:path w="3912870" h="2605405">
                <a:moveTo>
                  <a:pt x="3912425" y="0"/>
                </a:moveTo>
                <a:lnTo>
                  <a:pt x="0" y="0"/>
                </a:lnTo>
                <a:lnTo>
                  <a:pt x="0" y="2605330"/>
                </a:lnTo>
                <a:lnTo>
                  <a:pt x="21518" y="2568656"/>
                </a:lnTo>
                <a:lnTo>
                  <a:pt x="46329" y="2527236"/>
                </a:lnTo>
                <a:lnTo>
                  <a:pt x="71504" y="2486061"/>
                </a:lnTo>
                <a:lnTo>
                  <a:pt x="97040" y="2445132"/>
                </a:lnTo>
                <a:lnTo>
                  <a:pt x="122934" y="2404453"/>
                </a:lnTo>
                <a:lnTo>
                  <a:pt x="149186" y="2364025"/>
                </a:lnTo>
                <a:lnTo>
                  <a:pt x="175792" y="2323851"/>
                </a:lnTo>
                <a:lnTo>
                  <a:pt x="202751" y="2283932"/>
                </a:lnTo>
                <a:lnTo>
                  <a:pt x="230059" y="2244272"/>
                </a:lnTo>
                <a:lnTo>
                  <a:pt x="257716" y="2204871"/>
                </a:lnTo>
                <a:lnTo>
                  <a:pt x="285718" y="2165733"/>
                </a:lnTo>
                <a:lnTo>
                  <a:pt x="314064" y="2126859"/>
                </a:lnTo>
                <a:lnTo>
                  <a:pt x="342750" y="2088253"/>
                </a:lnTo>
                <a:lnTo>
                  <a:pt x="371777" y="2049915"/>
                </a:lnTo>
                <a:lnTo>
                  <a:pt x="401139" y="2011848"/>
                </a:lnTo>
                <a:lnTo>
                  <a:pt x="430837" y="1974055"/>
                </a:lnTo>
                <a:lnTo>
                  <a:pt x="460867" y="1936538"/>
                </a:lnTo>
                <a:lnTo>
                  <a:pt x="491227" y="1899299"/>
                </a:lnTo>
                <a:lnTo>
                  <a:pt x="521915" y="1862339"/>
                </a:lnTo>
                <a:lnTo>
                  <a:pt x="552929" y="1825663"/>
                </a:lnTo>
                <a:lnTo>
                  <a:pt x="584266" y="1789270"/>
                </a:lnTo>
                <a:lnTo>
                  <a:pt x="615925" y="1753164"/>
                </a:lnTo>
                <a:lnTo>
                  <a:pt x="647902" y="1717348"/>
                </a:lnTo>
                <a:lnTo>
                  <a:pt x="680197" y="1681822"/>
                </a:lnTo>
                <a:lnTo>
                  <a:pt x="712806" y="1646590"/>
                </a:lnTo>
                <a:lnTo>
                  <a:pt x="745728" y="1611654"/>
                </a:lnTo>
                <a:lnTo>
                  <a:pt x="778960" y="1577015"/>
                </a:lnTo>
                <a:lnTo>
                  <a:pt x="812500" y="1542676"/>
                </a:lnTo>
                <a:lnTo>
                  <a:pt x="846346" y="1508640"/>
                </a:lnTo>
                <a:lnTo>
                  <a:pt x="880495" y="1474908"/>
                </a:lnTo>
                <a:lnTo>
                  <a:pt x="914946" y="1441483"/>
                </a:lnTo>
                <a:lnTo>
                  <a:pt x="949696" y="1408367"/>
                </a:lnTo>
                <a:lnTo>
                  <a:pt x="984743" y="1375562"/>
                </a:lnTo>
                <a:lnTo>
                  <a:pt x="1020085" y="1343070"/>
                </a:lnTo>
                <a:lnTo>
                  <a:pt x="1055719" y="1310894"/>
                </a:lnTo>
                <a:lnTo>
                  <a:pt x="1091643" y="1279035"/>
                </a:lnTo>
                <a:lnTo>
                  <a:pt x="1127856" y="1247497"/>
                </a:lnTo>
                <a:lnTo>
                  <a:pt x="1164354" y="1216281"/>
                </a:lnTo>
                <a:lnTo>
                  <a:pt x="1201136" y="1185389"/>
                </a:lnTo>
                <a:lnTo>
                  <a:pt x="1238200" y="1154824"/>
                </a:lnTo>
                <a:lnTo>
                  <a:pt x="1275542" y="1124588"/>
                </a:lnTo>
                <a:lnTo>
                  <a:pt x="1313162" y="1094683"/>
                </a:lnTo>
                <a:lnTo>
                  <a:pt x="1351056" y="1065111"/>
                </a:lnTo>
                <a:lnTo>
                  <a:pt x="1389223" y="1035874"/>
                </a:lnTo>
                <a:lnTo>
                  <a:pt x="1427661" y="1006976"/>
                </a:lnTo>
                <a:lnTo>
                  <a:pt x="1466366" y="978417"/>
                </a:lnTo>
                <a:lnTo>
                  <a:pt x="1505337" y="950200"/>
                </a:lnTo>
                <a:lnTo>
                  <a:pt x="1544572" y="922328"/>
                </a:lnTo>
                <a:lnTo>
                  <a:pt x="1584069" y="894803"/>
                </a:lnTo>
                <a:lnTo>
                  <a:pt x="1623825" y="867626"/>
                </a:lnTo>
                <a:lnTo>
                  <a:pt x="1663838" y="840800"/>
                </a:lnTo>
                <a:lnTo>
                  <a:pt x="1704105" y="814327"/>
                </a:lnTo>
                <a:lnTo>
                  <a:pt x="1744626" y="788210"/>
                </a:lnTo>
                <a:lnTo>
                  <a:pt x="1785396" y="762451"/>
                </a:lnTo>
                <a:lnTo>
                  <a:pt x="1826415" y="737051"/>
                </a:lnTo>
                <a:lnTo>
                  <a:pt x="1867680" y="712014"/>
                </a:lnTo>
                <a:lnTo>
                  <a:pt x="1909188" y="687341"/>
                </a:lnTo>
                <a:lnTo>
                  <a:pt x="1950938" y="663034"/>
                </a:lnTo>
                <a:lnTo>
                  <a:pt x="1992928" y="639096"/>
                </a:lnTo>
                <a:lnTo>
                  <a:pt x="2035154" y="615529"/>
                </a:lnTo>
                <a:lnTo>
                  <a:pt x="2077616" y="592336"/>
                </a:lnTo>
                <a:lnTo>
                  <a:pt x="2120310" y="569517"/>
                </a:lnTo>
                <a:lnTo>
                  <a:pt x="2163234" y="547076"/>
                </a:lnTo>
                <a:lnTo>
                  <a:pt x="2206387" y="525016"/>
                </a:lnTo>
                <a:lnTo>
                  <a:pt x="2249766" y="503337"/>
                </a:lnTo>
                <a:lnTo>
                  <a:pt x="2293368" y="482042"/>
                </a:lnTo>
                <a:lnTo>
                  <a:pt x="2337192" y="461134"/>
                </a:lnTo>
                <a:lnTo>
                  <a:pt x="2381236" y="440614"/>
                </a:lnTo>
                <a:lnTo>
                  <a:pt x="2425496" y="420486"/>
                </a:lnTo>
                <a:lnTo>
                  <a:pt x="2469972" y="400750"/>
                </a:lnTo>
                <a:lnTo>
                  <a:pt x="2514660" y="381410"/>
                </a:lnTo>
                <a:lnTo>
                  <a:pt x="2559559" y="362468"/>
                </a:lnTo>
                <a:lnTo>
                  <a:pt x="2604666" y="343925"/>
                </a:lnTo>
                <a:lnTo>
                  <a:pt x="2649979" y="325784"/>
                </a:lnTo>
                <a:lnTo>
                  <a:pt x="2695496" y="308048"/>
                </a:lnTo>
                <a:lnTo>
                  <a:pt x="2741215" y="290718"/>
                </a:lnTo>
                <a:lnTo>
                  <a:pt x="2787133" y="273796"/>
                </a:lnTo>
                <a:lnTo>
                  <a:pt x="2833248" y="257285"/>
                </a:lnTo>
                <a:lnTo>
                  <a:pt x="2879558" y="241188"/>
                </a:lnTo>
                <a:lnTo>
                  <a:pt x="2926061" y="225505"/>
                </a:lnTo>
                <a:lnTo>
                  <a:pt x="2972755" y="210240"/>
                </a:lnTo>
                <a:lnTo>
                  <a:pt x="3019636" y="195395"/>
                </a:lnTo>
                <a:lnTo>
                  <a:pt x="3066704" y="180972"/>
                </a:lnTo>
                <a:lnTo>
                  <a:pt x="3113956" y="166973"/>
                </a:lnTo>
                <a:lnTo>
                  <a:pt x="3161390" y="153400"/>
                </a:lnTo>
                <a:lnTo>
                  <a:pt x="3209003" y="140256"/>
                </a:lnTo>
                <a:lnTo>
                  <a:pt x="3304758" y="115262"/>
                </a:lnTo>
                <a:lnTo>
                  <a:pt x="3401205" y="92009"/>
                </a:lnTo>
                <a:lnTo>
                  <a:pt x="3498326" y="70515"/>
                </a:lnTo>
                <a:lnTo>
                  <a:pt x="3596102" y="50797"/>
                </a:lnTo>
                <a:lnTo>
                  <a:pt x="3694516" y="32873"/>
                </a:lnTo>
                <a:lnTo>
                  <a:pt x="3793551" y="16761"/>
                </a:lnTo>
                <a:lnTo>
                  <a:pt x="3893188" y="2479"/>
                </a:lnTo>
                <a:lnTo>
                  <a:pt x="3912425" y="0"/>
                </a:lnTo>
                <a:close/>
              </a:path>
            </a:pathLst>
          </a:custGeom>
          <a:solidFill>
            <a:srgbClr val="0069B4"/>
          </a:solidFill>
        </p:spPr>
        <p:txBody>
          <a:bodyPr wrap="square" lIns="0" tIns="0" rIns="0" bIns="0" rtlCol="0"/>
          <a:lstStyle/>
          <a:p>
            <a:endParaRPr/>
          </a:p>
        </p:txBody>
      </p:sp>
      <p:sp>
        <p:nvSpPr>
          <p:cNvPr id="2" name="Titre 1"/>
          <p:cNvSpPr>
            <a:spLocks noGrp="1"/>
          </p:cNvSpPr>
          <p:nvPr>
            <p:ph type="title"/>
          </p:nvPr>
        </p:nvSpPr>
        <p:spPr/>
        <p:txBody>
          <a:bodyPr/>
          <a:lstStyle/>
          <a:p>
            <a:r>
              <a:rPr lang="fr-FR" dirty="0"/>
              <a:t>Modifiez le style du titre</a:t>
            </a:r>
          </a:p>
        </p:txBody>
      </p:sp>
      <p:sp>
        <p:nvSpPr>
          <p:cNvPr id="3" name="Espace réservé de la date 2"/>
          <p:cNvSpPr>
            <a:spLocks noGrp="1"/>
          </p:cNvSpPr>
          <p:nvPr>
            <p:ph type="dt" sz="half" idx="10"/>
          </p:nvPr>
        </p:nvSpPr>
        <p:spPr/>
        <p:txBody>
          <a:bodyPr/>
          <a:lstStyle/>
          <a:p>
            <a:fld id="{EDE3DFCC-6A22-441C-9A2F-C380CA76B74D}" type="datetime1">
              <a:rPr lang="fr-FR" smtClean="0"/>
              <a:t>01/06/2026</a:t>
            </a:fld>
            <a:endParaRPr lang="fr-FR" dirty="0"/>
          </a:p>
        </p:txBody>
      </p:sp>
      <p:sp>
        <p:nvSpPr>
          <p:cNvPr id="4" name="Espace réservé du pied de page 3"/>
          <p:cNvSpPr>
            <a:spLocks noGrp="1"/>
          </p:cNvSpPr>
          <p:nvPr>
            <p:ph type="ftr" sz="quarter" idx="11"/>
          </p:nvPr>
        </p:nvSpPr>
        <p:spPr/>
        <p:txBody>
          <a:bodyPr/>
          <a:lstStyle/>
          <a:p>
            <a:r>
              <a:rPr lang="fr-FR"/>
              <a:t>LATMOS 2021</a:t>
            </a:r>
            <a:endParaRPr lang="fr-FR" dirty="0"/>
          </a:p>
        </p:txBody>
      </p:sp>
      <p:sp>
        <p:nvSpPr>
          <p:cNvPr id="5" name="Espace réservé du numéro de diapositive 4"/>
          <p:cNvSpPr>
            <a:spLocks noGrp="1"/>
          </p:cNvSpPr>
          <p:nvPr>
            <p:ph type="sldNum" sz="quarter" idx="12"/>
          </p:nvPr>
        </p:nvSpPr>
        <p:spPr/>
        <p:txBody>
          <a:bodyPr/>
          <a:lstStyle/>
          <a:p>
            <a:fld id="{C6D1AB73-2785-4F21-AC41-9BEEFFE137EA}" type="slidenum">
              <a:rPr lang="fr-FR" smtClean="0"/>
              <a:t>‹#›</a:t>
            </a:fld>
            <a:endParaRPr lang="fr-FR"/>
          </a:p>
        </p:txBody>
      </p:sp>
    </p:spTree>
    <p:extLst>
      <p:ext uri="{BB962C8B-B14F-4D97-AF65-F5344CB8AC3E}">
        <p14:creationId xmlns:p14="http://schemas.microsoft.com/office/powerpoint/2010/main" val="3497377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A7329E1-B019-4B69-B6A1-9B96D27BFADD}" type="datetime1">
              <a:rPr lang="fr-FR" smtClean="0"/>
              <a:t>01/06/2026</a:t>
            </a:fld>
            <a:endParaRPr lang="fr-FR"/>
          </a:p>
        </p:txBody>
      </p:sp>
      <p:sp>
        <p:nvSpPr>
          <p:cNvPr id="3" name="Espace réservé du pied de page 2"/>
          <p:cNvSpPr>
            <a:spLocks noGrp="1"/>
          </p:cNvSpPr>
          <p:nvPr>
            <p:ph type="ftr" sz="quarter" idx="11"/>
          </p:nvPr>
        </p:nvSpPr>
        <p:spPr/>
        <p:txBody>
          <a:bodyPr/>
          <a:lstStyle/>
          <a:p>
            <a:r>
              <a:rPr lang="fr-FR"/>
              <a:t>LATMOS 2021</a:t>
            </a:r>
            <a:endParaRPr lang="fr-FR" dirty="0"/>
          </a:p>
        </p:txBody>
      </p:sp>
      <p:sp>
        <p:nvSpPr>
          <p:cNvPr id="4" name="Espace réservé du numéro de diapositive 3"/>
          <p:cNvSpPr>
            <a:spLocks noGrp="1"/>
          </p:cNvSpPr>
          <p:nvPr>
            <p:ph type="sldNum" sz="quarter" idx="12"/>
          </p:nvPr>
        </p:nvSpPr>
        <p:spPr/>
        <p:txBody>
          <a:bodyPr/>
          <a:lstStyle/>
          <a:p>
            <a:fld id="{C6D1AB73-2785-4F21-AC41-9BEEFFE137EA}" type="slidenum">
              <a:rPr lang="fr-FR" smtClean="0"/>
              <a:t>‹#›</a:t>
            </a:fld>
            <a:endParaRPr lang="fr-FR"/>
          </a:p>
        </p:txBody>
      </p:sp>
    </p:spTree>
    <p:extLst>
      <p:ext uri="{BB962C8B-B14F-4D97-AF65-F5344CB8AC3E}">
        <p14:creationId xmlns:p14="http://schemas.microsoft.com/office/powerpoint/2010/main" val="2611199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résentation">
    <p:spTree>
      <p:nvGrpSpPr>
        <p:cNvPr id="1" name=""/>
        <p:cNvGrpSpPr/>
        <p:nvPr/>
      </p:nvGrpSpPr>
      <p:grpSpPr>
        <a:xfrm>
          <a:off x="0" y="0"/>
          <a:ext cx="0" cy="0"/>
          <a:chOff x="0" y="0"/>
          <a:chExt cx="0" cy="0"/>
        </a:xfrm>
      </p:grpSpPr>
      <p:sp>
        <p:nvSpPr>
          <p:cNvPr id="16" name="object 2"/>
          <p:cNvSpPr/>
          <p:nvPr userDrawn="1"/>
        </p:nvSpPr>
        <p:spPr>
          <a:xfrm>
            <a:off x="-92869" y="2479057"/>
            <a:ext cx="17525999" cy="7426943"/>
          </a:xfrm>
          <a:custGeom>
            <a:avLst/>
            <a:gdLst/>
            <a:ahLst/>
            <a:cxnLst/>
            <a:rect l="l" t="t" r="r" b="b"/>
            <a:pathLst>
              <a:path w="13004800" h="7274559">
                <a:moveTo>
                  <a:pt x="6494240" y="0"/>
                </a:moveTo>
                <a:lnTo>
                  <a:pt x="6394443" y="244"/>
                </a:lnTo>
                <a:lnTo>
                  <a:pt x="6295176" y="977"/>
                </a:lnTo>
                <a:lnTo>
                  <a:pt x="6196436" y="2197"/>
                </a:lnTo>
                <a:lnTo>
                  <a:pt x="6098225" y="3901"/>
                </a:lnTo>
                <a:lnTo>
                  <a:pt x="6000541" y="6088"/>
                </a:lnTo>
                <a:lnTo>
                  <a:pt x="5903385" y="8756"/>
                </a:lnTo>
                <a:lnTo>
                  <a:pt x="5806756" y="11903"/>
                </a:lnTo>
                <a:lnTo>
                  <a:pt x="5710655" y="15526"/>
                </a:lnTo>
                <a:lnTo>
                  <a:pt x="5615079" y="19625"/>
                </a:lnTo>
                <a:lnTo>
                  <a:pt x="5520030" y="24198"/>
                </a:lnTo>
                <a:lnTo>
                  <a:pt x="5425508" y="29241"/>
                </a:lnTo>
                <a:lnTo>
                  <a:pt x="5238039" y="40735"/>
                </a:lnTo>
                <a:lnTo>
                  <a:pt x="4960775" y="61466"/>
                </a:lnTo>
                <a:lnTo>
                  <a:pt x="4688230" y="86337"/>
                </a:lnTo>
                <a:lnTo>
                  <a:pt x="4420396" y="115300"/>
                </a:lnTo>
                <a:lnTo>
                  <a:pt x="4157266" y="148302"/>
                </a:lnTo>
                <a:lnTo>
                  <a:pt x="3898833" y="185294"/>
                </a:lnTo>
                <a:lnTo>
                  <a:pt x="3645087" y="226224"/>
                </a:lnTo>
                <a:lnTo>
                  <a:pt x="3396022" y="271042"/>
                </a:lnTo>
                <a:lnTo>
                  <a:pt x="3151630" y="319698"/>
                </a:lnTo>
                <a:lnTo>
                  <a:pt x="2911904" y="372139"/>
                </a:lnTo>
                <a:lnTo>
                  <a:pt x="2754674" y="409179"/>
                </a:lnTo>
                <a:lnTo>
                  <a:pt x="2599511" y="447864"/>
                </a:lnTo>
                <a:lnTo>
                  <a:pt x="2446414" y="488179"/>
                </a:lnTo>
                <a:lnTo>
                  <a:pt x="2295380" y="530110"/>
                </a:lnTo>
                <a:lnTo>
                  <a:pt x="2146407" y="573640"/>
                </a:lnTo>
                <a:lnTo>
                  <a:pt x="1999493" y="618756"/>
                </a:lnTo>
                <a:lnTo>
                  <a:pt x="1854634" y="665442"/>
                </a:lnTo>
                <a:lnTo>
                  <a:pt x="1711830" y="713683"/>
                </a:lnTo>
                <a:lnTo>
                  <a:pt x="1571077" y="763464"/>
                </a:lnTo>
                <a:lnTo>
                  <a:pt x="1432373" y="814770"/>
                </a:lnTo>
                <a:lnTo>
                  <a:pt x="1295717" y="867587"/>
                </a:lnTo>
                <a:lnTo>
                  <a:pt x="1161105" y="921898"/>
                </a:lnTo>
                <a:lnTo>
                  <a:pt x="1028536" y="977689"/>
                </a:lnTo>
                <a:lnTo>
                  <a:pt x="898006" y="1034945"/>
                </a:lnTo>
                <a:lnTo>
                  <a:pt x="769515" y="1093651"/>
                </a:lnTo>
                <a:lnTo>
                  <a:pt x="643059" y="1153792"/>
                </a:lnTo>
                <a:lnTo>
                  <a:pt x="518637" y="1215353"/>
                </a:lnTo>
                <a:lnTo>
                  <a:pt x="396246" y="1278318"/>
                </a:lnTo>
                <a:lnTo>
                  <a:pt x="335811" y="1310323"/>
                </a:lnTo>
                <a:lnTo>
                  <a:pt x="275883" y="1342673"/>
                </a:lnTo>
                <a:lnTo>
                  <a:pt x="216462" y="1375368"/>
                </a:lnTo>
                <a:lnTo>
                  <a:pt x="157547" y="1408403"/>
                </a:lnTo>
                <a:lnTo>
                  <a:pt x="99138" y="1441779"/>
                </a:lnTo>
                <a:lnTo>
                  <a:pt x="41235" y="1475493"/>
                </a:lnTo>
                <a:lnTo>
                  <a:pt x="0" y="1499955"/>
                </a:lnTo>
                <a:lnTo>
                  <a:pt x="0" y="7274542"/>
                </a:lnTo>
                <a:lnTo>
                  <a:pt x="13004800" y="7274542"/>
                </a:lnTo>
                <a:lnTo>
                  <a:pt x="13004800" y="1509638"/>
                </a:lnTo>
                <a:lnTo>
                  <a:pt x="12947245" y="1475493"/>
                </a:lnTo>
                <a:lnTo>
                  <a:pt x="12889342" y="1441779"/>
                </a:lnTo>
                <a:lnTo>
                  <a:pt x="12830933" y="1408403"/>
                </a:lnTo>
                <a:lnTo>
                  <a:pt x="12772018" y="1375368"/>
                </a:lnTo>
                <a:lnTo>
                  <a:pt x="12712597" y="1342673"/>
                </a:lnTo>
                <a:lnTo>
                  <a:pt x="12652669" y="1310323"/>
                </a:lnTo>
                <a:lnTo>
                  <a:pt x="12592234" y="1278318"/>
                </a:lnTo>
                <a:lnTo>
                  <a:pt x="12469843" y="1215353"/>
                </a:lnTo>
                <a:lnTo>
                  <a:pt x="12345420" y="1153792"/>
                </a:lnTo>
                <a:lnTo>
                  <a:pt x="12218965" y="1093651"/>
                </a:lnTo>
                <a:lnTo>
                  <a:pt x="12090473" y="1034945"/>
                </a:lnTo>
                <a:lnTo>
                  <a:pt x="11959944" y="977689"/>
                </a:lnTo>
                <a:lnTo>
                  <a:pt x="11827375" y="921898"/>
                </a:lnTo>
                <a:lnTo>
                  <a:pt x="11692763" y="867587"/>
                </a:lnTo>
                <a:lnTo>
                  <a:pt x="11556107" y="814770"/>
                </a:lnTo>
                <a:lnTo>
                  <a:pt x="11417403" y="763464"/>
                </a:lnTo>
                <a:lnTo>
                  <a:pt x="11276650" y="713683"/>
                </a:lnTo>
                <a:lnTo>
                  <a:pt x="11133846" y="665442"/>
                </a:lnTo>
                <a:lnTo>
                  <a:pt x="10988987" y="618756"/>
                </a:lnTo>
                <a:lnTo>
                  <a:pt x="10842073" y="573640"/>
                </a:lnTo>
                <a:lnTo>
                  <a:pt x="10693099" y="530110"/>
                </a:lnTo>
                <a:lnTo>
                  <a:pt x="10542066" y="488179"/>
                </a:lnTo>
                <a:lnTo>
                  <a:pt x="10388969" y="447864"/>
                </a:lnTo>
                <a:lnTo>
                  <a:pt x="10233806" y="409179"/>
                </a:lnTo>
                <a:lnTo>
                  <a:pt x="10076576" y="372139"/>
                </a:lnTo>
                <a:lnTo>
                  <a:pt x="9836849" y="319698"/>
                </a:lnTo>
                <a:lnTo>
                  <a:pt x="9592457" y="271042"/>
                </a:lnTo>
                <a:lnTo>
                  <a:pt x="9343393" y="226224"/>
                </a:lnTo>
                <a:lnTo>
                  <a:pt x="9089647" y="185294"/>
                </a:lnTo>
                <a:lnTo>
                  <a:pt x="8831213" y="148302"/>
                </a:lnTo>
                <a:lnTo>
                  <a:pt x="8568084" y="115300"/>
                </a:lnTo>
                <a:lnTo>
                  <a:pt x="8300250" y="86337"/>
                </a:lnTo>
                <a:lnTo>
                  <a:pt x="8027705" y="61466"/>
                </a:lnTo>
                <a:lnTo>
                  <a:pt x="7750441" y="40735"/>
                </a:lnTo>
                <a:lnTo>
                  <a:pt x="7468449" y="24198"/>
                </a:lnTo>
                <a:lnTo>
                  <a:pt x="7181723" y="11903"/>
                </a:lnTo>
                <a:lnTo>
                  <a:pt x="6890255" y="3901"/>
                </a:lnTo>
                <a:lnTo>
                  <a:pt x="6494240" y="0"/>
                </a:lnTo>
                <a:close/>
              </a:path>
            </a:pathLst>
          </a:custGeom>
          <a:solidFill>
            <a:srgbClr val="E7ECF4"/>
          </a:solidFill>
          <a:ln w="57150">
            <a:solidFill>
              <a:schemeClr val="bg1"/>
            </a:solidFill>
          </a:ln>
        </p:spPr>
        <p:txBody>
          <a:bodyPr wrap="square" lIns="0" tIns="0" rIns="0" bIns="0" rtlCol="0"/>
          <a:lstStyle/>
          <a:p>
            <a:endParaRPr/>
          </a:p>
        </p:txBody>
      </p:sp>
      <p:sp>
        <p:nvSpPr>
          <p:cNvPr id="20" name="Espace réservé du texte 30"/>
          <p:cNvSpPr>
            <a:spLocks noGrp="1"/>
          </p:cNvSpPr>
          <p:nvPr>
            <p:ph type="body" sz="quarter" idx="13" hasCustomPrompt="1"/>
          </p:nvPr>
        </p:nvSpPr>
        <p:spPr>
          <a:xfrm>
            <a:off x="3221831" y="3734813"/>
            <a:ext cx="10896600" cy="3046988"/>
          </a:xfrm>
          <a:prstGeom prst="rect">
            <a:avLst/>
          </a:prstGeom>
        </p:spPr>
        <p:txBody>
          <a:bodyPr anchor="b" anchorCtr="0">
            <a:normAutofit/>
          </a:bodyPr>
          <a:lstStyle>
            <a:lvl1pPr marL="0" indent="0" algn="ctr">
              <a:lnSpc>
                <a:spcPct val="120000"/>
              </a:lnSpc>
              <a:spcBef>
                <a:spcPts val="0"/>
              </a:spcBef>
              <a:buNone/>
              <a:defRPr sz="8000" b="1" baseline="0">
                <a:solidFill>
                  <a:schemeClr val="tx2"/>
                </a:solidFill>
                <a:latin typeface="Calibri" panose="020F0502020204030204" pitchFamily="34" charset="0"/>
                <a:cs typeface="Calibri" panose="020F0502020204030204" pitchFamily="34" charset="0"/>
              </a:defRPr>
            </a:lvl1pPr>
          </a:lstStyle>
          <a:p>
            <a:pPr lvl="0"/>
            <a:r>
              <a:rPr lang="fr-FR" dirty="0"/>
              <a:t>Cliquez pour modifier le titre</a:t>
            </a:r>
          </a:p>
        </p:txBody>
      </p:sp>
      <p:sp>
        <p:nvSpPr>
          <p:cNvPr id="21" name="Espace réservé du texte 32"/>
          <p:cNvSpPr>
            <a:spLocks noGrp="1"/>
          </p:cNvSpPr>
          <p:nvPr>
            <p:ph type="body" sz="quarter" idx="14" hasCustomPrompt="1"/>
          </p:nvPr>
        </p:nvSpPr>
        <p:spPr>
          <a:xfrm>
            <a:off x="3221831" y="7009681"/>
            <a:ext cx="10896600" cy="991319"/>
          </a:xfrm>
          <a:prstGeom prst="rect">
            <a:avLst/>
          </a:prstGeom>
        </p:spPr>
        <p:txBody>
          <a:bodyPr anchor="t" anchorCtr="0">
            <a:normAutofit/>
          </a:bodyPr>
          <a:lstStyle>
            <a:lvl1pPr marL="0" indent="0" algn="ctr">
              <a:buNone/>
              <a:defRPr sz="3200" cap="all" baseline="0">
                <a:solidFill>
                  <a:schemeClr val="tx2"/>
                </a:solidFill>
                <a:latin typeface="Calibri Light" panose="020F0302020204030204" pitchFamily="34" charset="0"/>
                <a:cs typeface="Calibri Light" panose="020F0302020204030204" pitchFamily="34" charset="0"/>
              </a:defRPr>
            </a:lvl1pPr>
          </a:lstStyle>
          <a:p>
            <a:pPr lvl="0"/>
            <a:r>
              <a:rPr lang="fr-FR" dirty="0"/>
              <a:t>Cliquez pour ajouter un sous-titre</a:t>
            </a:r>
          </a:p>
        </p:txBody>
      </p:sp>
      <p:sp>
        <p:nvSpPr>
          <p:cNvPr id="22" name="Espace réservé du texte 2"/>
          <p:cNvSpPr>
            <a:spLocks noGrp="1"/>
          </p:cNvSpPr>
          <p:nvPr>
            <p:ph type="body" sz="quarter" idx="15" hasCustomPrompt="1"/>
          </p:nvPr>
        </p:nvSpPr>
        <p:spPr>
          <a:xfrm>
            <a:off x="3221831" y="8534401"/>
            <a:ext cx="10896600" cy="685800"/>
          </a:xfrm>
          <a:prstGeom prst="rect">
            <a:avLst/>
          </a:prstGeom>
        </p:spPr>
        <p:txBody>
          <a:bodyPr anchor="b" anchorCtr="0">
            <a:normAutofit/>
          </a:bodyPr>
          <a:lstStyle>
            <a:lvl1pPr marL="0" indent="0" algn="ctr">
              <a:lnSpc>
                <a:spcPct val="50000"/>
              </a:lnSpc>
              <a:buNone/>
              <a:defRPr sz="1800" baseline="0">
                <a:solidFill>
                  <a:schemeClr val="tx2"/>
                </a:solidFill>
                <a:latin typeface="Calibri Light" panose="020F0302020204030204" pitchFamily="34" charset="0"/>
                <a:cs typeface="Calibri Light" panose="020F0302020204030204" pitchFamily="34" charset="0"/>
              </a:defRPr>
            </a:lvl1pPr>
          </a:lstStyle>
          <a:p>
            <a:pPr lvl="0"/>
            <a:r>
              <a:rPr lang="fr-FR" dirty="0"/>
              <a:t>Modifier le texte</a:t>
            </a:r>
          </a:p>
        </p:txBody>
      </p:sp>
      <p:pic>
        <p:nvPicPr>
          <p:cNvPr id="23" name="Imag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63069" y="143640"/>
            <a:ext cx="3414124" cy="2137868"/>
          </a:xfrm>
          <a:prstGeom prst="rect">
            <a:avLst/>
          </a:prstGeom>
        </p:spPr>
      </p:pic>
      <p:pic>
        <p:nvPicPr>
          <p:cNvPr id="3" name="Imag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528131" y="2246455"/>
            <a:ext cx="1309091" cy="420545"/>
          </a:xfrm>
          <a:prstGeom prst="rect">
            <a:avLst/>
          </a:prstGeom>
        </p:spPr>
      </p:pic>
      <p:pic>
        <p:nvPicPr>
          <p:cNvPr id="4" name="Imag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41331" y="476728"/>
            <a:ext cx="828000" cy="828000"/>
          </a:xfrm>
          <a:prstGeom prst="rect">
            <a:avLst/>
          </a:prstGeom>
        </p:spPr>
      </p:pic>
      <p:pic>
        <p:nvPicPr>
          <p:cNvPr id="5" name="Imag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69931" y="476728"/>
            <a:ext cx="828000" cy="828000"/>
          </a:xfrm>
          <a:prstGeom prst="rect">
            <a:avLst/>
          </a:prstGeom>
        </p:spPr>
      </p:pic>
      <p:pic>
        <p:nvPicPr>
          <p:cNvPr id="6" name="Image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5562782" y="1426294"/>
            <a:ext cx="1309091" cy="536867"/>
          </a:xfrm>
          <a:prstGeom prst="rect">
            <a:avLst/>
          </a:prstGeom>
        </p:spPr>
      </p:pic>
      <p:pic>
        <p:nvPicPr>
          <p:cNvPr id="7" name="Image 6"/>
          <p:cNvPicPr>
            <a:picLocks noChangeAspect="1"/>
          </p:cNvPicPr>
          <p:nvPr userDrawn="1"/>
        </p:nvPicPr>
        <p:blipFill rotWithShape="1">
          <a:blip r:embed="rId7" cstate="print">
            <a:extLst>
              <a:ext uri="{28A0092B-C50C-407E-A947-70E740481C1C}">
                <a14:useLocalDpi xmlns:a14="http://schemas.microsoft.com/office/drawing/2010/main" val="0"/>
              </a:ext>
            </a:extLst>
          </a:blip>
          <a:srcRect l="7003" t="19763" r="8457" b="20521"/>
          <a:stretch/>
        </p:blipFill>
        <p:spPr>
          <a:xfrm>
            <a:off x="15528131" y="488455"/>
            <a:ext cx="1309091" cy="654545"/>
          </a:xfrm>
          <a:prstGeom prst="rect">
            <a:avLst/>
          </a:prstGeom>
        </p:spPr>
      </p:pic>
    </p:spTree>
    <p:extLst>
      <p:ext uri="{BB962C8B-B14F-4D97-AF65-F5344CB8AC3E}">
        <p14:creationId xmlns:p14="http://schemas.microsoft.com/office/powerpoint/2010/main" val="6945108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58F6A-0CF7-BF25-174C-9068499247B9}"/>
              </a:ext>
            </a:extLst>
          </p:cNvPr>
          <p:cNvSpPr>
            <a:spLocks noGrp="1"/>
          </p:cNvSpPr>
          <p:nvPr>
            <p:ph type="ctrTitle"/>
          </p:nvPr>
        </p:nvSpPr>
        <p:spPr>
          <a:xfrm>
            <a:off x="2167533" y="1596249"/>
            <a:ext cx="13005197" cy="3395698"/>
          </a:xfrm>
        </p:spPr>
        <p:txBody>
          <a:bodyPr anchor="b"/>
          <a:lstStyle>
            <a:lvl1pPr algn="ctr">
              <a:defRPr sz="8533"/>
            </a:lvl1pPr>
          </a:lstStyle>
          <a:p>
            <a:r>
              <a:rPr lang="en-US"/>
              <a:t>Click to edit Master title style</a:t>
            </a:r>
          </a:p>
        </p:txBody>
      </p:sp>
      <p:sp>
        <p:nvSpPr>
          <p:cNvPr id="3" name="Subtitle 2">
            <a:extLst>
              <a:ext uri="{FF2B5EF4-FFF2-40B4-BE49-F238E27FC236}">
                <a16:creationId xmlns:a16="http://schemas.microsoft.com/office/drawing/2014/main" id="{42D56BB5-573E-E13E-155F-4B2AD098BC66}"/>
              </a:ext>
            </a:extLst>
          </p:cNvPr>
          <p:cNvSpPr>
            <a:spLocks noGrp="1"/>
          </p:cNvSpPr>
          <p:nvPr>
            <p:ph type="subTitle" idx="1"/>
          </p:nvPr>
        </p:nvSpPr>
        <p:spPr>
          <a:xfrm>
            <a:off x="2167533" y="5122898"/>
            <a:ext cx="13005197"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p>
        </p:txBody>
      </p:sp>
      <p:sp>
        <p:nvSpPr>
          <p:cNvPr id="4" name="Date Placeholder 3">
            <a:extLst>
              <a:ext uri="{FF2B5EF4-FFF2-40B4-BE49-F238E27FC236}">
                <a16:creationId xmlns:a16="http://schemas.microsoft.com/office/drawing/2014/main" id="{4985D9A8-86CD-CB6F-A641-EE59FEA44002}"/>
              </a:ext>
            </a:extLst>
          </p:cNvPr>
          <p:cNvSpPr>
            <a:spLocks noGrp="1"/>
          </p:cNvSpPr>
          <p:nvPr>
            <p:ph type="dt" sz="half" idx="10"/>
          </p:nvPr>
        </p:nvSpPr>
        <p:spPr/>
        <p:txBody>
          <a:bodyPr/>
          <a:lstStyle/>
          <a:p>
            <a:fld id="{E413D027-F9E9-4C82-A709-C3AEF99F54C1}" type="datetimeFigureOut">
              <a:rPr lang="en-US" smtClean="0"/>
              <a:t>2026-06-01</a:t>
            </a:fld>
            <a:endParaRPr lang="en-US"/>
          </a:p>
        </p:txBody>
      </p:sp>
      <p:sp>
        <p:nvSpPr>
          <p:cNvPr id="5" name="Footer Placeholder 4">
            <a:extLst>
              <a:ext uri="{FF2B5EF4-FFF2-40B4-BE49-F238E27FC236}">
                <a16:creationId xmlns:a16="http://schemas.microsoft.com/office/drawing/2014/main" id="{83BB622F-E780-9861-FD7D-B1EE670422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4E9801-AB06-C003-5554-E4CAFE5D8D49}"/>
              </a:ext>
            </a:extLst>
          </p:cNvPr>
          <p:cNvSpPr>
            <a:spLocks noGrp="1"/>
          </p:cNvSpPr>
          <p:nvPr>
            <p:ph type="sldNum" sz="quarter" idx="12"/>
          </p:nvPr>
        </p:nvSpPr>
        <p:spPr/>
        <p:txBody>
          <a:bodyPr/>
          <a:lstStyle/>
          <a:p>
            <a:fld id="{6386505D-5E88-4939-B4C3-A12031F8AD5B}" type="slidenum">
              <a:rPr lang="en-US" smtClean="0"/>
              <a:t>‹#›</a:t>
            </a:fld>
            <a:endParaRPr lang="en-US"/>
          </a:p>
        </p:txBody>
      </p:sp>
    </p:spTree>
    <p:extLst>
      <p:ext uri="{BB962C8B-B14F-4D97-AF65-F5344CB8AC3E}">
        <p14:creationId xmlns:p14="http://schemas.microsoft.com/office/powerpoint/2010/main" val="32495991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7" name="object 3"/>
          <p:cNvSpPr/>
          <p:nvPr userDrawn="1"/>
        </p:nvSpPr>
        <p:spPr>
          <a:xfrm>
            <a:off x="-1" y="0"/>
            <a:ext cx="5743576" cy="2405063"/>
          </a:xfrm>
          <a:custGeom>
            <a:avLst/>
            <a:gdLst/>
            <a:ahLst/>
            <a:cxnLst/>
            <a:rect l="l" t="t" r="r" b="b"/>
            <a:pathLst>
              <a:path w="3912870" h="2605405">
                <a:moveTo>
                  <a:pt x="3912425" y="0"/>
                </a:moveTo>
                <a:lnTo>
                  <a:pt x="0" y="0"/>
                </a:lnTo>
                <a:lnTo>
                  <a:pt x="0" y="2605330"/>
                </a:lnTo>
                <a:lnTo>
                  <a:pt x="21518" y="2568656"/>
                </a:lnTo>
                <a:lnTo>
                  <a:pt x="46329" y="2527236"/>
                </a:lnTo>
                <a:lnTo>
                  <a:pt x="71504" y="2486061"/>
                </a:lnTo>
                <a:lnTo>
                  <a:pt x="97040" y="2445132"/>
                </a:lnTo>
                <a:lnTo>
                  <a:pt x="122934" y="2404453"/>
                </a:lnTo>
                <a:lnTo>
                  <a:pt x="149186" y="2364025"/>
                </a:lnTo>
                <a:lnTo>
                  <a:pt x="175792" y="2323851"/>
                </a:lnTo>
                <a:lnTo>
                  <a:pt x="202751" y="2283932"/>
                </a:lnTo>
                <a:lnTo>
                  <a:pt x="230059" y="2244272"/>
                </a:lnTo>
                <a:lnTo>
                  <a:pt x="257716" y="2204871"/>
                </a:lnTo>
                <a:lnTo>
                  <a:pt x="285718" y="2165733"/>
                </a:lnTo>
                <a:lnTo>
                  <a:pt x="314064" y="2126859"/>
                </a:lnTo>
                <a:lnTo>
                  <a:pt x="342750" y="2088253"/>
                </a:lnTo>
                <a:lnTo>
                  <a:pt x="371777" y="2049915"/>
                </a:lnTo>
                <a:lnTo>
                  <a:pt x="401139" y="2011848"/>
                </a:lnTo>
                <a:lnTo>
                  <a:pt x="430837" y="1974055"/>
                </a:lnTo>
                <a:lnTo>
                  <a:pt x="460867" y="1936538"/>
                </a:lnTo>
                <a:lnTo>
                  <a:pt x="491227" y="1899299"/>
                </a:lnTo>
                <a:lnTo>
                  <a:pt x="521915" y="1862339"/>
                </a:lnTo>
                <a:lnTo>
                  <a:pt x="552929" y="1825663"/>
                </a:lnTo>
                <a:lnTo>
                  <a:pt x="584266" y="1789270"/>
                </a:lnTo>
                <a:lnTo>
                  <a:pt x="615925" y="1753164"/>
                </a:lnTo>
                <a:lnTo>
                  <a:pt x="647902" y="1717348"/>
                </a:lnTo>
                <a:lnTo>
                  <a:pt x="680197" y="1681822"/>
                </a:lnTo>
                <a:lnTo>
                  <a:pt x="712806" y="1646590"/>
                </a:lnTo>
                <a:lnTo>
                  <a:pt x="745728" y="1611654"/>
                </a:lnTo>
                <a:lnTo>
                  <a:pt x="778960" y="1577015"/>
                </a:lnTo>
                <a:lnTo>
                  <a:pt x="812500" y="1542676"/>
                </a:lnTo>
                <a:lnTo>
                  <a:pt x="846346" y="1508640"/>
                </a:lnTo>
                <a:lnTo>
                  <a:pt x="880495" y="1474908"/>
                </a:lnTo>
                <a:lnTo>
                  <a:pt x="914946" y="1441483"/>
                </a:lnTo>
                <a:lnTo>
                  <a:pt x="949696" y="1408367"/>
                </a:lnTo>
                <a:lnTo>
                  <a:pt x="984743" y="1375562"/>
                </a:lnTo>
                <a:lnTo>
                  <a:pt x="1020085" y="1343070"/>
                </a:lnTo>
                <a:lnTo>
                  <a:pt x="1055719" y="1310894"/>
                </a:lnTo>
                <a:lnTo>
                  <a:pt x="1091643" y="1279035"/>
                </a:lnTo>
                <a:lnTo>
                  <a:pt x="1127856" y="1247497"/>
                </a:lnTo>
                <a:lnTo>
                  <a:pt x="1164354" y="1216281"/>
                </a:lnTo>
                <a:lnTo>
                  <a:pt x="1201136" y="1185389"/>
                </a:lnTo>
                <a:lnTo>
                  <a:pt x="1238200" y="1154824"/>
                </a:lnTo>
                <a:lnTo>
                  <a:pt x="1275542" y="1124588"/>
                </a:lnTo>
                <a:lnTo>
                  <a:pt x="1313162" y="1094683"/>
                </a:lnTo>
                <a:lnTo>
                  <a:pt x="1351056" y="1065111"/>
                </a:lnTo>
                <a:lnTo>
                  <a:pt x="1389223" y="1035874"/>
                </a:lnTo>
                <a:lnTo>
                  <a:pt x="1427661" y="1006976"/>
                </a:lnTo>
                <a:lnTo>
                  <a:pt x="1466366" y="978417"/>
                </a:lnTo>
                <a:lnTo>
                  <a:pt x="1505337" y="950200"/>
                </a:lnTo>
                <a:lnTo>
                  <a:pt x="1544572" y="922328"/>
                </a:lnTo>
                <a:lnTo>
                  <a:pt x="1584069" y="894803"/>
                </a:lnTo>
                <a:lnTo>
                  <a:pt x="1623825" y="867626"/>
                </a:lnTo>
                <a:lnTo>
                  <a:pt x="1663838" y="840800"/>
                </a:lnTo>
                <a:lnTo>
                  <a:pt x="1704105" y="814327"/>
                </a:lnTo>
                <a:lnTo>
                  <a:pt x="1744626" y="788210"/>
                </a:lnTo>
                <a:lnTo>
                  <a:pt x="1785396" y="762451"/>
                </a:lnTo>
                <a:lnTo>
                  <a:pt x="1826415" y="737051"/>
                </a:lnTo>
                <a:lnTo>
                  <a:pt x="1867680" y="712014"/>
                </a:lnTo>
                <a:lnTo>
                  <a:pt x="1909188" y="687341"/>
                </a:lnTo>
                <a:lnTo>
                  <a:pt x="1950938" y="663034"/>
                </a:lnTo>
                <a:lnTo>
                  <a:pt x="1992928" y="639096"/>
                </a:lnTo>
                <a:lnTo>
                  <a:pt x="2035154" y="615529"/>
                </a:lnTo>
                <a:lnTo>
                  <a:pt x="2077616" y="592336"/>
                </a:lnTo>
                <a:lnTo>
                  <a:pt x="2120310" y="569517"/>
                </a:lnTo>
                <a:lnTo>
                  <a:pt x="2163234" y="547076"/>
                </a:lnTo>
                <a:lnTo>
                  <a:pt x="2206387" y="525016"/>
                </a:lnTo>
                <a:lnTo>
                  <a:pt x="2249766" y="503337"/>
                </a:lnTo>
                <a:lnTo>
                  <a:pt x="2293368" y="482042"/>
                </a:lnTo>
                <a:lnTo>
                  <a:pt x="2337192" y="461134"/>
                </a:lnTo>
                <a:lnTo>
                  <a:pt x="2381236" y="440614"/>
                </a:lnTo>
                <a:lnTo>
                  <a:pt x="2425496" y="420486"/>
                </a:lnTo>
                <a:lnTo>
                  <a:pt x="2469972" y="400750"/>
                </a:lnTo>
                <a:lnTo>
                  <a:pt x="2514660" y="381410"/>
                </a:lnTo>
                <a:lnTo>
                  <a:pt x="2559559" y="362468"/>
                </a:lnTo>
                <a:lnTo>
                  <a:pt x="2604666" y="343925"/>
                </a:lnTo>
                <a:lnTo>
                  <a:pt x="2649979" y="325784"/>
                </a:lnTo>
                <a:lnTo>
                  <a:pt x="2695496" y="308048"/>
                </a:lnTo>
                <a:lnTo>
                  <a:pt x="2741215" y="290718"/>
                </a:lnTo>
                <a:lnTo>
                  <a:pt x="2787133" y="273796"/>
                </a:lnTo>
                <a:lnTo>
                  <a:pt x="2833248" y="257285"/>
                </a:lnTo>
                <a:lnTo>
                  <a:pt x="2879558" y="241188"/>
                </a:lnTo>
                <a:lnTo>
                  <a:pt x="2926061" y="225505"/>
                </a:lnTo>
                <a:lnTo>
                  <a:pt x="2972755" y="210240"/>
                </a:lnTo>
                <a:lnTo>
                  <a:pt x="3019636" y="195395"/>
                </a:lnTo>
                <a:lnTo>
                  <a:pt x="3066704" y="180972"/>
                </a:lnTo>
                <a:lnTo>
                  <a:pt x="3113956" y="166973"/>
                </a:lnTo>
                <a:lnTo>
                  <a:pt x="3161390" y="153400"/>
                </a:lnTo>
                <a:lnTo>
                  <a:pt x="3209003" y="140256"/>
                </a:lnTo>
                <a:lnTo>
                  <a:pt x="3304758" y="115262"/>
                </a:lnTo>
                <a:lnTo>
                  <a:pt x="3401205" y="92009"/>
                </a:lnTo>
                <a:lnTo>
                  <a:pt x="3498326" y="70515"/>
                </a:lnTo>
                <a:lnTo>
                  <a:pt x="3596102" y="50797"/>
                </a:lnTo>
                <a:lnTo>
                  <a:pt x="3694516" y="32873"/>
                </a:lnTo>
                <a:lnTo>
                  <a:pt x="3793551" y="16761"/>
                </a:lnTo>
                <a:lnTo>
                  <a:pt x="3893188" y="2479"/>
                </a:lnTo>
                <a:lnTo>
                  <a:pt x="3912425" y="0"/>
                </a:lnTo>
                <a:close/>
              </a:path>
            </a:pathLst>
          </a:custGeom>
          <a:solidFill>
            <a:schemeClr val="bg2"/>
          </a:solidFill>
        </p:spPr>
        <p:txBody>
          <a:bodyPr wrap="square" lIns="0" tIns="0" rIns="0" bIns="0" rtlCol="0"/>
          <a:lstStyle/>
          <a:p>
            <a:endParaRPr/>
          </a:p>
        </p:txBody>
      </p:sp>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p:txBody>
      </p:sp>
      <p:sp>
        <p:nvSpPr>
          <p:cNvPr id="4" name="Espace réservé de la date 3"/>
          <p:cNvSpPr>
            <a:spLocks noGrp="1"/>
          </p:cNvSpPr>
          <p:nvPr>
            <p:ph type="dt" sz="half" idx="10"/>
          </p:nvPr>
        </p:nvSpPr>
        <p:spPr/>
        <p:txBody>
          <a:bodyPr/>
          <a:lstStyle/>
          <a:p>
            <a:fld id="{D911884A-08EE-48AB-B7B9-644FD72D7642}" type="datetime1">
              <a:rPr lang="fr-FR" smtClean="0"/>
              <a:t>01/06/2026</a:t>
            </a:fld>
            <a:endParaRPr lang="fr-FR"/>
          </a:p>
        </p:txBody>
      </p:sp>
      <p:sp>
        <p:nvSpPr>
          <p:cNvPr id="5" name="Espace réservé du pied de page 4"/>
          <p:cNvSpPr>
            <a:spLocks noGrp="1"/>
          </p:cNvSpPr>
          <p:nvPr>
            <p:ph type="ftr" sz="quarter" idx="11"/>
          </p:nvPr>
        </p:nvSpPr>
        <p:spPr/>
        <p:txBody>
          <a:bodyPr/>
          <a:lstStyle/>
          <a:p>
            <a:r>
              <a:rPr lang="fr-FR"/>
              <a:t>LATMOS 2021</a:t>
            </a:r>
          </a:p>
        </p:txBody>
      </p:sp>
      <p:sp>
        <p:nvSpPr>
          <p:cNvPr id="6" name="Espace réservé du numéro de diapositive 5"/>
          <p:cNvSpPr>
            <a:spLocks noGrp="1"/>
          </p:cNvSpPr>
          <p:nvPr>
            <p:ph type="sldNum" sz="quarter" idx="12"/>
          </p:nvPr>
        </p:nvSpPr>
        <p:spPr/>
        <p:txBody>
          <a:bodyPr/>
          <a:lstStyle/>
          <a:p>
            <a:fld id="{85992520-A7A6-457A-B94D-10F01609E0CA}" type="slidenum">
              <a:rPr lang="fr-FR" smtClean="0"/>
              <a:t>‹#›</a:t>
            </a:fld>
            <a:endParaRPr lang="fr-FR"/>
          </a:p>
        </p:txBody>
      </p:sp>
    </p:spTree>
    <p:extLst>
      <p:ext uri="{BB962C8B-B14F-4D97-AF65-F5344CB8AC3E}">
        <p14:creationId xmlns:p14="http://schemas.microsoft.com/office/powerpoint/2010/main" val="30139333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object 3"/>
          <p:cNvSpPr/>
          <p:nvPr userDrawn="1"/>
        </p:nvSpPr>
        <p:spPr>
          <a:xfrm>
            <a:off x="-1" y="0"/>
            <a:ext cx="5743576" cy="2405063"/>
          </a:xfrm>
          <a:custGeom>
            <a:avLst/>
            <a:gdLst/>
            <a:ahLst/>
            <a:cxnLst/>
            <a:rect l="l" t="t" r="r" b="b"/>
            <a:pathLst>
              <a:path w="3912870" h="2605405">
                <a:moveTo>
                  <a:pt x="3912425" y="0"/>
                </a:moveTo>
                <a:lnTo>
                  <a:pt x="0" y="0"/>
                </a:lnTo>
                <a:lnTo>
                  <a:pt x="0" y="2605330"/>
                </a:lnTo>
                <a:lnTo>
                  <a:pt x="21518" y="2568656"/>
                </a:lnTo>
                <a:lnTo>
                  <a:pt x="46329" y="2527236"/>
                </a:lnTo>
                <a:lnTo>
                  <a:pt x="71504" y="2486061"/>
                </a:lnTo>
                <a:lnTo>
                  <a:pt x="97040" y="2445132"/>
                </a:lnTo>
                <a:lnTo>
                  <a:pt x="122934" y="2404453"/>
                </a:lnTo>
                <a:lnTo>
                  <a:pt x="149186" y="2364025"/>
                </a:lnTo>
                <a:lnTo>
                  <a:pt x="175792" y="2323851"/>
                </a:lnTo>
                <a:lnTo>
                  <a:pt x="202751" y="2283932"/>
                </a:lnTo>
                <a:lnTo>
                  <a:pt x="230059" y="2244272"/>
                </a:lnTo>
                <a:lnTo>
                  <a:pt x="257716" y="2204871"/>
                </a:lnTo>
                <a:lnTo>
                  <a:pt x="285718" y="2165733"/>
                </a:lnTo>
                <a:lnTo>
                  <a:pt x="314064" y="2126859"/>
                </a:lnTo>
                <a:lnTo>
                  <a:pt x="342750" y="2088253"/>
                </a:lnTo>
                <a:lnTo>
                  <a:pt x="371777" y="2049915"/>
                </a:lnTo>
                <a:lnTo>
                  <a:pt x="401139" y="2011848"/>
                </a:lnTo>
                <a:lnTo>
                  <a:pt x="430837" y="1974055"/>
                </a:lnTo>
                <a:lnTo>
                  <a:pt x="460867" y="1936538"/>
                </a:lnTo>
                <a:lnTo>
                  <a:pt x="491227" y="1899299"/>
                </a:lnTo>
                <a:lnTo>
                  <a:pt x="521915" y="1862339"/>
                </a:lnTo>
                <a:lnTo>
                  <a:pt x="552929" y="1825663"/>
                </a:lnTo>
                <a:lnTo>
                  <a:pt x="584266" y="1789270"/>
                </a:lnTo>
                <a:lnTo>
                  <a:pt x="615925" y="1753164"/>
                </a:lnTo>
                <a:lnTo>
                  <a:pt x="647902" y="1717348"/>
                </a:lnTo>
                <a:lnTo>
                  <a:pt x="680197" y="1681822"/>
                </a:lnTo>
                <a:lnTo>
                  <a:pt x="712806" y="1646590"/>
                </a:lnTo>
                <a:lnTo>
                  <a:pt x="745728" y="1611654"/>
                </a:lnTo>
                <a:lnTo>
                  <a:pt x="778960" y="1577015"/>
                </a:lnTo>
                <a:lnTo>
                  <a:pt x="812500" y="1542676"/>
                </a:lnTo>
                <a:lnTo>
                  <a:pt x="846346" y="1508640"/>
                </a:lnTo>
                <a:lnTo>
                  <a:pt x="880495" y="1474908"/>
                </a:lnTo>
                <a:lnTo>
                  <a:pt x="914946" y="1441483"/>
                </a:lnTo>
                <a:lnTo>
                  <a:pt x="949696" y="1408367"/>
                </a:lnTo>
                <a:lnTo>
                  <a:pt x="984743" y="1375562"/>
                </a:lnTo>
                <a:lnTo>
                  <a:pt x="1020085" y="1343070"/>
                </a:lnTo>
                <a:lnTo>
                  <a:pt x="1055719" y="1310894"/>
                </a:lnTo>
                <a:lnTo>
                  <a:pt x="1091643" y="1279035"/>
                </a:lnTo>
                <a:lnTo>
                  <a:pt x="1127856" y="1247497"/>
                </a:lnTo>
                <a:lnTo>
                  <a:pt x="1164354" y="1216281"/>
                </a:lnTo>
                <a:lnTo>
                  <a:pt x="1201136" y="1185389"/>
                </a:lnTo>
                <a:lnTo>
                  <a:pt x="1238200" y="1154824"/>
                </a:lnTo>
                <a:lnTo>
                  <a:pt x="1275542" y="1124588"/>
                </a:lnTo>
                <a:lnTo>
                  <a:pt x="1313162" y="1094683"/>
                </a:lnTo>
                <a:lnTo>
                  <a:pt x="1351056" y="1065111"/>
                </a:lnTo>
                <a:lnTo>
                  <a:pt x="1389223" y="1035874"/>
                </a:lnTo>
                <a:lnTo>
                  <a:pt x="1427661" y="1006976"/>
                </a:lnTo>
                <a:lnTo>
                  <a:pt x="1466366" y="978417"/>
                </a:lnTo>
                <a:lnTo>
                  <a:pt x="1505337" y="950200"/>
                </a:lnTo>
                <a:lnTo>
                  <a:pt x="1544572" y="922328"/>
                </a:lnTo>
                <a:lnTo>
                  <a:pt x="1584069" y="894803"/>
                </a:lnTo>
                <a:lnTo>
                  <a:pt x="1623825" y="867626"/>
                </a:lnTo>
                <a:lnTo>
                  <a:pt x="1663838" y="840800"/>
                </a:lnTo>
                <a:lnTo>
                  <a:pt x="1704105" y="814327"/>
                </a:lnTo>
                <a:lnTo>
                  <a:pt x="1744626" y="788210"/>
                </a:lnTo>
                <a:lnTo>
                  <a:pt x="1785396" y="762451"/>
                </a:lnTo>
                <a:lnTo>
                  <a:pt x="1826415" y="737051"/>
                </a:lnTo>
                <a:lnTo>
                  <a:pt x="1867680" y="712014"/>
                </a:lnTo>
                <a:lnTo>
                  <a:pt x="1909188" y="687341"/>
                </a:lnTo>
                <a:lnTo>
                  <a:pt x="1950938" y="663034"/>
                </a:lnTo>
                <a:lnTo>
                  <a:pt x="1992928" y="639096"/>
                </a:lnTo>
                <a:lnTo>
                  <a:pt x="2035154" y="615529"/>
                </a:lnTo>
                <a:lnTo>
                  <a:pt x="2077616" y="592336"/>
                </a:lnTo>
                <a:lnTo>
                  <a:pt x="2120310" y="569517"/>
                </a:lnTo>
                <a:lnTo>
                  <a:pt x="2163234" y="547076"/>
                </a:lnTo>
                <a:lnTo>
                  <a:pt x="2206387" y="525016"/>
                </a:lnTo>
                <a:lnTo>
                  <a:pt x="2249766" y="503337"/>
                </a:lnTo>
                <a:lnTo>
                  <a:pt x="2293368" y="482042"/>
                </a:lnTo>
                <a:lnTo>
                  <a:pt x="2337192" y="461134"/>
                </a:lnTo>
                <a:lnTo>
                  <a:pt x="2381236" y="440614"/>
                </a:lnTo>
                <a:lnTo>
                  <a:pt x="2425496" y="420486"/>
                </a:lnTo>
                <a:lnTo>
                  <a:pt x="2469972" y="400750"/>
                </a:lnTo>
                <a:lnTo>
                  <a:pt x="2514660" y="381410"/>
                </a:lnTo>
                <a:lnTo>
                  <a:pt x="2559559" y="362468"/>
                </a:lnTo>
                <a:lnTo>
                  <a:pt x="2604666" y="343925"/>
                </a:lnTo>
                <a:lnTo>
                  <a:pt x="2649979" y="325784"/>
                </a:lnTo>
                <a:lnTo>
                  <a:pt x="2695496" y="308048"/>
                </a:lnTo>
                <a:lnTo>
                  <a:pt x="2741215" y="290718"/>
                </a:lnTo>
                <a:lnTo>
                  <a:pt x="2787133" y="273796"/>
                </a:lnTo>
                <a:lnTo>
                  <a:pt x="2833248" y="257285"/>
                </a:lnTo>
                <a:lnTo>
                  <a:pt x="2879558" y="241188"/>
                </a:lnTo>
                <a:lnTo>
                  <a:pt x="2926061" y="225505"/>
                </a:lnTo>
                <a:lnTo>
                  <a:pt x="2972755" y="210240"/>
                </a:lnTo>
                <a:lnTo>
                  <a:pt x="3019636" y="195395"/>
                </a:lnTo>
                <a:lnTo>
                  <a:pt x="3066704" y="180972"/>
                </a:lnTo>
                <a:lnTo>
                  <a:pt x="3113956" y="166973"/>
                </a:lnTo>
                <a:lnTo>
                  <a:pt x="3161390" y="153400"/>
                </a:lnTo>
                <a:lnTo>
                  <a:pt x="3209003" y="140256"/>
                </a:lnTo>
                <a:lnTo>
                  <a:pt x="3304758" y="115262"/>
                </a:lnTo>
                <a:lnTo>
                  <a:pt x="3401205" y="92009"/>
                </a:lnTo>
                <a:lnTo>
                  <a:pt x="3498326" y="70515"/>
                </a:lnTo>
                <a:lnTo>
                  <a:pt x="3596102" y="50797"/>
                </a:lnTo>
                <a:lnTo>
                  <a:pt x="3694516" y="32873"/>
                </a:lnTo>
                <a:lnTo>
                  <a:pt x="3793551" y="16761"/>
                </a:lnTo>
                <a:lnTo>
                  <a:pt x="3893188" y="2479"/>
                </a:lnTo>
                <a:lnTo>
                  <a:pt x="3912425" y="0"/>
                </a:lnTo>
                <a:close/>
              </a:path>
            </a:pathLst>
          </a:custGeom>
          <a:solidFill>
            <a:schemeClr val="bg2"/>
          </a:solidFill>
        </p:spPr>
        <p:txBody>
          <a:bodyPr wrap="square" lIns="0" tIns="0" rIns="0" bIns="0" rtlCol="0"/>
          <a:lstStyle/>
          <a:p>
            <a:endParaRPr/>
          </a:p>
        </p:txBody>
      </p:sp>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1192213" y="2597150"/>
            <a:ext cx="7400925" cy="6188075"/>
          </a:xfrm>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p:txBody>
      </p:sp>
      <p:sp>
        <p:nvSpPr>
          <p:cNvPr id="4" name="Espace réservé du contenu 3"/>
          <p:cNvSpPr>
            <a:spLocks noGrp="1"/>
          </p:cNvSpPr>
          <p:nvPr>
            <p:ph sz="half" idx="2"/>
          </p:nvPr>
        </p:nvSpPr>
        <p:spPr>
          <a:xfrm>
            <a:off x="8745538" y="2597150"/>
            <a:ext cx="7402512" cy="6188075"/>
          </a:xfrm>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p:txBody>
      </p:sp>
      <p:sp>
        <p:nvSpPr>
          <p:cNvPr id="5" name="Espace réservé de la date 4"/>
          <p:cNvSpPr>
            <a:spLocks noGrp="1"/>
          </p:cNvSpPr>
          <p:nvPr>
            <p:ph type="dt" sz="half" idx="10"/>
          </p:nvPr>
        </p:nvSpPr>
        <p:spPr/>
        <p:txBody>
          <a:bodyPr/>
          <a:lstStyle/>
          <a:p>
            <a:fld id="{03CF4573-84E4-4DBA-81F9-99A32F5AEE3A}" type="datetime1">
              <a:rPr lang="fr-FR" smtClean="0"/>
              <a:t>01/06/2026</a:t>
            </a:fld>
            <a:endParaRPr lang="fr-FR"/>
          </a:p>
        </p:txBody>
      </p:sp>
      <p:sp>
        <p:nvSpPr>
          <p:cNvPr id="6" name="Espace réservé du pied de page 5"/>
          <p:cNvSpPr>
            <a:spLocks noGrp="1"/>
          </p:cNvSpPr>
          <p:nvPr>
            <p:ph type="ftr" sz="quarter" idx="11"/>
          </p:nvPr>
        </p:nvSpPr>
        <p:spPr/>
        <p:txBody>
          <a:bodyPr/>
          <a:lstStyle/>
          <a:p>
            <a:r>
              <a:rPr lang="fr-FR"/>
              <a:t>LATMOS 2021</a:t>
            </a:r>
          </a:p>
        </p:txBody>
      </p:sp>
      <p:sp>
        <p:nvSpPr>
          <p:cNvPr id="7" name="Espace réservé du numéro de diapositive 6"/>
          <p:cNvSpPr>
            <a:spLocks noGrp="1"/>
          </p:cNvSpPr>
          <p:nvPr>
            <p:ph type="sldNum" sz="quarter" idx="12"/>
          </p:nvPr>
        </p:nvSpPr>
        <p:spPr/>
        <p:txBody>
          <a:bodyPr/>
          <a:lstStyle/>
          <a:p>
            <a:fld id="{85992520-A7A6-457A-B94D-10F01609E0CA}" type="slidenum">
              <a:rPr lang="fr-FR" smtClean="0"/>
              <a:t>‹#›</a:t>
            </a:fld>
            <a:endParaRPr lang="fr-FR"/>
          </a:p>
        </p:txBody>
      </p:sp>
    </p:spTree>
    <p:extLst>
      <p:ext uri="{BB962C8B-B14F-4D97-AF65-F5344CB8AC3E}">
        <p14:creationId xmlns:p14="http://schemas.microsoft.com/office/powerpoint/2010/main" val="1545747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10" name="object 3"/>
          <p:cNvSpPr/>
          <p:nvPr userDrawn="1"/>
        </p:nvSpPr>
        <p:spPr>
          <a:xfrm>
            <a:off x="-1" y="0"/>
            <a:ext cx="5743576" cy="2405063"/>
          </a:xfrm>
          <a:custGeom>
            <a:avLst/>
            <a:gdLst/>
            <a:ahLst/>
            <a:cxnLst/>
            <a:rect l="l" t="t" r="r" b="b"/>
            <a:pathLst>
              <a:path w="3912870" h="2605405">
                <a:moveTo>
                  <a:pt x="3912425" y="0"/>
                </a:moveTo>
                <a:lnTo>
                  <a:pt x="0" y="0"/>
                </a:lnTo>
                <a:lnTo>
                  <a:pt x="0" y="2605330"/>
                </a:lnTo>
                <a:lnTo>
                  <a:pt x="21518" y="2568656"/>
                </a:lnTo>
                <a:lnTo>
                  <a:pt x="46329" y="2527236"/>
                </a:lnTo>
                <a:lnTo>
                  <a:pt x="71504" y="2486061"/>
                </a:lnTo>
                <a:lnTo>
                  <a:pt x="97040" y="2445132"/>
                </a:lnTo>
                <a:lnTo>
                  <a:pt x="122934" y="2404453"/>
                </a:lnTo>
                <a:lnTo>
                  <a:pt x="149186" y="2364025"/>
                </a:lnTo>
                <a:lnTo>
                  <a:pt x="175792" y="2323851"/>
                </a:lnTo>
                <a:lnTo>
                  <a:pt x="202751" y="2283932"/>
                </a:lnTo>
                <a:lnTo>
                  <a:pt x="230059" y="2244272"/>
                </a:lnTo>
                <a:lnTo>
                  <a:pt x="257716" y="2204871"/>
                </a:lnTo>
                <a:lnTo>
                  <a:pt x="285718" y="2165733"/>
                </a:lnTo>
                <a:lnTo>
                  <a:pt x="314064" y="2126859"/>
                </a:lnTo>
                <a:lnTo>
                  <a:pt x="342750" y="2088253"/>
                </a:lnTo>
                <a:lnTo>
                  <a:pt x="371777" y="2049915"/>
                </a:lnTo>
                <a:lnTo>
                  <a:pt x="401139" y="2011848"/>
                </a:lnTo>
                <a:lnTo>
                  <a:pt x="430837" y="1974055"/>
                </a:lnTo>
                <a:lnTo>
                  <a:pt x="460867" y="1936538"/>
                </a:lnTo>
                <a:lnTo>
                  <a:pt x="491227" y="1899299"/>
                </a:lnTo>
                <a:lnTo>
                  <a:pt x="521915" y="1862339"/>
                </a:lnTo>
                <a:lnTo>
                  <a:pt x="552929" y="1825663"/>
                </a:lnTo>
                <a:lnTo>
                  <a:pt x="584266" y="1789270"/>
                </a:lnTo>
                <a:lnTo>
                  <a:pt x="615925" y="1753164"/>
                </a:lnTo>
                <a:lnTo>
                  <a:pt x="647902" y="1717348"/>
                </a:lnTo>
                <a:lnTo>
                  <a:pt x="680197" y="1681822"/>
                </a:lnTo>
                <a:lnTo>
                  <a:pt x="712806" y="1646590"/>
                </a:lnTo>
                <a:lnTo>
                  <a:pt x="745728" y="1611654"/>
                </a:lnTo>
                <a:lnTo>
                  <a:pt x="778960" y="1577015"/>
                </a:lnTo>
                <a:lnTo>
                  <a:pt x="812500" y="1542676"/>
                </a:lnTo>
                <a:lnTo>
                  <a:pt x="846346" y="1508640"/>
                </a:lnTo>
                <a:lnTo>
                  <a:pt x="880495" y="1474908"/>
                </a:lnTo>
                <a:lnTo>
                  <a:pt x="914946" y="1441483"/>
                </a:lnTo>
                <a:lnTo>
                  <a:pt x="949696" y="1408367"/>
                </a:lnTo>
                <a:lnTo>
                  <a:pt x="984743" y="1375562"/>
                </a:lnTo>
                <a:lnTo>
                  <a:pt x="1020085" y="1343070"/>
                </a:lnTo>
                <a:lnTo>
                  <a:pt x="1055719" y="1310894"/>
                </a:lnTo>
                <a:lnTo>
                  <a:pt x="1091643" y="1279035"/>
                </a:lnTo>
                <a:lnTo>
                  <a:pt x="1127856" y="1247497"/>
                </a:lnTo>
                <a:lnTo>
                  <a:pt x="1164354" y="1216281"/>
                </a:lnTo>
                <a:lnTo>
                  <a:pt x="1201136" y="1185389"/>
                </a:lnTo>
                <a:lnTo>
                  <a:pt x="1238200" y="1154824"/>
                </a:lnTo>
                <a:lnTo>
                  <a:pt x="1275542" y="1124588"/>
                </a:lnTo>
                <a:lnTo>
                  <a:pt x="1313162" y="1094683"/>
                </a:lnTo>
                <a:lnTo>
                  <a:pt x="1351056" y="1065111"/>
                </a:lnTo>
                <a:lnTo>
                  <a:pt x="1389223" y="1035874"/>
                </a:lnTo>
                <a:lnTo>
                  <a:pt x="1427661" y="1006976"/>
                </a:lnTo>
                <a:lnTo>
                  <a:pt x="1466366" y="978417"/>
                </a:lnTo>
                <a:lnTo>
                  <a:pt x="1505337" y="950200"/>
                </a:lnTo>
                <a:lnTo>
                  <a:pt x="1544572" y="922328"/>
                </a:lnTo>
                <a:lnTo>
                  <a:pt x="1584069" y="894803"/>
                </a:lnTo>
                <a:lnTo>
                  <a:pt x="1623825" y="867626"/>
                </a:lnTo>
                <a:lnTo>
                  <a:pt x="1663838" y="840800"/>
                </a:lnTo>
                <a:lnTo>
                  <a:pt x="1704105" y="814327"/>
                </a:lnTo>
                <a:lnTo>
                  <a:pt x="1744626" y="788210"/>
                </a:lnTo>
                <a:lnTo>
                  <a:pt x="1785396" y="762451"/>
                </a:lnTo>
                <a:lnTo>
                  <a:pt x="1826415" y="737051"/>
                </a:lnTo>
                <a:lnTo>
                  <a:pt x="1867680" y="712014"/>
                </a:lnTo>
                <a:lnTo>
                  <a:pt x="1909188" y="687341"/>
                </a:lnTo>
                <a:lnTo>
                  <a:pt x="1950938" y="663034"/>
                </a:lnTo>
                <a:lnTo>
                  <a:pt x="1992928" y="639096"/>
                </a:lnTo>
                <a:lnTo>
                  <a:pt x="2035154" y="615529"/>
                </a:lnTo>
                <a:lnTo>
                  <a:pt x="2077616" y="592336"/>
                </a:lnTo>
                <a:lnTo>
                  <a:pt x="2120310" y="569517"/>
                </a:lnTo>
                <a:lnTo>
                  <a:pt x="2163234" y="547076"/>
                </a:lnTo>
                <a:lnTo>
                  <a:pt x="2206387" y="525016"/>
                </a:lnTo>
                <a:lnTo>
                  <a:pt x="2249766" y="503337"/>
                </a:lnTo>
                <a:lnTo>
                  <a:pt x="2293368" y="482042"/>
                </a:lnTo>
                <a:lnTo>
                  <a:pt x="2337192" y="461134"/>
                </a:lnTo>
                <a:lnTo>
                  <a:pt x="2381236" y="440614"/>
                </a:lnTo>
                <a:lnTo>
                  <a:pt x="2425496" y="420486"/>
                </a:lnTo>
                <a:lnTo>
                  <a:pt x="2469972" y="400750"/>
                </a:lnTo>
                <a:lnTo>
                  <a:pt x="2514660" y="381410"/>
                </a:lnTo>
                <a:lnTo>
                  <a:pt x="2559559" y="362468"/>
                </a:lnTo>
                <a:lnTo>
                  <a:pt x="2604666" y="343925"/>
                </a:lnTo>
                <a:lnTo>
                  <a:pt x="2649979" y="325784"/>
                </a:lnTo>
                <a:lnTo>
                  <a:pt x="2695496" y="308048"/>
                </a:lnTo>
                <a:lnTo>
                  <a:pt x="2741215" y="290718"/>
                </a:lnTo>
                <a:lnTo>
                  <a:pt x="2787133" y="273796"/>
                </a:lnTo>
                <a:lnTo>
                  <a:pt x="2833248" y="257285"/>
                </a:lnTo>
                <a:lnTo>
                  <a:pt x="2879558" y="241188"/>
                </a:lnTo>
                <a:lnTo>
                  <a:pt x="2926061" y="225505"/>
                </a:lnTo>
                <a:lnTo>
                  <a:pt x="2972755" y="210240"/>
                </a:lnTo>
                <a:lnTo>
                  <a:pt x="3019636" y="195395"/>
                </a:lnTo>
                <a:lnTo>
                  <a:pt x="3066704" y="180972"/>
                </a:lnTo>
                <a:lnTo>
                  <a:pt x="3113956" y="166973"/>
                </a:lnTo>
                <a:lnTo>
                  <a:pt x="3161390" y="153400"/>
                </a:lnTo>
                <a:lnTo>
                  <a:pt x="3209003" y="140256"/>
                </a:lnTo>
                <a:lnTo>
                  <a:pt x="3304758" y="115262"/>
                </a:lnTo>
                <a:lnTo>
                  <a:pt x="3401205" y="92009"/>
                </a:lnTo>
                <a:lnTo>
                  <a:pt x="3498326" y="70515"/>
                </a:lnTo>
                <a:lnTo>
                  <a:pt x="3596102" y="50797"/>
                </a:lnTo>
                <a:lnTo>
                  <a:pt x="3694516" y="32873"/>
                </a:lnTo>
                <a:lnTo>
                  <a:pt x="3793551" y="16761"/>
                </a:lnTo>
                <a:lnTo>
                  <a:pt x="3893188" y="2479"/>
                </a:lnTo>
                <a:lnTo>
                  <a:pt x="3912425" y="0"/>
                </a:lnTo>
                <a:close/>
              </a:path>
            </a:pathLst>
          </a:custGeom>
          <a:solidFill>
            <a:schemeClr val="bg2"/>
          </a:solidFill>
        </p:spPr>
        <p:txBody>
          <a:bodyPr wrap="square" lIns="0" tIns="0" rIns="0" bIns="0" rtlCol="0"/>
          <a:lstStyle/>
          <a:p>
            <a:endParaRPr/>
          </a:p>
        </p:txBody>
      </p:sp>
      <p:sp>
        <p:nvSpPr>
          <p:cNvPr id="2" name="Titre 1"/>
          <p:cNvSpPr>
            <a:spLocks noGrp="1"/>
          </p:cNvSpPr>
          <p:nvPr>
            <p:ph type="title"/>
          </p:nvPr>
        </p:nvSpPr>
        <p:spPr>
          <a:xfrm>
            <a:off x="1193800" y="519113"/>
            <a:ext cx="14955838" cy="1885950"/>
          </a:xfrm>
        </p:spPr>
        <p:txBody>
          <a:bodyPr/>
          <a:lstStyle/>
          <a:p>
            <a:r>
              <a:rPr lang="fr-FR"/>
              <a:t>Modifiez le style du titre</a:t>
            </a:r>
          </a:p>
        </p:txBody>
      </p:sp>
      <p:sp>
        <p:nvSpPr>
          <p:cNvPr id="3" name="Espace réservé du texte 2"/>
          <p:cNvSpPr>
            <a:spLocks noGrp="1"/>
          </p:cNvSpPr>
          <p:nvPr>
            <p:ph type="body" idx="1"/>
          </p:nvPr>
        </p:nvSpPr>
        <p:spPr>
          <a:xfrm>
            <a:off x="1193800" y="2390776"/>
            <a:ext cx="7335838" cy="792000"/>
          </a:xfrm>
        </p:spPr>
        <p:txBody>
          <a:bodyPr anchor="ctr" anchorCtr="0">
            <a:normAutofit/>
          </a:bodyPr>
          <a:lstStyle>
            <a:lvl1pPr marL="0" indent="0" algn="ctr">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Modifier les styles du texte du masque</a:t>
            </a:r>
          </a:p>
        </p:txBody>
      </p:sp>
      <p:sp>
        <p:nvSpPr>
          <p:cNvPr id="4" name="Espace réservé du contenu 3"/>
          <p:cNvSpPr>
            <a:spLocks noGrp="1"/>
          </p:cNvSpPr>
          <p:nvPr>
            <p:ph sz="half" idx="2"/>
          </p:nvPr>
        </p:nvSpPr>
        <p:spPr>
          <a:xfrm>
            <a:off x="1193800" y="3420900"/>
            <a:ext cx="7335838" cy="5381787"/>
          </a:xfrm>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p:txBody>
      </p:sp>
      <p:sp>
        <p:nvSpPr>
          <p:cNvPr id="6" name="Espace réservé du contenu 5"/>
          <p:cNvSpPr>
            <a:spLocks noGrp="1"/>
          </p:cNvSpPr>
          <p:nvPr>
            <p:ph sz="quarter" idx="4"/>
          </p:nvPr>
        </p:nvSpPr>
        <p:spPr>
          <a:xfrm>
            <a:off x="8778875" y="3420900"/>
            <a:ext cx="7370763" cy="5381788"/>
          </a:xfrm>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p:txBody>
      </p:sp>
      <p:sp>
        <p:nvSpPr>
          <p:cNvPr id="7" name="Espace réservé de la date 6"/>
          <p:cNvSpPr>
            <a:spLocks noGrp="1"/>
          </p:cNvSpPr>
          <p:nvPr>
            <p:ph type="dt" sz="half" idx="10"/>
          </p:nvPr>
        </p:nvSpPr>
        <p:spPr/>
        <p:txBody>
          <a:bodyPr/>
          <a:lstStyle/>
          <a:p>
            <a:fld id="{EC89D712-710F-4C82-936C-0F461DDA289E}" type="datetime1">
              <a:rPr lang="fr-FR" smtClean="0"/>
              <a:t>01/06/2026</a:t>
            </a:fld>
            <a:endParaRPr lang="fr-FR"/>
          </a:p>
        </p:txBody>
      </p:sp>
      <p:sp>
        <p:nvSpPr>
          <p:cNvPr id="8" name="Espace réservé du pied de page 7"/>
          <p:cNvSpPr>
            <a:spLocks noGrp="1"/>
          </p:cNvSpPr>
          <p:nvPr>
            <p:ph type="ftr" sz="quarter" idx="11"/>
          </p:nvPr>
        </p:nvSpPr>
        <p:spPr/>
        <p:txBody>
          <a:bodyPr/>
          <a:lstStyle/>
          <a:p>
            <a:r>
              <a:rPr lang="fr-FR"/>
              <a:t>LATMOS 2021</a:t>
            </a:r>
          </a:p>
        </p:txBody>
      </p:sp>
      <p:sp>
        <p:nvSpPr>
          <p:cNvPr id="9" name="Espace réservé du numéro de diapositive 8"/>
          <p:cNvSpPr>
            <a:spLocks noGrp="1"/>
          </p:cNvSpPr>
          <p:nvPr>
            <p:ph type="sldNum" sz="quarter" idx="12"/>
          </p:nvPr>
        </p:nvSpPr>
        <p:spPr/>
        <p:txBody>
          <a:bodyPr/>
          <a:lstStyle/>
          <a:p>
            <a:fld id="{85992520-A7A6-457A-B94D-10F01609E0CA}" type="slidenum">
              <a:rPr lang="fr-FR" smtClean="0"/>
              <a:t>‹#›</a:t>
            </a:fld>
            <a:endParaRPr lang="fr-FR"/>
          </a:p>
        </p:txBody>
      </p:sp>
      <p:sp>
        <p:nvSpPr>
          <p:cNvPr id="11" name="Espace réservé du texte 2"/>
          <p:cNvSpPr>
            <a:spLocks noGrp="1"/>
          </p:cNvSpPr>
          <p:nvPr>
            <p:ph type="body" idx="13"/>
          </p:nvPr>
        </p:nvSpPr>
        <p:spPr>
          <a:xfrm>
            <a:off x="8798992" y="2390774"/>
            <a:ext cx="7335838" cy="792000"/>
          </a:xfrm>
        </p:spPr>
        <p:txBody>
          <a:bodyPr anchor="ctr" anchorCtr="0">
            <a:normAutofit/>
          </a:bodyPr>
          <a:lstStyle>
            <a:lvl1pPr marL="0" indent="0" algn="ctr">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Modifier les styles du texte du masque</a:t>
            </a:r>
          </a:p>
        </p:txBody>
      </p:sp>
    </p:spTree>
    <p:extLst>
      <p:ext uri="{BB962C8B-B14F-4D97-AF65-F5344CB8AC3E}">
        <p14:creationId xmlns:p14="http://schemas.microsoft.com/office/powerpoint/2010/main" val="6096340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6" name="object 3"/>
          <p:cNvSpPr/>
          <p:nvPr userDrawn="1"/>
        </p:nvSpPr>
        <p:spPr>
          <a:xfrm>
            <a:off x="-1" y="0"/>
            <a:ext cx="5743576" cy="2405063"/>
          </a:xfrm>
          <a:custGeom>
            <a:avLst/>
            <a:gdLst/>
            <a:ahLst/>
            <a:cxnLst/>
            <a:rect l="l" t="t" r="r" b="b"/>
            <a:pathLst>
              <a:path w="3912870" h="2605405">
                <a:moveTo>
                  <a:pt x="3912425" y="0"/>
                </a:moveTo>
                <a:lnTo>
                  <a:pt x="0" y="0"/>
                </a:lnTo>
                <a:lnTo>
                  <a:pt x="0" y="2605330"/>
                </a:lnTo>
                <a:lnTo>
                  <a:pt x="21518" y="2568656"/>
                </a:lnTo>
                <a:lnTo>
                  <a:pt x="46329" y="2527236"/>
                </a:lnTo>
                <a:lnTo>
                  <a:pt x="71504" y="2486061"/>
                </a:lnTo>
                <a:lnTo>
                  <a:pt x="97040" y="2445132"/>
                </a:lnTo>
                <a:lnTo>
                  <a:pt x="122934" y="2404453"/>
                </a:lnTo>
                <a:lnTo>
                  <a:pt x="149186" y="2364025"/>
                </a:lnTo>
                <a:lnTo>
                  <a:pt x="175792" y="2323851"/>
                </a:lnTo>
                <a:lnTo>
                  <a:pt x="202751" y="2283932"/>
                </a:lnTo>
                <a:lnTo>
                  <a:pt x="230059" y="2244272"/>
                </a:lnTo>
                <a:lnTo>
                  <a:pt x="257716" y="2204871"/>
                </a:lnTo>
                <a:lnTo>
                  <a:pt x="285718" y="2165733"/>
                </a:lnTo>
                <a:lnTo>
                  <a:pt x="314064" y="2126859"/>
                </a:lnTo>
                <a:lnTo>
                  <a:pt x="342750" y="2088253"/>
                </a:lnTo>
                <a:lnTo>
                  <a:pt x="371777" y="2049915"/>
                </a:lnTo>
                <a:lnTo>
                  <a:pt x="401139" y="2011848"/>
                </a:lnTo>
                <a:lnTo>
                  <a:pt x="430837" y="1974055"/>
                </a:lnTo>
                <a:lnTo>
                  <a:pt x="460867" y="1936538"/>
                </a:lnTo>
                <a:lnTo>
                  <a:pt x="491227" y="1899299"/>
                </a:lnTo>
                <a:lnTo>
                  <a:pt x="521915" y="1862339"/>
                </a:lnTo>
                <a:lnTo>
                  <a:pt x="552929" y="1825663"/>
                </a:lnTo>
                <a:lnTo>
                  <a:pt x="584266" y="1789270"/>
                </a:lnTo>
                <a:lnTo>
                  <a:pt x="615925" y="1753164"/>
                </a:lnTo>
                <a:lnTo>
                  <a:pt x="647902" y="1717348"/>
                </a:lnTo>
                <a:lnTo>
                  <a:pt x="680197" y="1681822"/>
                </a:lnTo>
                <a:lnTo>
                  <a:pt x="712806" y="1646590"/>
                </a:lnTo>
                <a:lnTo>
                  <a:pt x="745728" y="1611654"/>
                </a:lnTo>
                <a:lnTo>
                  <a:pt x="778960" y="1577015"/>
                </a:lnTo>
                <a:lnTo>
                  <a:pt x="812500" y="1542676"/>
                </a:lnTo>
                <a:lnTo>
                  <a:pt x="846346" y="1508640"/>
                </a:lnTo>
                <a:lnTo>
                  <a:pt x="880495" y="1474908"/>
                </a:lnTo>
                <a:lnTo>
                  <a:pt x="914946" y="1441483"/>
                </a:lnTo>
                <a:lnTo>
                  <a:pt x="949696" y="1408367"/>
                </a:lnTo>
                <a:lnTo>
                  <a:pt x="984743" y="1375562"/>
                </a:lnTo>
                <a:lnTo>
                  <a:pt x="1020085" y="1343070"/>
                </a:lnTo>
                <a:lnTo>
                  <a:pt x="1055719" y="1310894"/>
                </a:lnTo>
                <a:lnTo>
                  <a:pt x="1091643" y="1279035"/>
                </a:lnTo>
                <a:lnTo>
                  <a:pt x="1127856" y="1247497"/>
                </a:lnTo>
                <a:lnTo>
                  <a:pt x="1164354" y="1216281"/>
                </a:lnTo>
                <a:lnTo>
                  <a:pt x="1201136" y="1185389"/>
                </a:lnTo>
                <a:lnTo>
                  <a:pt x="1238200" y="1154824"/>
                </a:lnTo>
                <a:lnTo>
                  <a:pt x="1275542" y="1124588"/>
                </a:lnTo>
                <a:lnTo>
                  <a:pt x="1313162" y="1094683"/>
                </a:lnTo>
                <a:lnTo>
                  <a:pt x="1351056" y="1065111"/>
                </a:lnTo>
                <a:lnTo>
                  <a:pt x="1389223" y="1035874"/>
                </a:lnTo>
                <a:lnTo>
                  <a:pt x="1427661" y="1006976"/>
                </a:lnTo>
                <a:lnTo>
                  <a:pt x="1466366" y="978417"/>
                </a:lnTo>
                <a:lnTo>
                  <a:pt x="1505337" y="950200"/>
                </a:lnTo>
                <a:lnTo>
                  <a:pt x="1544572" y="922328"/>
                </a:lnTo>
                <a:lnTo>
                  <a:pt x="1584069" y="894803"/>
                </a:lnTo>
                <a:lnTo>
                  <a:pt x="1623825" y="867626"/>
                </a:lnTo>
                <a:lnTo>
                  <a:pt x="1663838" y="840800"/>
                </a:lnTo>
                <a:lnTo>
                  <a:pt x="1704105" y="814327"/>
                </a:lnTo>
                <a:lnTo>
                  <a:pt x="1744626" y="788210"/>
                </a:lnTo>
                <a:lnTo>
                  <a:pt x="1785396" y="762451"/>
                </a:lnTo>
                <a:lnTo>
                  <a:pt x="1826415" y="737051"/>
                </a:lnTo>
                <a:lnTo>
                  <a:pt x="1867680" y="712014"/>
                </a:lnTo>
                <a:lnTo>
                  <a:pt x="1909188" y="687341"/>
                </a:lnTo>
                <a:lnTo>
                  <a:pt x="1950938" y="663034"/>
                </a:lnTo>
                <a:lnTo>
                  <a:pt x="1992928" y="639096"/>
                </a:lnTo>
                <a:lnTo>
                  <a:pt x="2035154" y="615529"/>
                </a:lnTo>
                <a:lnTo>
                  <a:pt x="2077616" y="592336"/>
                </a:lnTo>
                <a:lnTo>
                  <a:pt x="2120310" y="569517"/>
                </a:lnTo>
                <a:lnTo>
                  <a:pt x="2163234" y="547076"/>
                </a:lnTo>
                <a:lnTo>
                  <a:pt x="2206387" y="525016"/>
                </a:lnTo>
                <a:lnTo>
                  <a:pt x="2249766" y="503337"/>
                </a:lnTo>
                <a:lnTo>
                  <a:pt x="2293368" y="482042"/>
                </a:lnTo>
                <a:lnTo>
                  <a:pt x="2337192" y="461134"/>
                </a:lnTo>
                <a:lnTo>
                  <a:pt x="2381236" y="440614"/>
                </a:lnTo>
                <a:lnTo>
                  <a:pt x="2425496" y="420486"/>
                </a:lnTo>
                <a:lnTo>
                  <a:pt x="2469972" y="400750"/>
                </a:lnTo>
                <a:lnTo>
                  <a:pt x="2514660" y="381410"/>
                </a:lnTo>
                <a:lnTo>
                  <a:pt x="2559559" y="362468"/>
                </a:lnTo>
                <a:lnTo>
                  <a:pt x="2604666" y="343925"/>
                </a:lnTo>
                <a:lnTo>
                  <a:pt x="2649979" y="325784"/>
                </a:lnTo>
                <a:lnTo>
                  <a:pt x="2695496" y="308048"/>
                </a:lnTo>
                <a:lnTo>
                  <a:pt x="2741215" y="290718"/>
                </a:lnTo>
                <a:lnTo>
                  <a:pt x="2787133" y="273796"/>
                </a:lnTo>
                <a:lnTo>
                  <a:pt x="2833248" y="257285"/>
                </a:lnTo>
                <a:lnTo>
                  <a:pt x="2879558" y="241188"/>
                </a:lnTo>
                <a:lnTo>
                  <a:pt x="2926061" y="225505"/>
                </a:lnTo>
                <a:lnTo>
                  <a:pt x="2972755" y="210240"/>
                </a:lnTo>
                <a:lnTo>
                  <a:pt x="3019636" y="195395"/>
                </a:lnTo>
                <a:lnTo>
                  <a:pt x="3066704" y="180972"/>
                </a:lnTo>
                <a:lnTo>
                  <a:pt x="3113956" y="166973"/>
                </a:lnTo>
                <a:lnTo>
                  <a:pt x="3161390" y="153400"/>
                </a:lnTo>
                <a:lnTo>
                  <a:pt x="3209003" y="140256"/>
                </a:lnTo>
                <a:lnTo>
                  <a:pt x="3304758" y="115262"/>
                </a:lnTo>
                <a:lnTo>
                  <a:pt x="3401205" y="92009"/>
                </a:lnTo>
                <a:lnTo>
                  <a:pt x="3498326" y="70515"/>
                </a:lnTo>
                <a:lnTo>
                  <a:pt x="3596102" y="50797"/>
                </a:lnTo>
                <a:lnTo>
                  <a:pt x="3694516" y="32873"/>
                </a:lnTo>
                <a:lnTo>
                  <a:pt x="3793551" y="16761"/>
                </a:lnTo>
                <a:lnTo>
                  <a:pt x="3893188" y="2479"/>
                </a:lnTo>
                <a:lnTo>
                  <a:pt x="3912425" y="0"/>
                </a:lnTo>
                <a:close/>
              </a:path>
            </a:pathLst>
          </a:custGeom>
          <a:solidFill>
            <a:schemeClr val="bg2"/>
          </a:solidFill>
        </p:spPr>
        <p:txBody>
          <a:bodyPr wrap="square" lIns="0" tIns="0" rIns="0" bIns="0" rtlCol="0"/>
          <a:lstStyle/>
          <a:p>
            <a:endParaRPr/>
          </a:p>
        </p:txBody>
      </p:sp>
      <p:sp>
        <p:nvSpPr>
          <p:cNvPr id="2" name="Titre 1"/>
          <p:cNvSpPr>
            <a:spLocks noGrp="1"/>
          </p:cNvSpPr>
          <p:nvPr>
            <p:ph type="title"/>
          </p:nvPr>
        </p:nvSpPr>
        <p:spPr/>
        <p:txBody>
          <a:bodyPr/>
          <a:lstStyle/>
          <a:p>
            <a:r>
              <a:rPr lang="fr-FR" dirty="0"/>
              <a:t>Modifiez le style du titre</a:t>
            </a:r>
          </a:p>
        </p:txBody>
      </p:sp>
      <p:sp>
        <p:nvSpPr>
          <p:cNvPr id="3" name="Espace réservé de la date 2"/>
          <p:cNvSpPr>
            <a:spLocks noGrp="1"/>
          </p:cNvSpPr>
          <p:nvPr>
            <p:ph type="dt" sz="half" idx="10"/>
          </p:nvPr>
        </p:nvSpPr>
        <p:spPr/>
        <p:txBody>
          <a:bodyPr/>
          <a:lstStyle/>
          <a:p>
            <a:fld id="{94B2EE17-CB97-4AE4-AF3D-FB1420B0856F}" type="datetime1">
              <a:rPr lang="fr-FR" smtClean="0"/>
              <a:t>01/06/2026</a:t>
            </a:fld>
            <a:endParaRPr lang="fr-FR" dirty="0"/>
          </a:p>
        </p:txBody>
      </p:sp>
      <p:sp>
        <p:nvSpPr>
          <p:cNvPr id="4" name="Espace réservé du pied de page 3"/>
          <p:cNvSpPr>
            <a:spLocks noGrp="1"/>
          </p:cNvSpPr>
          <p:nvPr>
            <p:ph type="ftr" sz="quarter" idx="11"/>
          </p:nvPr>
        </p:nvSpPr>
        <p:spPr/>
        <p:txBody>
          <a:bodyPr/>
          <a:lstStyle/>
          <a:p>
            <a:r>
              <a:rPr lang="fr-FR"/>
              <a:t>LATMOS 2021</a:t>
            </a:r>
          </a:p>
        </p:txBody>
      </p:sp>
      <p:sp>
        <p:nvSpPr>
          <p:cNvPr id="5" name="Espace réservé du numéro de diapositive 4"/>
          <p:cNvSpPr>
            <a:spLocks noGrp="1"/>
          </p:cNvSpPr>
          <p:nvPr>
            <p:ph type="sldNum" sz="quarter" idx="12"/>
          </p:nvPr>
        </p:nvSpPr>
        <p:spPr/>
        <p:txBody>
          <a:bodyPr/>
          <a:lstStyle/>
          <a:p>
            <a:fld id="{85992520-A7A6-457A-B94D-10F01609E0CA}" type="slidenum">
              <a:rPr lang="fr-FR" smtClean="0"/>
              <a:t>‹#›</a:t>
            </a:fld>
            <a:endParaRPr lang="fr-FR"/>
          </a:p>
        </p:txBody>
      </p:sp>
    </p:spTree>
    <p:extLst>
      <p:ext uri="{BB962C8B-B14F-4D97-AF65-F5344CB8AC3E}">
        <p14:creationId xmlns:p14="http://schemas.microsoft.com/office/powerpoint/2010/main" val="2684706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873E3B34-1BE6-4EFB-9426-6C9E872CD2AC}" type="datetime1">
              <a:rPr lang="fr-FR" smtClean="0"/>
              <a:t>01/06/2026</a:t>
            </a:fld>
            <a:endParaRPr lang="fr-FR" dirty="0"/>
          </a:p>
        </p:txBody>
      </p:sp>
      <p:sp>
        <p:nvSpPr>
          <p:cNvPr id="3" name="Espace réservé du pied de page 2"/>
          <p:cNvSpPr>
            <a:spLocks noGrp="1"/>
          </p:cNvSpPr>
          <p:nvPr>
            <p:ph type="ftr" sz="quarter" idx="11"/>
          </p:nvPr>
        </p:nvSpPr>
        <p:spPr/>
        <p:txBody>
          <a:bodyPr/>
          <a:lstStyle/>
          <a:p>
            <a:r>
              <a:rPr lang="fr-FR"/>
              <a:t>LATMOS 2021</a:t>
            </a:r>
            <a:endParaRPr lang="fr-FR" dirty="0"/>
          </a:p>
        </p:txBody>
      </p:sp>
      <p:sp>
        <p:nvSpPr>
          <p:cNvPr id="4" name="Espace réservé du numéro de diapositive 3"/>
          <p:cNvSpPr>
            <a:spLocks noGrp="1"/>
          </p:cNvSpPr>
          <p:nvPr>
            <p:ph type="sldNum" sz="quarter" idx="12"/>
          </p:nvPr>
        </p:nvSpPr>
        <p:spPr/>
        <p:txBody>
          <a:bodyPr/>
          <a:lstStyle/>
          <a:p>
            <a:fld id="{85992520-A7A6-457A-B94D-10F01609E0CA}" type="slidenum">
              <a:rPr lang="fr-FR" smtClean="0"/>
              <a:t>‹#›</a:t>
            </a:fld>
            <a:endParaRPr lang="fr-FR"/>
          </a:p>
        </p:txBody>
      </p:sp>
    </p:spTree>
    <p:extLst>
      <p:ext uri="{BB962C8B-B14F-4D97-AF65-F5344CB8AC3E}">
        <p14:creationId xmlns:p14="http://schemas.microsoft.com/office/powerpoint/2010/main" val="19868894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umo">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BB26097A-AED9-4369-A46A-2F16CE96D833}" type="datetime1">
              <a:rPr lang="fr-FR" smtClean="0"/>
              <a:t>01/06/2026</a:t>
            </a:fld>
            <a:endParaRPr lang="fr-FR" dirty="0"/>
          </a:p>
        </p:txBody>
      </p:sp>
      <p:sp>
        <p:nvSpPr>
          <p:cNvPr id="4" name="Espace réservé du pied de page 3"/>
          <p:cNvSpPr>
            <a:spLocks noGrp="1"/>
          </p:cNvSpPr>
          <p:nvPr>
            <p:ph type="ftr" sz="quarter" idx="11"/>
          </p:nvPr>
        </p:nvSpPr>
        <p:spPr/>
        <p:txBody>
          <a:bodyPr/>
          <a:lstStyle/>
          <a:p>
            <a:r>
              <a:rPr lang="fr-FR"/>
              <a:t>LATMOS 2021</a:t>
            </a:r>
            <a:endParaRPr lang="fr-FR" dirty="0"/>
          </a:p>
        </p:txBody>
      </p:sp>
      <p:sp>
        <p:nvSpPr>
          <p:cNvPr id="5" name="Espace réservé du numéro de diapositive 4"/>
          <p:cNvSpPr>
            <a:spLocks noGrp="1"/>
          </p:cNvSpPr>
          <p:nvPr>
            <p:ph type="sldNum" sz="quarter" idx="12"/>
          </p:nvPr>
        </p:nvSpPr>
        <p:spPr/>
        <p:txBody>
          <a:bodyPr/>
          <a:lstStyle/>
          <a:p>
            <a:fld id="{E49C18FD-D384-473D-BCBB-012993A65453}" type="slidenum">
              <a:rPr lang="fr-FR" smtClean="0"/>
              <a:t>‹#›</a:t>
            </a:fld>
            <a:endParaRPr lang="fr-FR"/>
          </a:p>
        </p:txBody>
      </p:sp>
      <p:sp>
        <p:nvSpPr>
          <p:cNvPr id="6" name="object 8"/>
          <p:cNvSpPr/>
          <p:nvPr userDrawn="1"/>
        </p:nvSpPr>
        <p:spPr>
          <a:xfrm>
            <a:off x="8670131" y="6869389"/>
            <a:ext cx="0" cy="720000"/>
          </a:xfrm>
          <a:custGeom>
            <a:avLst/>
            <a:gdLst/>
            <a:ahLst/>
            <a:cxnLst/>
            <a:rect l="l" t="t" r="r" b="b"/>
            <a:pathLst>
              <a:path h="1242695">
                <a:moveTo>
                  <a:pt x="0" y="0"/>
                </a:moveTo>
                <a:lnTo>
                  <a:pt x="0" y="1242161"/>
                </a:lnTo>
              </a:path>
            </a:pathLst>
          </a:custGeom>
          <a:ln w="57150">
            <a:solidFill>
              <a:schemeClr val="tx2"/>
            </a:solidFill>
          </a:ln>
        </p:spPr>
        <p:txBody>
          <a:bodyPr wrap="square" lIns="0" tIns="0" rIns="0" bIns="0" rtlCol="0"/>
          <a:lstStyle/>
          <a:p>
            <a:endParaRPr/>
          </a:p>
        </p:txBody>
      </p:sp>
      <p:sp>
        <p:nvSpPr>
          <p:cNvPr id="7" name="Espace réservé du texte 27"/>
          <p:cNvSpPr>
            <a:spLocks noGrp="1"/>
          </p:cNvSpPr>
          <p:nvPr>
            <p:ph type="body" sz="quarter" idx="13" hasCustomPrompt="1"/>
          </p:nvPr>
        </p:nvSpPr>
        <p:spPr>
          <a:xfrm>
            <a:off x="3434738" y="7589389"/>
            <a:ext cx="10470786" cy="1249811"/>
          </a:xfrm>
          <a:prstGeom prst="rect">
            <a:avLst/>
          </a:prstGeom>
        </p:spPr>
        <p:txBody>
          <a:bodyPr anchor="t" anchorCtr="0">
            <a:normAutofit/>
          </a:bodyPr>
          <a:lstStyle>
            <a:lvl1pPr marL="0" indent="0" algn="ctr">
              <a:buNone/>
              <a:defRPr sz="2400" baseline="0">
                <a:solidFill>
                  <a:schemeClr val="tx2"/>
                </a:solidFill>
                <a:latin typeface="Calibri Light" panose="020F0302020204030204" pitchFamily="34" charset="0"/>
                <a:cs typeface="Calibri Light" panose="020F0302020204030204" pitchFamily="34" charset="0"/>
              </a:defRPr>
            </a:lvl1pPr>
          </a:lstStyle>
          <a:p>
            <a:pPr lvl="0"/>
            <a:r>
              <a:rPr lang="fr-FR" dirty="0"/>
              <a:t>Modifier le texte</a:t>
            </a:r>
          </a:p>
        </p:txBody>
      </p:sp>
      <p:sp>
        <p:nvSpPr>
          <p:cNvPr id="9" name="Espace réservé du contenu 7"/>
          <p:cNvSpPr>
            <a:spLocks noGrp="1"/>
          </p:cNvSpPr>
          <p:nvPr>
            <p:ph sz="quarter" idx="26" hasCustomPrompt="1"/>
          </p:nvPr>
        </p:nvSpPr>
        <p:spPr>
          <a:xfrm>
            <a:off x="6150131" y="1829389"/>
            <a:ext cx="5040000" cy="5040000"/>
          </a:xfrm>
          <a:prstGeom prst="ellipse">
            <a:avLst/>
          </a:prstGeom>
          <a:noFill/>
          <a:ln w="57150">
            <a:solidFill>
              <a:schemeClr val="tx2"/>
            </a:solidFill>
          </a:ln>
        </p:spPr>
        <p:txBody>
          <a:bodyPr anchor="ctr"/>
          <a:lstStyle>
            <a:lvl1pPr marL="0" indent="0" algn="ctr">
              <a:buNone/>
              <a:defRPr baseline="0">
                <a:solidFill>
                  <a:schemeClr val="tx2"/>
                </a:solidFill>
              </a:defRPr>
            </a:lvl1pPr>
          </a:lstStyle>
          <a:p>
            <a:pPr lvl="0"/>
            <a:r>
              <a:rPr lang="fr-FR" dirty="0"/>
              <a:t>Texte </a:t>
            </a:r>
          </a:p>
        </p:txBody>
      </p:sp>
    </p:spTree>
    <p:extLst>
      <p:ext uri="{BB962C8B-B14F-4D97-AF65-F5344CB8AC3E}">
        <p14:creationId xmlns:p14="http://schemas.microsoft.com/office/powerpoint/2010/main" val="962646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O LOGO - Présentation">
    <p:spTree>
      <p:nvGrpSpPr>
        <p:cNvPr id="1" name=""/>
        <p:cNvGrpSpPr/>
        <p:nvPr/>
      </p:nvGrpSpPr>
      <p:grpSpPr>
        <a:xfrm>
          <a:off x="0" y="0"/>
          <a:ext cx="0" cy="0"/>
          <a:chOff x="0" y="0"/>
          <a:chExt cx="0" cy="0"/>
        </a:xfrm>
      </p:grpSpPr>
      <p:sp>
        <p:nvSpPr>
          <p:cNvPr id="16" name="object 2"/>
          <p:cNvSpPr/>
          <p:nvPr userDrawn="1"/>
        </p:nvSpPr>
        <p:spPr>
          <a:xfrm>
            <a:off x="-92869" y="2479057"/>
            <a:ext cx="17525999" cy="7426943"/>
          </a:xfrm>
          <a:custGeom>
            <a:avLst/>
            <a:gdLst/>
            <a:ahLst/>
            <a:cxnLst/>
            <a:rect l="l" t="t" r="r" b="b"/>
            <a:pathLst>
              <a:path w="13004800" h="7274559">
                <a:moveTo>
                  <a:pt x="6494240" y="0"/>
                </a:moveTo>
                <a:lnTo>
                  <a:pt x="6394443" y="244"/>
                </a:lnTo>
                <a:lnTo>
                  <a:pt x="6295176" y="977"/>
                </a:lnTo>
                <a:lnTo>
                  <a:pt x="6196436" y="2197"/>
                </a:lnTo>
                <a:lnTo>
                  <a:pt x="6098225" y="3901"/>
                </a:lnTo>
                <a:lnTo>
                  <a:pt x="6000541" y="6088"/>
                </a:lnTo>
                <a:lnTo>
                  <a:pt x="5903385" y="8756"/>
                </a:lnTo>
                <a:lnTo>
                  <a:pt x="5806756" y="11903"/>
                </a:lnTo>
                <a:lnTo>
                  <a:pt x="5710655" y="15526"/>
                </a:lnTo>
                <a:lnTo>
                  <a:pt x="5615079" y="19625"/>
                </a:lnTo>
                <a:lnTo>
                  <a:pt x="5520030" y="24198"/>
                </a:lnTo>
                <a:lnTo>
                  <a:pt x="5425508" y="29241"/>
                </a:lnTo>
                <a:lnTo>
                  <a:pt x="5238039" y="40735"/>
                </a:lnTo>
                <a:lnTo>
                  <a:pt x="4960775" y="61466"/>
                </a:lnTo>
                <a:lnTo>
                  <a:pt x="4688230" y="86337"/>
                </a:lnTo>
                <a:lnTo>
                  <a:pt x="4420396" y="115300"/>
                </a:lnTo>
                <a:lnTo>
                  <a:pt x="4157266" y="148302"/>
                </a:lnTo>
                <a:lnTo>
                  <a:pt x="3898833" y="185294"/>
                </a:lnTo>
                <a:lnTo>
                  <a:pt x="3645087" y="226224"/>
                </a:lnTo>
                <a:lnTo>
                  <a:pt x="3396022" y="271042"/>
                </a:lnTo>
                <a:lnTo>
                  <a:pt x="3151630" y="319698"/>
                </a:lnTo>
                <a:lnTo>
                  <a:pt x="2911904" y="372139"/>
                </a:lnTo>
                <a:lnTo>
                  <a:pt x="2754674" y="409179"/>
                </a:lnTo>
                <a:lnTo>
                  <a:pt x="2599511" y="447864"/>
                </a:lnTo>
                <a:lnTo>
                  <a:pt x="2446414" y="488179"/>
                </a:lnTo>
                <a:lnTo>
                  <a:pt x="2295380" y="530110"/>
                </a:lnTo>
                <a:lnTo>
                  <a:pt x="2146407" y="573640"/>
                </a:lnTo>
                <a:lnTo>
                  <a:pt x="1999493" y="618756"/>
                </a:lnTo>
                <a:lnTo>
                  <a:pt x="1854634" y="665442"/>
                </a:lnTo>
                <a:lnTo>
                  <a:pt x="1711830" y="713683"/>
                </a:lnTo>
                <a:lnTo>
                  <a:pt x="1571077" y="763464"/>
                </a:lnTo>
                <a:lnTo>
                  <a:pt x="1432373" y="814770"/>
                </a:lnTo>
                <a:lnTo>
                  <a:pt x="1295717" y="867587"/>
                </a:lnTo>
                <a:lnTo>
                  <a:pt x="1161105" y="921898"/>
                </a:lnTo>
                <a:lnTo>
                  <a:pt x="1028536" y="977689"/>
                </a:lnTo>
                <a:lnTo>
                  <a:pt x="898006" y="1034945"/>
                </a:lnTo>
                <a:lnTo>
                  <a:pt x="769515" y="1093651"/>
                </a:lnTo>
                <a:lnTo>
                  <a:pt x="643059" y="1153792"/>
                </a:lnTo>
                <a:lnTo>
                  <a:pt x="518637" y="1215353"/>
                </a:lnTo>
                <a:lnTo>
                  <a:pt x="396246" y="1278318"/>
                </a:lnTo>
                <a:lnTo>
                  <a:pt x="335811" y="1310323"/>
                </a:lnTo>
                <a:lnTo>
                  <a:pt x="275883" y="1342673"/>
                </a:lnTo>
                <a:lnTo>
                  <a:pt x="216462" y="1375368"/>
                </a:lnTo>
                <a:lnTo>
                  <a:pt x="157547" y="1408403"/>
                </a:lnTo>
                <a:lnTo>
                  <a:pt x="99138" y="1441779"/>
                </a:lnTo>
                <a:lnTo>
                  <a:pt x="41235" y="1475493"/>
                </a:lnTo>
                <a:lnTo>
                  <a:pt x="0" y="1499955"/>
                </a:lnTo>
                <a:lnTo>
                  <a:pt x="0" y="7274542"/>
                </a:lnTo>
                <a:lnTo>
                  <a:pt x="13004800" y="7274542"/>
                </a:lnTo>
                <a:lnTo>
                  <a:pt x="13004800" y="1509638"/>
                </a:lnTo>
                <a:lnTo>
                  <a:pt x="12947245" y="1475493"/>
                </a:lnTo>
                <a:lnTo>
                  <a:pt x="12889342" y="1441779"/>
                </a:lnTo>
                <a:lnTo>
                  <a:pt x="12830933" y="1408403"/>
                </a:lnTo>
                <a:lnTo>
                  <a:pt x="12772018" y="1375368"/>
                </a:lnTo>
                <a:lnTo>
                  <a:pt x="12712597" y="1342673"/>
                </a:lnTo>
                <a:lnTo>
                  <a:pt x="12652669" y="1310323"/>
                </a:lnTo>
                <a:lnTo>
                  <a:pt x="12592234" y="1278318"/>
                </a:lnTo>
                <a:lnTo>
                  <a:pt x="12469843" y="1215353"/>
                </a:lnTo>
                <a:lnTo>
                  <a:pt x="12345420" y="1153792"/>
                </a:lnTo>
                <a:lnTo>
                  <a:pt x="12218965" y="1093651"/>
                </a:lnTo>
                <a:lnTo>
                  <a:pt x="12090473" y="1034945"/>
                </a:lnTo>
                <a:lnTo>
                  <a:pt x="11959944" y="977689"/>
                </a:lnTo>
                <a:lnTo>
                  <a:pt x="11827375" y="921898"/>
                </a:lnTo>
                <a:lnTo>
                  <a:pt x="11692763" y="867587"/>
                </a:lnTo>
                <a:lnTo>
                  <a:pt x="11556107" y="814770"/>
                </a:lnTo>
                <a:lnTo>
                  <a:pt x="11417403" y="763464"/>
                </a:lnTo>
                <a:lnTo>
                  <a:pt x="11276650" y="713683"/>
                </a:lnTo>
                <a:lnTo>
                  <a:pt x="11133846" y="665442"/>
                </a:lnTo>
                <a:lnTo>
                  <a:pt x="10988987" y="618756"/>
                </a:lnTo>
                <a:lnTo>
                  <a:pt x="10842073" y="573640"/>
                </a:lnTo>
                <a:lnTo>
                  <a:pt x="10693099" y="530110"/>
                </a:lnTo>
                <a:lnTo>
                  <a:pt x="10542066" y="488179"/>
                </a:lnTo>
                <a:lnTo>
                  <a:pt x="10388969" y="447864"/>
                </a:lnTo>
                <a:lnTo>
                  <a:pt x="10233806" y="409179"/>
                </a:lnTo>
                <a:lnTo>
                  <a:pt x="10076576" y="372139"/>
                </a:lnTo>
                <a:lnTo>
                  <a:pt x="9836849" y="319698"/>
                </a:lnTo>
                <a:lnTo>
                  <a:pt x="9592457" y="271042"/>
                </a:lnTo>
                <a:lnTo>
                  <a:pt x="9343393" y="226224"/>
                </a:lnTo>
                <a:lnTo>
                  <a:pt x="9089647" y="185294"/>
                </a:lnTo>
                <a:lnTo>
                  <a:pt x="8831213" y="148302"/>
                </a:lnTo>
                <a:lnTo>
                  <a:pt x="8568084" y="115300"/>
                </a:lnTo>
                <a:lnTo>
                  <a:pt x="8300250" y="86337"/>
                </a:lnTo>
                <a:lnTo>
                  <a:pt x="8027705" y="61466"/>
                </a:lnTo>
                <a:lnTo>
                  <a:pt x="7750441" y="40735"/>
                </a:lnTo>
                <a:lnTo>
                  <a:pt x="7468449" y="24198"/>
                </a:lnTo>
                <a:lnTo>
                  <a:pt x="7181723" y="11903"/>
                </a:lnTo>
                <a:lnTo>
                  <a:pt x="6890255" y="3901"/>
                </a:lnTo>
                <a:lnTo>
                  <a:pt x="6494240" y="0"/>
                </a:lnTo>
                <a:close/>
              </a:path>
            </a:pathLst>
          </a:custGeom>
          <a:solidFill>
            <a:srgbClr val="E7ECF4"/>
          </a:solidFill>
          <a:ln w="57150">
            <a:solidFill>
              <a:schemeClr val="bg1"/>
            </a:solidFill>
          </a:ln>
        </p:spPr>
        <p:txBody>
          <a:bodyPr wrap="square" lIns="0" tIns="0" rIns="0" bIns="0" rtlCol="0"/>
          <a:lstStyle/>
          <a:p>
            <a:endParaRPr/>
          </a:p>
        </p:txBody>
      </p:sp>
      <p:pic>
        <p:nvPicPr>
          <p:cNvPr id="23" name="Imag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63069" y="143640"/>
            <a:ext cx="3414124" cy="2137868"/>
          </a:xfrm>
          <a:prstGeom prst="rect">
            <a:avLst/>
          </a:prstGeom>
        </p:spPr>
      </p:pic>
      <p:sp>
        <p:nvSpPr>
          <p:cNvPr id="10" name="Espace réservé du texte 30"/>
          <p:cNvSpPr>
            <a:spLocks noGrp="1"/>
          </p:cNvSpPr>
          <p:nvPr>
            <p:ph type="body" sz="quarter" idx="13" hasCustomPrompt="1"/>
          </p:nvPr>
        </p:nvSpPr>
        <p:spPr>
          <a:xfrm>
            <a:off x="3221831" y="3734813"/>
            <a:ext cx="10896600" cy="3046988"/>
          </a:xfrm>
          <a:prstGeom prst="rect">
            <a:avLst/>
          </a:prstGeom>
        </p:spPr>
        <p:txBody>
          <a:bodyPr anchor="b" anchorCtr="0">
            <a:normAutofit/>
          </a:bodyPr>
          <a:lstStyle>
            <a:lvl1pPr marL="0" indent="0" algn="ctr">
              <a:lnSpc>
                <a:spcPct val="120000"/>
              </a:lnSpc>
              <a:spcBef>
                <a:spcPts val="0"/>
              </a:spcBef>
              <a:buNone/>
              <a:defRPr sz="8000" b="1" baseline="0">
                <a:solidFill>
                  <a:schemeClr val="tx2"/>
                </a:solidFill>
                <a:latin typeface="Calibri" panose="020F0502020204030204" pitchFamily="34" charset="0"/>
                <a:cs typeface="Calibri" panose="020F0502020204030204" pitchFamily="34" charset="0"/>
              </a:defRPr>
            </a:lvl1pPr>
          </a:lstStyle>
          <a:p>
            <a:pPr lvl="0"/>
            <a:r>
              <a:rPr lang="fr-FR" dirty="0"/>
              <a:t>Cliquez pour modifier le titre</a:t>
            </a:r>
          </a:p>
        </p:txBody>
      </p:sp>
      <p:sp>
        <p:nvSpPr>
          <p:cNvPr id="11" name="Espace réservé du texte 32"/>
          <p:cNvSpPr>
            <a:spLocks noGrp="1"/>
          </p:cNvSpPr>
          <p:nvPr>
            <p:ph type="body" sz="quarter" idx="14" hasCustomPrompt="1"/>
          </p:nvPr>
        </p:nvSpPr>
        <p:spPr>
          <a:xfrm>
            <a:off x="3221831" y="7009681"/>
            <a:ext cx="10896600" cy="991319"/>
          </a:xfrm>
          <a:prstGeom prst="rect">
            <a:avLst/>
          </a:prstGeom>
        </p:spPr>
        <p:txBody>
          <a:bodyPr anchor="t" anchorCtr="0">
            <a:normAutofit/>
          </a:bodyPr>
          <a:lstStyle>
            <a:lvl1pPr marL="0" indent="0" algn="ctr">
              <a:buNone/>
              <a:defRPr sz="3200" cap="all" baseline="0">
                <a:solidFill>
                  <a:schemeClr val="tx2"/>
                </a:solidFill>
                <a:latin typeface="Calibri Light" panose="020F0302020204030204" pitchFamily="34" charset="0"/>
                <a:cs typeface="Calibri Light" panose="020F0302020204030204" pitchFamily="34" charset="0"/>
              </a:defRPr>
            </a:lvl1pPr>
          </a:lstStyle>
          <a:p>
            <a:pPr lvl="0"/>
            <a:r>
              <a:rPr lang="fr-FR" dirty="0"/>
              <a:t>Cliquez pour ajouter un sous-titre</a:t>
            </a:r>
          </a:p>
        </p:txBody>
      </p:sp>
      <p:sp>
        <p:nvSpPr>
          <p:cNvPr id="12" name="Espace réservé du texte 2"/>
          <p:cNvSpPr>
            <a:spLocks noGrp="1"/>
          </p:cNvSpPr>
          <p:nvPr>
            <p:ph type="body" sz="quarter" idx="15" hasCustomPrompt="1"/>
          </p:nvPr>
        </p:nvSpPr>
        <p:spPr>
          <a:xfrm>
            <a:off x="3221831" y="8534401"/>
            <a:ext cx="10896600" cy="685800"/>
          </a:xfrm>
          <a:prstGeom prst="rect">
            <a:avLst/>
          </a:prstGeom>
        </p:spPr>
        <p:txBody>
          <a:bodyPr anchor="b" anchorCtr="0">
            <a:normAutofit/>
          </a:bodyPr>
          <a:lstStyle>
            <a:lvl1pPr marL="0" indent="0" algn="ctr">
              <a:lnSpc>
                <a:spcPct val="50000"/>
              </a:lnSpc>
              <a:buNone/>
              <a:defRPr sz="1800" baseline="0">
                <a:solidFill>
                  <a:schemeClr val="tx2"/>
                </a:solidFill>
                <a:latin typeface="Calibri Light" panose="020F0302020204030204" pitchFamily="34" charset="0"/>
                <a:cs typeface="Calibri Light" panose="020F0302020204030204" pitchFamily="34" charset="0"/>
              </a:defRPr>
            </a:lvl1pPr>
          </a:lstStyle>
          <a:p>
            <a:pPr lvl="0"/>
            <a:r>
              <a:rPr lang="fr-FR" dirty="0"/>
              <a:t>Modifier le texte</a:t>
            </a:r>
          </a:p>
        </p:txBody>
      </p:sp>
    </p:spTree>
    <p:extLst>
      <p:ext uri="{BB962C8B-B14F-4D97-AF65-F5344CB8AC3E}">
        <p14:creationId xmlns:p14="http://schemas.microsoft.com/office/powerpoint/2010/main" val="26032084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ot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A3EAC0BE-94F9-4B5F-BFA7-FF45721A39F9}" type="datetime1">
              <a:rPr lang="fr-FR" smtClean="0"/>
              <a:t>01/06/2026</a:t>
            </a:fld>
            <a:endParaRPr lang="fr-FR"/>
          </a:p>
        </p:txBody>
      </p:sp>
      <p:sp>
        <p:nvSpPr>
          <p:cNvPr id="4" name="Espace réservé du pied de page 3"/>
          <p:cNvSpPr>
            <a:spLocks noGrp="1"/>
          </p:cNvSpPr>
          <p:nvPr>
            <p:ph type="ftr" sz="quarter" idx="11"/>
          </p:nvPr>
        </p:nvSpPr>
        <p:spPr/>
        <p:txBody>
          <a:bodyPr/>
          <a:lstStyle/>
          <a:p>
            <a:r>
              <a:rPr lang="fr-FR"/>
              <a:t>LATMOS 2021</a:t>
            </a:r>
          </a:p>
        </p:txBody>
      </p:sp>
      <p:sp>
        <p:nvSpPr>
          <p:cNvPr id="5" name="Espace réservé du numéro de diapositive 4"/>
          <p:cNvSpPr>
            <a:spLocks noGrp="1"/>
          </p:cNvSpPr>
          <p:nvPr>
            <p:ph type="sldNum" sz="quarter" idx="12"/>
          </p:nvPr>
        </p:nvSpPr>
        <p:spPr/>
        <p:txBody>
          <a:bodyPr/>
          <a:lstStyle/>
          <a:p>
            <a:fld id="{E49C18FD-D384-473D-BCBB-012993A65453}" type="slidenum">
              <a:rPr lang="fr-FR" smtClean="0"/>
              <a:t>‹#›</a:t>
            </a:fld>
            <a:endParaRPr lang="fr-FR"/>
          </a:p>
        </p:txBody>
      </p:sp>
      <p:sp>
        <p:nvSpPr>
          <p:cNvPr id="9" name="bk object 17"/>
          <p:cNvSpPr/>
          <p:nvPr userDrawn="1"/>
        </p:nvSpPr>
        <p:spPr>
          <a:xfrm>
            <a:off x="5668343" y="2902014"/>
            <a:ext cx="5997575" cy="3943350"/>
          </a:xfrm>
          <a:custGeom>
            <a:avLst/>
            <a:gdLst/>
            <a:ahLst/>
            <a:cxnLst/>
            <a:rect l="l" t="t" r="r" b="b"/>
            <a:pathLst>
              <a:path w="5997575" h="3943350">
                <a:moveTo>
                  <a:pt x="0" y="3943222"/>
                </a:moveTo>
                <a:lnTo>
                  <a:pt x="5997194" y="0"/>
                </a:lnTo>
              </a:path>
            </a:pathLst>
          </a:custGeom>
          <a:ln w="57150">
            <a:solidFill>
              <a:schemeClr val="tx2"/>
            </a:solidFill>
          </a:ln>
        </p:spPr>
        <p:txBody>
          <a:bodyPr wrap="square" lIns="0" tIns="0" rIns="0" bIns="0" rtlCol="0"/>
          <a:lstStyle/>
          <a:p>
            <a:endParaRPr/>
          </a:p>
        </p:txBody>
      </p:sp>
      <p:sp>
        <p:nvSpPr>
          <p:cNvPr id="10" name="bk object 18"/>
          <p:cNvSpPr/>
          <p:nvPr userDrawn="1"/>
        </p:nvSpPr>
        <p:spPr>
          <a:xfrm>
            <a:off x="5671344" y="2902011"/>
            <a:ext cx="5997575" cy="3943350"/>
          </a:xfrm>
          <a:custGeom>
            <a:avLst/>
            <a:gdLst/>
            <a:ahLst/>
            <a:cxnLst/>
            <a:rect l="l" t="t" r="r" b="b"/>
            <a:pathLst>
              <a:path w="5997575" h="3943350">
                <a:moveTo>
                  <a:pt x="0" y="0"/>
                </a:moveTo>
                <a:lnTo>
                  <a:pt x="5997194" y="3943223"/>
                </a:lnTo>
              </a:path>
            </a:pathLst>
          </a:custGeom>
          <a:ln w="57150">
            <a:solidFill>
              <a:schemeClr val="tx2"/>
            </a:solidFill>
          </a:ln>
        </p:spPr>
        <p:txBody>
          <a:bodyPr wrap="square" lIns="0" tIns="0" rIns="0" bIns="0" rtlCol="0"/>
          <a:lstStyle/>
          <a:p>
            <a:endParaRPr/>
          </a:p>
        </p:txBody>
      </p:sp>
      <p:sp>
        <p:nvSpPr>
          <p:cNvPr id="11" name="Espace réservé du texte 27"/>
          <p:cNvSpPr>
            <a:spLocks noGrp="1"/>
          </p:cNvSpPr>
          <p:nvPr>
            <p:ph type="body" sz="quarter" idx="13" hasCustomPrompt="1"/>
          </p:nvPr>
        </p:nvSpPr>
        <p:spPr>
          <a:xfrm>
            <a:off x="1192213" y="5773835"/>
            <a:ext cx="4274330" cy="2143051"/>
          </a:xfrm>
          <a:prstGeom prst="rect">
            <a:avLst/>
          </a:prstGeom>
        </p:spPr>
        <p:txBody>
          <a:bodyPr anchor="ctr" anchorCtr="0">
            <a:normAutofit/>
          </a:bodyPr>
          <a:lstStyle>
            <a:lvl1pPr marL="0" indent="0" algn="r">
              <a:buNone/>
              <a:defRPr sz="2400" baseline="0">
                <a:solidFill>
                  <a:schemeClr val="tx2"/>
                </a:solidFill>
                <a:latin typeface="Calibri Light" panose="020F0302020204030204" pitchFamily="34" charset="0"/>
                <a:cs typeface="Calibri Light" panose="020F0302020204030204" pitchFamily="34" charset="0"/>
              </a:defRPr>
            </a:lvl1pPr>
          </a:lstStyle>
          <a:p>
            <a:pPr lvl="0"/>
            <a:r>
              <a:rPr lang="fr-FR" dirty="0"/>
              <a:t>Modifier le texte</a:t>
            </a:r>
          </a:p>
        </p:txBody>
      </p:sp>
      <p:sp>
        <p:nvSpPr>
          <p:cNvPr id="12" name="Espace réservé du texte 27"/>
          <p:cNvSpPr>
            <a:spLocks noGrp="1"/>
          </p:cNvSpPr>
          <p:nvPr>
            <p:ph type="body" sz="quarter" idx="14" hasCustomPrompt="1"/>
          </p:nvPr>
        </p:nvSpPr>
        <p:spPr>
          <a:xfrm>
            <a:off x="1192213" y="1830485"/>
            <a:ext cx="4194132" cy="2143051"/>
          </a:xfrm>
          <a:prstGeom prst="rect">
            <a:avLst/>
          </a:prstGeom>
        </p:spPr>
        <p:txBody>
          <a:bodyPr anchor="ctr" anchorCtr="0">
            <a:normAutofit/>
          </a:bodyPr>
          <a:lstStyle>
            <a:lvl1pPr marL="0" indent="0" algn="r">
              <a:buNone/>
              <a:defRPr sz="2400" baseline="0">
                <a:solidFill>
                  <a:schemeClr val="tx2"/>
                </a:solidFill>
                <a:latin typeface="+mn-lt"/>
              </a:defRPr>
            </a:lvl1pPr>
          </a:lstStyle>
          <a:p>
            <a:pPr lvl="0"/>
            <a:r>
              <a:rPr lang="fr-FR" dirty="0"/>
              <a:t>Modifier le texte</a:t>
            </a:r>
          </a:p>
        </p:txBody>
      </p:sp>
      <p:sp>
        <p:nvSpPr>
          <p:cNvPr id="13" name="Espace réservé du texte 27"/>
          <p:cNvSpPr>
            <a:spLocks noGrp="1"/>
          </p:cNvSpPr>
          <p:nvPr>
            <p:ph type="body" sz="quarter" idx="15" hasCustomPrompt="1"/>
          </p:nvPr>
        </p:nvSpPr>
        <p:spPr>
          <a:xfrm>
            <a:off x="11947541" y="5773835"/>
            <a:ext cx="4200508" cy="2143051"/>
          </a:xfrm>
          <a:prstGeom prst="rect">
            <a:avLst/>
          </a:prstGeom>
        </p:spPr>
        <p:txBody>
          <a:bodyPr anchor="ctr" anchorCtr="0">
            <a:normAutofit/>
          </a:bodyPr>
          <a:lstStyle>
            <a:lvl1pPr marL="0" indent="0" algn="l">
              <a:buNone/>
              <a:defRPr sz="2400" baseline="0">
                <a:solidFill>
                  <a:schemeClr val="tx2"/>
                </a:solidFill>
                <a:latin typeface="Calibri Light" panose="020F0302020204030204" pitchFamily="34" charset="0"/>
                <a:cs typeface="Calibri Light" panose="020F0302020204030204" pitchFamily="34" charset="0"/>
              </a:defRPr>
            </a:lvl1pPr>
          </a:lstStyle>
          <a:p>
            <a:pPr lvl="0"/>
            <a:r>
              <a:rPr lang="fr-FR" dirty="0"/>
              <a:t>Modifier le texte</a:t>
            </a:r>
          </a:p>
        </p:txBody>
      </p:sp>
      <p:sp>
        <p:nvSpPr>
          <p:cNvPr id="14" name="Espace réservé du texte 27"/>
          <p:cNvSpPr>
            <a:spLocks noGrp="1"/>
          </p:cNvSpPr>
          <p:nvPr>
            <p:ph type="body" sz="quarter" idx="16" hasCustomPrompt="1"/>
          </p:nvPr>
        </p:nvSpPr>
        <p:spPr>
          <a:xfrm>
            <a:off x="11867342" y="1830485"/>
            <a:ext cx="4280707" cy="2143051"/>
          </a:xfrm>
          <a:prstGeom prst="rect">
            <a:avLst/>
          </a:prstGeom>
        </p:spPr>
        <p:txBody>
          <a:bodyPr anchor="ctr" anchorCtr="0">
            <a:normAutofit/>
          </a:bodyPr>
          <a:lstStyle>
            <a:lvl1pPr marL="0" indent="0" algn="l">
              <a:buNone/>
              <a:defRPr sz="2400" baseline="0">
                <a:solidFill>
                  <a:schemeClr val="tx2"/>
                </a:solidFill>
                <a:latin typeface="+mn-lt"/>
              </a:defRPr>
            </a:lvl1pPr>
          </a:lstStyle>
          <a:p>
            <a:pPr lvl="0"/>
            <a:r>
              <a:rPr lang="fr-FR" dirty="0"/>
              <a:t>Modifier le texte</a:t>
            </a:r>
          </a:p>
        </p:txBody>
      </p:sp>
      <p:sp>
        <p:nvSpPr>
          <p:cNvPr id="16" name="Espace réservé du contenu 7"/>
          <p:cNvSpPr>
            <a:spLocks noGrp="1"/>
          </p:cNvSpPr>
          <p:nvPr>
            <p:ph sz="quarter" idx="26" hasCustomPrompt="1"/>
          </p:nvPr>
        </p:nvSpPr>
        <p:spPr>
          <a:xfrm>
            <a:off x="6147130" y="2353686"/>
            <a:ext cx="5040000" cy="5040000"/>
          </a:xfrm>
          <a:prstGeom prst="ellipse">
            <a:avLst/>
          </a:prstGeom>
          <a:solidFill>
            <a:schemeClr val="bg1"/>
          </a:solidFill>
          <a:ln w="57150">
            <a:solidFill>
              <a:schemeClr val="tx2"/>
            </a:solidFill>
          </a:ln>
        </p:spPr>
        <p:txBody>
          <a:bodyPr anchor="ctr"/>
          <a:lstStyle>
            <a:lvl1pPr marL="0" indent="0" algn="ctr">
              <a:buNone/>
              <a:defRPr baseline="0">
                <a:solidFill>
                  <a:schemeClr val="tx2"/>
                </a:solidFill>
              </a:defRPr>
            </a:lvl1pPr>
          </a:lstStyle>
          <a:p>
            <a:pPr lvl="0"/>
            <a:r>
              <a:rPr lang="fr-FR" dirty="0"/>
              <a:t>Texte </a:t>
            </a:r>
          </a:p>
        </p:txBody>
      </p:sp>
    </p:spTree>
    <p:extLst>
      <p:ext uri="{BB962C8B-B14F-4D97-AF65-F5344CB8AC3E}">
        <p14:creationId xmlns:p14="http://schemas.microsoft.com/office/powerpoint/2010/main" val="17199146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Jumeaux">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3" name="Espace réservé de la date 2"/>
          <p:cNvSpPr>
            <a:spLocks noGrp="1"/>
          </p:cNvSpPr>
          <p:nvPr>
            <p:ph type="dt" sz="half" idx="10"/>
          </p:nvPr>
        </p:nvSpPr>
        <p:spPr/>
        <p:txBody>
          <a:bodyPr/>
          <a:lstStyle/>
          <a:p>
            <a:fld id="{B49F860B-0AD1-4FDF-AB30-6F326D4AFD3D}" type="datetime1">
              <a:rPr lang="fr-FR" smtClean="0"/>
              <a:t>01/06/2026</a:t>
            </a:fld>
            <a:endParaRPr lang="fr-FR"/>
          </a:p>
        </p:txBody>
      </p:sp>
      <p:sp>
        <p:nvSpPr>
          <p:cNvPr id="4" name="Espace réservé du pied de page 3"/>
          <p:cNvSpPr>
            <a:spLocks noGrp="1"/>
          </p:cNvSpPr>
          <p:nvPr>
            <p:ph type="ftr" sz="quarter" idx="11"/>
          </p:nvPr>
        </p:nvSpPr>
        <p:spPr/>
        <p:txBody>
          <a:bodyPr/>
          <a:lstStyle/>
          <a:p>
            <a:r>
              <a:rPr lang="fr-FR"/>
              <a:t>LATMOS 2021</a:t>
            </a:r>
          </a:p>
        </p:txBody>
      </p:sp>
      <p:sp>
        <p:nvSpPr>
          <p:cNvPr id="5" name="Espace réservé du numéro de diapositive 4"/>
          <p:cNvSpPr>
            <a:spLocks noGrp="1"/>
          </p:cNvSpPr>
          <p:nvPr>
            <p:ph type="sldNum" sz="quarter" idx="12"/>
          </p:nvPr>
        </p:nvSpPr>
        <p:spPr/>
        <p:txBody>
          <a:bodyPr/>
          <a:lstStyle/>
          <a:p>
            <a:fld id="{E49C18FD-D384-473D-BCBB-012993A65453}" type="slidenum">
              <a:rPr lang="fr-FR" smtClean="0"/>
              <a:t>‹#›</a:t>
            </a:fld>
            <a:endParaRPr lang="fr-FR"/>
          </a:p>
        </p:txBody>
      </p:sp>
      <p:sp>
        <p:nvSpPr>
          <p:cNvPr id="16" name="object 13"/>
          <p:cNvSpPr/>
          <p:nvPr userDrawn="1"/>
        </p:nvSpPr>
        <p:spPr>
          <a:xfrm>
            <a:off x="5733131" y="6991985"/>
            <a:ext cx="0" cy="628015"/>
          </a:xfrm>
          <a:custGeom>
            <a:avLst/>
            <a:gdLst/>
            <a:ahLst/>
            <a:cxnLst/>
            <a:rect l="l" t="t" r="r" b="b"/>
            <a:pathLst>
              <a:path h="628015">
                <a:moveTo>
                  <a:pt x="0" y="0"/>
                </a:moveTo>
                <a:lnTo>
                  <a:pt x="0" y="627506"/>
                </a:lnTo>
              </a:path>
            </a:pathLst>
          </a:custGeom>
          <a:ln w="57150">
            <a:solidFill>
              <a:schemeClr val="tx2"/>
            </a:solidFill>
          </a:ln>
        </p:spPr>
        <p:txBody>
          <a:bodyPr wrap="square" lIns="0" tIns="0" rIns="0" bIns="0" rtlCol="0"/>
          <a:lstStyle/>
          <a:p>
            <a:endParaRPr/>
          </a:p>
        </p:txBody>
      </p:sp>
      <p:sp>
        <p:nvSpPr>
          <p:cNvPr id="17" name="object 14"/>
          <p:cNvSpPr/>
          <p:nvPr userDrawn="1"/>
        </p:nvSpPr>
        <p:spPr>
          <a:xfrm>
            <a:off x="11607131" y="6991985"/>
            <a:ext cx="0" cy="628015"/>
          </a:xfrm>
          <a:custGeom>
            <a:avLst/>
            <a:gdLst/>
            <a:ahLst/>
            <a:cxnLst/>
            <a:rect l="l" t="t" r="r" b="b"/>
            <a:pathLst>
              <a:path h="628015">
                <a:moveTo>
                  <a:pt x="0" y="0"/>
                </a:moveTo>
                <a:lnTo>
                  <a:pt x="0" y="627506"/>
                </a:lnTo>
              </a:path>
            </a:pathLst>
          </a:custGeom>
          <a:ln w="57150">
            <a:solidFill>
              <a:schemeClr val="tx2"/>
            </a:solidFill>
          </a:ln>
        </p:spPr>
        <p:txBody>
          <a:bodyPr wrap="square" lIns="0" tIns="0" rIns="0" bIns="0" rtlCol="0"/>
          <a:lstStyle/>
          <a:p>
            <a:endParaRPr/>
          </a:p>
        </p:txBody>
      </p:sp>
      <p:sp>
        <p:nvSpPr>
          <p:cNvPr id="18" name="Espace réservé du texte 27"/>
          <p:cNvSpPr>
            <a:spLocks noGrp="1"/>
          </p:cNvSpPr>
          <p:nvPr>
            <p:ph type="body" sz="quarter" idx="13" hasCustomPrompt="1"/>
          </p:nvPr>
        </p:nvSpPr>
        <p:spPr>
          <a:xfrm>
            <a:off x="3393132" y="7696200"/>
            <a:ext cx="4679999" cy="703124"/>
          </a:xfrm>
          <a:prstGeom prst="rect">
            <a:avLst/>
          </a:prstGeom>
        </p:spPr>
        <p:txBody>
          <a:bodyPr anchor="t" anchorCtr="0">
            <a:normAutofit/>
          </a:bodyPr>
          <a:lstStyle>
            <a:lvl1pPr marL="0" indent="0" algn="ctr">
              <a:buNone/>
              <a:defRPr sz="2400" baseline="0">
                <a:solidFill>
                  <a:schemeClr val="tx2"/>
                </a:solidFill>
                <a:latin typeface="+mn-lt"/>
              </a:defRPr>
            </a:lvl1pPr>
          </a:lstStyle>
          <a:p>
            <a:pPr lvl="0"/>
            <a:r>
              <a:rPr lang="fr-FR" dirty="0"/>
              <a:t>Modifier le texte</a:t>
            </a:r>
          </a:p>
        </p:txBody>
      </p:sp>
      <p:sp>
        <p:nvSpPr>
          <p:cNvPr id="19" name="Espace réservé du texte 27"/>
          <p:cNvSpPr>
            <a:spLocks noGrp="1"/>
          </p:cNvSpPr>
          <p:nvPr>
            <p:ph type="body" sz="quarter" idx="14" hasCustomPrompt="1"/>
          </p:nvPr>
        </p:nvSpPr>
        <p:spPr>
          <a:xfrm>
            <a:off x="9267131" y="7696200"/>
            <a:ext cx="4680000" cy="703124"/>
          </a:xfrm>
          <a:prstGeom prst="rect">
            <a:avLst/>
          </a:prstGeom>
        </p:spPr>
        <p:txBody>
          <a:bodyPr anchor="t" anchorCtr="0">
            <a:normAutofit/>
          </a:bodyPr>
          <a:lstStyle>
            <a:lvl1pPr marL="0" indent="0" algn="ctr">
              <a:buNone/>
              <a:defRPr sz="2400" baseline="0">
                <a:solidFill>
                  <a:schemeClr val="tx2"/>
                </a:solidFill>
                <a:latin typeface="+mn-lt"/>
              </a:defRPr>
            </a:lvl1pPr>
          </a:lstStyle>
          <a:p>
            <a:pPr lvl="0"/>
            <a:r>
              <a:rPr lang="fr-FR" dirty="0"/>
              <a:t>Modifier le texte</a:t>
            </a:r>
          </a:p>
        </p:txBody>
      </p:sp>
      <p:sp>
        <p:nvSpPr>
          <p:cNvPr id="12" name="Espace réservé du contenu 7"/>
          <p:cNvSpPr>
            <a:spLocks noGrp="1"/>
          </p:cNvSpPr>
          <p:nvPr>
            <p:ph sz="quarter" idx="26" hasCustomPrompt="1"/>
          </p:nvPr>
        </p:nvSpPr>
        <p:spPr>
          <a:xfrm>
            <a:off x="3213131" y="1951985"/>
            <a:ext cx="5040000" cy="5040000"/>
          </a:xfrm>
          <a:prstGeom prst="ellipse">
            <a:avLst/>
          </a:prstGeom>
          <a:solidFill>
            <a:schemeClr val="bg2"/>
          </a:solidFill>
          <a:ln w="57150">
            <a:solidFill>
              <a:schemeClr val="tx2"/>
            </a:solidFill>
          </a:ln>
        </p:spPr>
        <p:txBody>
          <a:bodyPr anchor="ctr"/>
          <a:lstStyle>
            <a:lvl1pPr marL="0" indent="0" algn="ctr">
              <a:buNone/>
              <a:defRPr baseline="0">
                <a:solidFill>
                  <a:schemeClr val="tx2"/>
                </a:solidFill>
              </a:defRPr>
            </a:lvl1pPr>
          </a:lstStyle>
          <a:p>
            <a:pPr lvl="0"/>
            <a:r>
              <a:rPr lang="fr-FR" dirty="0"/>
              <a:t>Texte </a:t>
            </a:r>
          </a:p>
        </p:txBody>
      </p:sp>
      <p:sp>
        <p:nvSpPr>
          <p:cNvPr id="13" name="Espace réservé du contenu 7"/>
          <p:cNvSpPr>
            <a:spLocks noGrp="1"/>
          </p:cNvSpPr>
          <p:nvPr>
            <p:ph sz="quarter" idx="27" hasCustomPrompt="1"/>
          </p:nvPr>
        </p:nvSpPr>
        <p:spPr>
          <a:xfrm>
            <a:off x="9087131" y="1951985"/>
            <a:ext cx="5040000" cy="5040000"/>
          </a:xfrm>
          <a:prstGeom prst="ellipse">
            <a:avLst/>
          </a:prstGeom>
          <a:solidFill>
            <a:schemeClr val="bg1"/>
          </a:solidFill>
          <a:ln w="57150">
            <a:solidFill>
              <a:schemeClr val="tx2"/>
            </a:solidFill>
          </a:ln>
        </p:spPr>
        <p:txBody>
          <a:bodyPr anchor="ctr"/>
          <a:lstStyle>
            <a:lvl1pPr marL="0" indent="0" algn="ctr">
              <a:buNone/>
              <a:defRPr baseline="0">
                <a:solidFill>
                  <a:schemeClr val="tx2"/>
                </a:solidFill>
              </a:defRPr>
            </a:lvl1pPr>
          </a:lstStyle>
          <a:p>
            <a:pPr lvl="0"/>
            <a:r>
              <a:rPr lang="fr-FR" dirty="0"/>
              <a:t>Texte </a:t>
            </a:r>
          </a:p>
        </p:txBody>
      </p:sp>
    </p:spTree>
    <p:extLst>
      <p:ext uri="{BB962C8B-B14F-4D97-AF65-F5344CB8AC3E}">
        <p14:creationId xmlns:p14="http://schemas.microsoft.com/office/powerpoint/2010/main" val="22013823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riplette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8A123051-8162-423D-B482-8FBB2B8F02B8}" type="datetime1">
              <a:rPr lang="fr-FR" smtClean="0"/>
              <a:t>01/06/2026</a:t>
            </a:fld>
            <a:endParaRPr lang="fr-FR"/>
          </a:p>
        </p:txBody>
      </p:sp>
      <p:sp>
        <p:nvSpPr>
          <p:cNvPr id="4" name="Espace réservé du pied de page 3"/>
          <p:cNvSpPr>
            <a:spLocks noGrp="1"/>
          </p:cNvSpPr>
          <p:nvPr>
            <p:ph type="ftr" sz="quarter" idx="11"/>
          </p:nvPr>
        </p:nvSpPr>
        <p:spPr/>
        <p:txBody>
          <a:bodyPr/>
          <a:lstStyle/>
          <a:p>
            <a:r>
              <a:rPr lang="fr-FR"/>
              <a:t>LATMOS 2021</a:t>
            </a:r>
          </a:p>
        </p:txBody>
      </p:sp>
      <p:sp>
        <p:nvSpPr>
          <p:cNvPr id="5" name="Espace réservé du numéro de diapositive 4"/>
          <p:cNvSpPr>
            <a:spLocks noGrp="1"/>
          </p:cNvSpPr>
          <p:nvPr>
            <p:ph type="sldNum" sz="quarter" idx="12"/>
          </p:nvPr>
        </p:nvSpPr>
        <p:spPr/>
        <p:txBody>
          <a:bodyPr/>
          <a:lstStyle/>
          <a:p>
            <a:fld id="{E49C18FD-D384-473D-BCBB-012993A65453}" type="slidenum">
              <a:rPr lang="fr-FR" smtClean="0"/>
              <a:t>‹#›</a:t>
            </a:fld>
            <a:endParaRPr lang="fr-FR"/>
          </a:p>
        </p:txBody>
      </p:sp>
      <p:sp>
        <p:nvSpPr>
          <p:cNvPr id="12" name="object 6"/>
          <p:cNvSpPr/>
          <p:nvPr userDrawn="1"/>
        </p:nvSpPr>
        <p:spPr>
          <a:xfrm>
            <a:off x="4698933" y="5068800"/>
            <a:ext cx="0" cy="1105256"/>
          </a:xfrm>
          <a:custGeom>
            <a:avLst/>
            <a:gdLst/>
            <a:ahLst/>
            <a:cxnLst/>
            <a:rect l="l" t="t" r="r" b="b"/>
            <a:pathLst>
              <a:path h="954404">
                <a:moveTo>
                  <a:pt x="0" y="0"/>
                </a:moveTo>
                <a:lnTo>
                  <a:pt x="0" y="953871"/>
                </a:lnTo>
              </a:path>
            </a:pathLst>
          </a:custGeom>
          <a:ln w="57150">
            <a:solidFill>
              <a:schemeClr val="tx2"/>
            </a:solidFill>
          </a:ln>
        </p:spPr>
        <p:txBody>
          <a:bodyPr wrap="square" lIns="0" tIns="0" rIns="0" bIns="0" rtlCol="0"/>
          <a:lstStyle/>
          <a:p>
            <a:endParaRPr/>
          </a:p>
        </p:txBody>
      </p:sp>
      <p:sp>
        <p:nvSpPr>
          <p:cNvPr id="13" name="object 8"/>
          <p:cNvSpPr/>
          <p:nvPr userDrawn="1"/>
        </p:nvSpPr>
        <p:spPr>
          <a:xfrm>
            <a:off x="8658782" y="5068800"/>
            <a:ext cx="0" cy="1105256"/>
          </a:xfrm>
          <a:custGeom>
            <a:avLst/>
            <a:gdLst/>
            <a:ahLst/>
            <a:cxnLst/>
            <a:rect l="l" t="t" r="r" b="b"/>
            <a:pathLst>
              <a:path h="954404">
                <a:moveTo>
                  <a:pt x="0" y="0"/>
                </a:moveTo>
                <a:lnTo>
                  <a:pt x="0" y="953871"/>
                </a:lnTo>
              </a:path>
            </a:pathLst>
          </a:custGeom>
          <a:ln w="57150">
            <a:solidFill>
              <a:schemeClr val="tx2"/>
            </a:solidFill>
          </a:ln>
        </p:spPr>
        <p:txBody>
          <a:bodyPr wrap="square" lIns="0" tIns="0" rIns="0" bIns="0" rtlCol="0"/>
          <a:lstStyle/>
          <a:p>
            <a:endParaRPr/>
          </a:p>
        </p:txBody>
      </p:sp>
      <p:sp>
        <p:nvSpPr>
          <p:cNvPr id="14" name="object 10"/>
          <p:cNvSpPr/>
          <p:nvPr userDrawn="1"/>
        </p:nvSpPr>
        <p:spPr>
          <a:xfrm>
            <a:off x="12618631" y="5068800"/>
            <a:ext cx="0" cy="1105256"/>
          </a:xfrm>
          <a:custGeom>
            <a:avLst/>
            <a:gdLst/>
            <a:ahLst/>
            <a:cxnLst/>
            <a:rect l="l" t="t" r="r" b="b"/>
            <a:pathLst>
              <a:path h="954404">
                <a:moveTo>
                  <a:pt x="0" y="0"/>
                </a:moveTo>
                <a:lnTo>
                  <a:pt x="0" y="953871"/>
                </a:lnTo>
              </a:path>
            </a:pathLst>
          </a:custGeom>
          <a:ln w="57150">
            <a:solidFill>
              <a:schemeClr val="tx2"/>
            </a:solidFill>
          </a:ln>
        </p:spPr>
        <p:txBody>
          <a:bodyPr wrap="square" lIns="0" tIns="0" rIns="0" bIns="0" rtlCol="0"/>
          <a:lstStyle/>
          <a:p>
            <a:endParaRPr/>
          </a:p>
        </p:txBody>
      </p:sp>
      <p:sp>
        <p:nvSpPr>
          <p:cNvPr id="15" name="Espace réservé du texte 27"/>
          <p:cNvSpPr>
            <a:spLocks noGrp="1"/>
          </p:cNvSpPr>
          <p:nvPr>
            <p:ph type="body" sz="quarter" idx="13" hasCustomPrompt="1"/>
          </p:nvPr>
        </p:nvSpPr>
        <p:spPr>
          <a:xfrm>
            <a:off x="3031331" y="6222783"/>
            <a:ext cx="3335204" cy="2038439"/>
          </a:xfrm>
          <a:prstGeom prst="rect">
            <a:avLst/>
          </a:prstGeom>
        </p:spPr>
        <p:txBody>
          <a:bodyPr anchor="t" anchorCtr="0">
            <a:normAutofit/>
          </a:bodyPr>
          <a:lstStyle>
            <a:lvl1pPr marL="0" indent="0" algn="ctr">
              <a:buNone/>
              <a:defRPr sz="2400" baseline="0">
                <a:solidFill>
                  <a:schemeClr val="tx2"/>
                </a:solidFill>
                <a:latin typeface="Calibri Light" panose="020F0302020204030204" pitchFamily="34" charset="0"/>
                <a:cs typeface="Calibri Light" panose="020F0302020204030204" pitchFamily="34" charset="0"/>
              </a:defRPr>
            </a:lvl1pPr>
          </a:lstStyle>
          <a:p>
            <a:pPr lvl="0"/>
            <a:r>
              <a:rPr lang="fr-FR" dirty="0"/>
              <a:t>Modifier le texte</a:t>
            </a:r>
          </a:p>
        </p:txBody>
      </p:sp>
      <p:sp>
        <p:nvSpPr>
          <p:cNvPr id="22" name="Espace réservé du texte 27"/>
          <p:cNvSpPr>
            <a:spLocks noGrp="1"/>
          </p:cNvSpPr>
          <p:nvPr>
            <p:ph type="body" sz="quarter" idx="15" hasCustomPrompt="1"/>
          </p:nvPr>
        </p:nvSpPr>
        <p:spPr>
          <a:xfrm>
            <a:off x="6991180" y="6222783"/>
            <a:ext cx="3335204" cy="2038439"/>
          </a:xfrm>
          <a:prstGeom prst="rect">
            <a:avLst/>
          </a:prstGeom>
        </p:spPr>
        <p:txBody>
          <a:bodyPr anchor="t" anchorCtr="0">
            <a:normAutofit/>
          </a:bodyPr>
          <a:lstStyle>
            <a:lvl1pPr marL="0" indent="0" algn="ctr">
              <a:buNone/>
              <a:defRPr sz="2400" baseline="0">
                <a:solidFill>
                  <a:schemeClr val="tx2"/>
                </a:solidFill>
                <a:latin typeface="Calibri Light" panose="020F0302020204030204" pitchFamily="34" charset="0"/>
                <a:cs typeface="Calibri Light" panose="020F0302020204030204" pitchFamily="34" charset="0"/>
              </a:defRPr>
            </a:lvl1pPr>
          </a:lstStyle>
          <a:p>
            <a:pPr lvl="0"/>
            <a:r>
              <a:rPr lang="fr-FR" dirty="0"/>
              <a:t>Modifier le texte</a:t>
            </a:r>
          </a:p>
        </p:txBody>
      </p:sp>
      <p:sp>
        <p:nvSpPr>
          <p:cNvPr id="23" name="Espace réservé du texte 27"/>
          <p:cNvSpPr>
            <a:spLocks noGrp="1"/>
          </p:cNvSpPr>
          <p:nvPr>
            <p:ph type="body" sz="quarter" idx="16" hasCustomPrompt="1"/>
          </p:nvPr>
        </p:nvSpPr>
        <p:spPr>
          <a:xfrm>
            <a:off x="10951029" y="6222783"/>
            <a:ext cx="3335204" cy="2038439"/>
          </a:xfrm>
          <a:prstGeom prst="rect">
            <a:avLst/>
          </a:prstGeom>
        </p:spPr>
        <p:txBody>
          <a:bodyPr anchor="t" anchorCtr="0">
            <a:normAutofit/>
          </a:bodyPr>
          <a:lstStyle>
            <a:lvl1pPr marL="0" indent="0" algn="ctr">
              <a:buNone/>
              <a:defRPr sz="2400" baseline="0">
                <a:solidFill>
                  <a:schemeClr val="tx2"/>
                </a:solidFill>
                <a:latin typeface="+mn-lt"/>
              </a:defRPr>
            </a:lvl1pPr>
          </a:lstStyle>
          <a:p>
            <a:pPr lvl="0"/>
            <a:r>
              <a:rPr lang="fr-FR" dirty="0"/>
              <a:t>Modifier le texte</a:t>
            </a:r>
          </a:p>
        </p:txBody>
      </p:sp>
      <p:sp>
        <p:nvSpPr>
          <p:cNvPr id="16" name="Espace réservé du contenu 7"/>
          <p:cNvSpPr>
            <a:spLocks noGrp="1"/>
          </p:cNvSpPr>
          <p:nvPr>
            <p:ph sz="quarter" idx="26" hasCustomPrompt="1"/>
          </p:nvPr>
        </p:nvSpPr>
        <p:spPr>
          <a:xfrm>
            <a:off x="3078933" y="1828800"/>
            <a:ext cx="3240000" cy="3240000"/>
          </a:xfrm>
          <a:prstGeom prst="ellipse">
            <a:avLst/>
          </a:prstGeom>
          <a:solidFill>
            <a:schemeClr val="accent3"/>
          </a:solidFill>
          <a:ln w="57150">
            <a:solidFill>
              <a:schemeClr val="tx2"/>
            </a:solidFill>
          </a:ln>
        </p:spPr>
        <p:txBody>
          <a:bodyPr anchor="ctr"/>
          <a:lstStyle>
            <a:lvl1pPr marL="0" indent="0" algn="ctr">
              <a:buNone/>
              <a:defRPr baseline="0">
                <a:solidFill>
                  <a:schemeClr val="tx2"/>
                </a:solidFill>
              </a:defRPr>
            </a:lvl1pPr>
          </a:lstStyle>
          <a:p>
            <a:pPr lvl="0"/>
            <a:r>
              <a:rPr lang="fr-FR" dirty="0"/>
              <a:t>Texte </a:t>
            </a:r>
          </a:p>
        </p:txBody>
      </p:sp>
      <p:sp>
        <p:nvSpPr>
          <p:cNvPr id="17" name="Espace réservé du contenu 7"/>
          <p:cNvSpPr>
            <a:spLocks noGrp="1"/>
          </p:cNvSpPr>
          <p:nvPr>
            <p:ph sz="quarter" idx="27" hasCustomPrompt="1"/>
          </p:nvPr>
        </p:nvSpPr>
        <p:spPr>
          <a:xfrm>
            <a:off x="7038781" y="1828800"/>
            <a:ext cx="3240000" cy="3240000"/>
          </a:xfrm>
          <a:prstGeom prst="ellipse">
            <a:avLst/>
          </a:prstGeom>
          <a:solidFill>
            <a:schemeClr val="accent1"/>
          </a:solidFill>
          <a:ln w="57150">
            <a:solidFill>
              <a:schemeClr val="tx2"/>
            </a:solidFill>
          </a:ln>
        </p:spPr>
        <p:txBody>
          <a:bodyPr anchor="ctr"/>
          <a:lstStyle>
            <a:lvl1pPr marL="0" indent="0" algn="ctr">
              <a:buNone/>
              <a:defRPr baseline="0">
                <a:solidFill>
                  <a:schemeClr val="tx2"/>
                </a:solidFill>
              </a:defRPr>
            </a:lvl1pPr>
          </a:lstStyle>
          <a:p>
            <a:pPr lvl="0"/>
            <a:r>
              <a:rPr lang="fr-FR" dirty="0"/>
              <a:t>Texte </a:t>
            </a:r>
          </a:p>
        </p:txBody>
      </p:sp>
      <p:sp>
        <p:nvSpPr>
          <p:cNvPr id="18" name="Espace réservé du contenu 7"/>
          <p:cNvSpPr>
            <a:spLocks noGrp="1"/>
          </p:cNvSpPr>
          <p:nvPr>
            <p:ph sz="quarter" idx="28" hasCustomPrompt="1"/>
          </p:nvPr>
        </p:nvSpPr>
        <p:spPr>
          <a:xfrm>
            <a:off x="11000871" y="1828800"/>
            <a:ext cx="3240000" cy="3240000"/>
          </a:xfrm>
          <a:prstGeom prst="ellipse">
            <a:avLst/>
          </a:prstGeom>
          <a:solidFill>
            <a:schemeClr val="accent2"/>
          </a:solidFill>
          <a:ln w="57150">
            <a:solidFill>
              <a:schemeClr val="tx2"/>
            </a:solidFill>
          </a:ln>
        </p:spPr>
        <p:txBody>
          <a:bodyPr anchor="ctr"/>
          <a:lstStyle>
            <a:lvl1pPr marL="0" indent="0" algn="ctr">
              <a:buNone/>
              <a:defRPr baseline="0">
                <a:solidFill>
                  <a:schemeClr val="tx2"/>
                </a:solidFill>
              </a:defRPr>
            </a:lvl1pPr>
          </a:lstStyle>
          <a:p>
            <a:pPr lvl="0"/>
            <a:r>
              <a:rPr lang="fr-FR" dirty="0"/>
              <a:t>Texte </a:t>
            </a:r>
          </a:p>
        </p:txBody>
      </p:sp>
    </p:spTree>
    <p:extLst>
      <p:ext uri="{BB962C8B-B14F-4D97-AF65-F5344CB8AC3E}">
        <p14:creationId xmlns:p14="http://schemas.microsoft.com/office/powerpoint/2010/main" val="30855027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ng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3" name="Espace réservé de la date 2"/>
          <p:cNvSpPr>
            <a:spLocks noGrp="1"/>
          </p:cNvSpPr>
          <p:nvPr>
            <p:ph type="dt" sz="half" idx="10"/>
          </p:nvPr>
        </p:nvSpPr>
        <p:spPr/>
        <p:txBody>
          <a:bodyPr/>
          <a:lstStyle/>
          <a:p>
            <a:fld id="{E13616AE-A85E-4CE0-84BA-42F9F68F108D}" type="datetime1">
              <a:rPr lang="fr-FR" smtClean="0"/>
              <a:t>01/06/2026</a:t>
            </a:fld>
            <a:endParaRPr lang="fr-FR"/>
          </a:p>
        </p:txBody>
      </p:sp>
      <p:sp>
        <p:nvSpPr>
          <p:cNvPr id="4" name="Espace réservé du pied de page 3"/>
          <p:cNvSpPr>
            <a:spLocks noGrp="1"/>
          </p:cNvSpPr>
          <p:nvPr>
            <p:ph type="ftr" sz="quarter" idx="11"/>
          </p:nvPr>
        </p:nvSpPr>
        <p:spPr/>
        <p:txBody>
          <a:bodyPr/>
          <a:lstStyle/>
          <a:p>
            <a:r>
              <a:rPr lang="fr-FR"/>
              <a:t>LATMOS 2021</a:t>
            </a:r>
          </a:p>
        </p:txBody>
      </p:sp>
      <p:sp>
        <p:nvSpPr>
          <p:cNvPr id="5" name="Espace réservé du numéro de diapositive 4"/>
          <p:cNvSpPr>
            <a:spLocks noGrp="1"/>
          </p:cNvSpPr>
          <p:nvPr>
            <p:ph type="sldNum" sz="quarter" idx="12"/>
          </p:nvPr>
        </p:nvSpPr>
        <p:spPr/>
        <p:txBody>
          <a:bodyPr/>
          <a:lstStyle/>
          <a:p>
            <a:fld id="{E49C18FD-D384-473D-BCBB-012993A65453}" type="slidenum">
              <a:rPr lang="fr-FR" smtClean="0"/>
              <a:t>‹#›</a:t>
            </a:fld>
            <a:endParaRPr lang="fr-FR"/>
          </a:p>
        </p:txBody>
      </p:sp>
      <p:sp>
        <p:nvSpPr>
          <p:cNvPr id="17" name="object 8"/>
          <p:cNvSpPr/>
          <p:nvPr userDrawn="1"/>
        </p:nvSpPr>
        <p:spPr>
          <a:xfrm>
            <a:off x="2764114" y="4956714"/>
            <a:ext cx="0" cy="1008000"/>
          </a:xfrm>
          <a:custGeom>
            <a:avLst/>
            <a:gdLst/>
            <a:ahLst/>
            <a:cxnLst/>
            <a:rect l="l" t="t" r="r" b="b"/>
            <a:pathLst>
              <a:path h="956310">
                <a:moveTo>
                  <a:pt x="0" y="0"/>
                </a:moveTo>
                <a:lnTo>
                  <a:pt x="0" y="956030"/>
                </a:lnTo>
              </a:path>
            </a:pathLst>
          </a:custGeom>
          <a:ln w="57150">
            <a:solidFill>
              <a:schemeClr val="tx2"/>
            </a:solidFill>
          </a:ln>
        </p:spPr>
        <p:txBody>
          <a:bodyPr wrap="square" lIns="0" tIns="0" rIns="0" bIns="0" rtlCol="0"/>
          <a:lstStyle/>
          <a:p>
            <a:endParaRPr/>
          </a:p>
        </p:txBody>
      </p:sp>
      <p:sp>
        <p:nvSpPr>
          <p:cNvPr id="18" name="object 9"/>
          <p:cNvSpPr/>
          <p:nvPr userDrawn="1"/>
        </p:nvSpPr>
        <p:spPr>
          <a:xfrm>
            <a:off x="7374731" y="4341731"/>
            <a:ext cx="0" cy="1000760"/>
          </a:xfrm>
          <a:custGeom>
            <a:avLst/>
            <a:gdLst/>
            <a:ahLst/>
            <a:cxnLst/>
            <a:rect l="l" t="t" r="r" b="b"/>
            <a:pathLst>
              <a:path h="1000760">
                <a:moveTo>
                  <a:pt x="0" y="0"/>
                </a:moveTo>
                <a:lnTo>
                  <a:pt x="0" y="1000213"/>
                </a:lnTo>
              </a:path>
            </a:pathLst>
          </a:custGeom>
          <a:ln w="57150">
            <a:solidFill>
              <a:schemeClr val="tx2"/>
            </a:solidFill>
          </a:ln>
        </p:spPr>
        <p:txBody>
          <a:bodyPr wrap="square" lIns="0" tIns="0" rIns="0" bIns="0" rtlCol="0"/>
          <a:lstStyle/>
          <a:p>
            <a:endParaRPr/>
          </a:p>
        </p:txBody>
      </p:sp>
      <p:sp>
        <p:nvSpPr>
          <p:cNvPr id="20" name="object 14"/>
          <p:cNvSpPr/>
          <p:nvPr userDrawn="1"/>
        </p:nvSpPr>
        <p:spPr>
          <a:xfrm flipV="1">
            <a:off x="3773245" y="6944711"/>
            <a:ext cx="1970330" cy="77799"/>
          </a:xfrm>
          <a:custGeom>
            <a:avLst/>
            <a:gdLst/>
            <a:ahLst/>
            <a:cxnLst/>
            <a:rect l="l" t="t" r="r" b="b"/>
            <a:pathLst>
              <a:path w="956310">
                <a:moveTo>
                  <a:pt x="956030" y="0"/>
                </a:moveTo>
                <a:lnTo>
                  <a:pt x="0" y="0"/>
                </a:lnTo>
              </a:path>
            </a:pathLst>
          </a:custGeom>
          <a:ln w="57150">
            <a:solidFill>
              <a:schemeClr val="tx2"/>
            </a:solidFill>
          </a:ln>
        </p:spPr>
        <p:txBody>
          <a:bodyPr wrap="square" lIns="0" tIns="0" rIns="0" bIns="0" rtlCol="0"/>
          <a:lstStyle/>
          <a:p>
            <a:endParaRPr/>
          </a:p>
        </p:txBody>
      </p:sp>
      <p:sp>
        <p:nvSpPr>
          <p:cNvPr id="21" name="Espace réservé du texte 27"/>
          <p:cNvSpPr>
            <a:spLocks noGrp="1"/>
          </p:cNvSpPr>
          <p:nvPr>
            <p:ph type="body" sz="quarter" idx="16" hasCustomPrompt="1"/>
          </p:nvPr>
        </p:nvSpPr>
        <p:spPr>
          <a:xfrm>
            <a:off x="5963086" y="5513818"/>
            <a:ext cx="10184963" cy="2868182"/>
          </a:xfrm>
          <a:prstGeom prst="rect">
            <a:avLst/>
          </a:prstGeom>
        </p:spPr>
        <p:txBody>
          <a:bodyPr anchor="ctr" anchorCtr="0">
            <a:normAutofit/>
          </a:bodyPr>
          <a:lstStyle>
            <a:lvl1pPr marL="0" indent="0" algn="l">
              <a:buNone/>
              <a:defRPr sz="2400" baseline="0">
                <a:solidFill>
                  <a:schemeClr val="tx2"/>
                </a:solidFill>
                <a:latin typeface="Calibri Light" panose="020F0302020204030204" pitchFamily="34" charset="0"/>
                <a:cs typeface="Calibri Light" panose="020F0302020204030204" pitchFamily="34" charset="0"/>
              </a:defRPr>
            </a:lvl1pPr>
          </a:lstStyle>
          <a:p>
            <a:pPr lvl="0"/>
            <a:r>
              <a:rPr lang="fr-FR" dirty="0"/>
              <a:t>Cliquez pour ajouter un texte</a:t>
            </a:r>
          </a:p>
        </p:txBody>
      </p:sp>
      <p:sp>
        <p:nvSpPr>
          <p:cNvPr id="29" name="object 14"/>
          <p:cNvSpPr/>
          <p:nvPr userDrawn="1"/>
        </p:nvSpPr>
        <p:spPr>
          <a:xfrm flipV="1">
            <a:off x="4348053" y="3278500"/>
            <a:ext cx="2035947" cy="86409"/>
          </a:xfrm>
          <a:custGeom>
            <a:avLst/>
            <a:gdLst/>
            <a:ahLst/>
            <a:cxnLst/>
            <a:rect l="l" t="t" r="r" b="b"/>
            <a:pathLst>
              <a:path w="956310">
                <a:moveTo>
                  <a:pt x="956030" y="0"/>
                </a:moveTo>
                <a:lnTo>
                  <a:pt x="0" y="0"/>
                </a:lnTo>
              </a:path>
            </a:pathLst>
          </a:custGeom>
          <a:ln w="57150">
            <a:solidFill>
              <a:schemeClr val="tx2"/>
            </a:solidFill>
          </a:ln>
        </p:spPr>
        <p:txBody>
          <a:bodyPr wrap="square" lIns="0" tIns="0" rIns="0" bIns="0" rtlCol="0"/>
          <a:lstStyle/>
          <a:p>
            <a:endParaRPr/>
          </a:p>
        </p:txBody>
      </p:sp>
      <p:sp>
        <p:nvSpPr>
          <p:cNvPr id="30" name="Espace réservé du contenu 7"/>
          <p:cNvSpPr>
            <a:spLocks noGrp="1"/>
          </p:cNvSpPr>
          <p:nvPr>
            <p:ph sz="quarter" idx="26" hasCustomPrompt="1"/>
          </p:nvPr>
        </p:nvSpPr>
        <p:spPr>
          <a:xfrm>
            <a:off x="1774114" y="5999783"/>
            <a:ext cx="1980000" cy="1980000"/>
          </a:xfrm>
          <a:prstGeom prst="ellipse">
            <a:avLst/>
          </a:prstGeom>
          <a:solidFill>
            <a:schemeClr val="accent1"/>
          </a:solidFill>
          <a:ln w="57150">
            <a:solidFill>
              <a:schemeClr val="tx2"/>
            </a:solidFill>
          </a:ln>
        </p:spPr>
        <p:txBody>
          <a:bodyPr anchor="ctr"/>
          <a:lstStyle>
            <a:lvl1pPr marL="0" indent="0" algn="ctr">
              <a:buNone/>
              <a:defRPr baseline="0">
                <a:solidFill>
                  <a:schemeClr val="tx2"/>
                </a:solidFill>
              </a:defRPr>
            </a:lvl1pPr>
          </a:lstStyle>
          <a:p>
            <a:pPr lvl="0"/>
            <a:r>
              <a:rPr lang="fr-FR" dirty="0"/>
              <a:t>Texte </a:t>
            </a:r>
          </a:p>
        </p:txBody>
      </p:sp>
      <p:sp>
        <p:nvSpPr>
          <p:cNvPr id="31" name="Espace réservé du contenu 7"/>
          <p:cNvSpPr>
            <a:spLocks noGrp="1"/>
          </p:cNvSpPr>
          <p:nvPr>
            <p:ph sz="quarter" idx="27" hasCustomPrompt="1"/>
          </p:nvPr>
        </p:nvSpPr>
        <p:spPr>
          <a:xfrm>
            <a:off x="1180053" y="1764710"/>
            <a:ext cx="3168000" cy="3168000"/>
          </a:xfrm>
          <a:prstGeom prst="ellipse">
            <a:avLst/>
          </a:prstGeom>
          <a:ln w="57150">
            <a:solidFill>
              <a:schemeClr val="tx2"/>
            </a:solidFill>
          </a:ln>
        </p:spPr>
        <p:txBody>
          <a:bodyPr anchor="ctr"/>
          <a:lstStyle>
            <a:lvl1pPr marL="0" indent="0" algn="ctr">
              <a:buNone/>
              <a:defRPr baseline="0">
                <a:solidFill>
                  <a:schemeClr val="tx2"/>
                </a:solidFill>
              </a:defRPr>
            </a:lvl1pPr>
          </a:lstStyle>
          <a:p>
            <a:pPr lvl="0"/>
            <a:r>
              <a:rPr lang="fr-FR" dirty="0"/>
              <a:t>Texte </a:t>
            </a:r>
          </a:p>
        </p:txBody>
      </p:sp>
      <p:sp>
        <p:nvSpPr>
          <p:cNvPr id="32" name="Espace réservé du contenu 7"/>
          <p:cNvSpPr>
            <a:spLocks noGrp="1"/>
          </p:cNvSpPr>
          <p:nvPr>
            <p:ph sz="quarter" idx="28" hasCustomPrompt="1"/>
          </p:nvPr>
        </p:nvSpPr>
        <p:spPr>
          <a:xfrm>
            <a:off x="6384000" y="2358710"/>
            <a:ext cx="1980000" cy="1980000"/>
          </a:xfrm>
          <a:prstGeom prst="ellipse">
            <a:avLst/>
          </a:prstGeom>
          <a:solidFill>
            <a:schemeClr val="accent2"/>
          </a:solidFill>
          <a:ln w="57150">
            <a:solidFill>
              <a:schemeClr val="tx2"/>
            </a:solidFill>
          </a:ln>
        </p:spPr>
        <p:txBody>
          <a:bodyPr anchor="ctr"/>
          <a:lstStyle>
            <a:lvl1pPr marL="0" indent="0" algn="ctr">
              <a:buNone/>
              <a:defRPr baseline="0">
                <a:solidFill>
                  <a:schemeClr val="tx2"/>
                </a:solidFill>
              </a:defRPr>
            </a:lvl1pPr>
          </a:lstStyle>
          <a:p>
            <a:pPr lvl="0"/>
            <a:r>
              <a:rPr lang="fr-FR" dirty="0"/>
              <a:t>Texte </a:t>
            </a:r>
          </a:p>
        </p:txBody>
      </p:sp>
    </p:spTree>
    <p:extLst>
      <p:ext uri="{BB962C8B-B14F-4D97-AF65-F5344CB8AC3E}">
        <p14:creationId xmlns:p14="http://schemas.microsoft.com/office/powerpoint/2010/main" val="31314786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amant">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3" name="Espace réservé de la date 2"/>
          <p:cNvSpPr>
            <a:spLocks noGrp="1"/>
          </p:cNvSpPr>
          <p:nvPr>
            <p:ph type="dt" sz="half" idx="10"/>
          </p:nvPr>
        </p:nvSpPr>
        <p:spPr/>
        <p:txBody>
          <a:bodyPr/>
          <a:lstStyle/>
          <a:p>
            <a:fld id="{DA9C9345-1BE8-4298-BF1D-6E80F918121E}" type="datetime1">
              <a:rPr lang="fr-FR" smtClean="0"/>
              <a:t>01/06/2026</a:t>
            </a:fld>
            <a:endParaRPr lang="fr-FR"/>
          </a:p>
        </p:txBody>
      </p:sp>
      <p:sp>
        <p:nvSpPr>
          <p:cNvPr id="4" name="Espace réservé du pied de page 3"/>
          <p:cNvSpPr>
            <a:spLocks noGrp="1"/>
          </p:cNvSpPr>
          <p:nvPr>
            <p:ph type="ftr" sz="quarter" idx="11"/>
          </p:nvPr>
        </p:nvSpPr>
        <p:spPr/>
        <p:txBody>
          <a:bodyPr/>
          <a:lstStyle/>
          <a:p>
            <a:r>
              <a:rPr lang="fr-FR"/>
              <a:t>LATMOS 2021</a:t>
            </a:r>
          </a:p>
        </p:txBody>
      </p:sp>
      <p:sp>
        <p:nvSpPr>
          <p:cNvPr id="5" name="Espace réservé du numéro de diapositive 4"/>
          <p:cNvSpPr>
            <a:spLocks noGrp="1"/>
          </p:cNvSpPr>
          <p:nvPr>
            <p:ph type="sldNum" sz="quarter" idx="12"/>
          </p:nvPr>
        </p:nvSpPr>
        <p:spPr/>
        <p:txBody>
          <a:bodyPr/>
          <a:lstStyle/>
          <a:p>
            <a:fld id="{E49C18FD-D384-473D-BCBB-012993A65453}" type="slidenum">
              <a:rPr lang="fr-FR" smtClean="0"/>
              <a:t>‹#›</a:t>
            </a:fld>
            <a:endParaRPr lang="fr-FR"/>
          </a:p>
        </p:txBody>
      </p:sp>
      <p:sp>
        <p:nvSpPr>
          <p:cNvPr id="16" name="object 6"/>
          <p:cNvSpPr/>
          <p:nvPr userDrawn="1"/>
        </p:nvSpPr>
        <p:spPr>
          <a:xfrm>
            <a:off x="6190741" y="2501898"/>
            <a:ext cx="5032090" cy="5032092"/>
          </a:xfrm>
          <a:custGeom>
            <a:avLst/>
            <a:gdLst/>
            <a:ahLst/>
            <a:cxnLst/>
            <a:rect l="l" t="t" r="r" b="b"/>
            <a:pathLst>
              <a:path w="4090034" h="4090034">
                <a:moveTo>
                  <a:pt x="4089603" y="2044801"/>
                </a:moveTo>
                <a:lnTo>
                  <a:pt x="2044801" y="0"/>
                </a:lnTo>
                <a:lnTo>
                  <a:pt x="0" y="2044801"/>
                </a:lnTo>
                <a:lnTo>
                  <a:pt x="2044801" y="4089603"/>
                </a:lnTo>
                <a:lnTo>
                  <a:pt x="4089603" y="2044801"/>
                </a:lnTo>
                <a:close/>
              </a:path>
            </a:pathLst>
          </a:custGeom>
          <a:ln w="57150">
            <a:solidFill>
              <a:schemeClr val="tx2"/>
            </a:solidFill>
          </a:ln>
        </p:spPr>
        <p:txBody>
          <a:bodyPr wrap="square" lIns="0" tIns="0" rIns="0" bIns="0" rtlCol="0"/>
          <a:lstStyle/>
          <a:p>
            <a:endParaRPr/>
          </a:p>
        </p:txBody>
      </p:sp>
      <p:sp>
        <p:nvSpPr>
          <p:cNvPr id="17" name="Espace réservé du texte 27"/>
          <p:cNvSpPr>
            <a:spLocks noGrp="1"/>
          </p:cNvSpPr>
          <p:nvPr>
            <p:ph type="body" sz="quarter" idx="13" hasCustomPrompt="1"/>
          </p:nvPr>
        </p:nvSpPr>
        <p:spPr>
          <a:xfrm>
            <a:off x="1192214" y="5389245"/>
            <a:ext cx="4578192" cy="2535555"/>
          </a:xfrm>
          <a:prstGeom prst="rect">
            <a:avLst/>
          </a:prstGeom>
        </p:spPr>
        <p:txBody>
          <a:bodyPr anchor="ctr" anchorCtr="0">
            <a:normAutofit/>
          </a:bodyPr>
          <a:lstStyle>
            <a:lvl1pPr marL="0" indent="0" algn="r">
              <a:buNone/>
              <a:defRPr sz="2400" baseline="0">
                <a:solidFill>
                  <a:schemeClr val="tx2"/>
                </a:solidFill>
                <a:latin typeface="+mn-lt"/>
              </a:defRPr>
            </a:lvl1pPr>
          </a:lstStyle>
          <a:p>
            <a:pPr lvl="0"/>
            <a:r>
              <a:rPr lang="fr-FR" dirty="0"/>
              <a:t>Modifier le texte</a:t>
            </a:r>
          </a:p>
        </p:txBody>
      </p:sp>
      <p:sp>
        <p:nvSpPr>
          <p:cNvPr id="18" name="Espace réservé du texte 27"/>
          <p:cNvSpPr>
            <a:spLocks noGrp="1"/>
          </p:cNvSpPr>
          <p:nvPr>
            <p:ph type="body" sz="quarter" idx="15" hasCustomPrompt="1"/>
          </p:nvPr>
        </p:nvSpPr>
        <p:spPr>
          <a:xfrm>
            <a:off x="1192213" y="2112645"/>
            <a:ext cx="4579427" cy="2535555"/>
          </a:xfrm>
          <a:prstGeom prst="rect">
            <a:avLst/>
          </a:prstGeom>
        </p:spPr>
        <p:txBody>
          <a:bodyPr anchor="ctr" anchorCtr="0">
            <a:normAutofit/>
          </a:bodyPr>
          <a:lstStyle>
            <a:lvl1pPr marL="0" indent="0" algn="r">
              <a:buNone/>
              <a:defRPr sz="2400" baseline="0">
                <a:solidFill>
                  <a:schemeClr val="tx2"/>
                </a:solidFill>
                <a:latin typeface="+mn-lt"/>
              </a:defRPr>
            </a:lvl1pPr>
          </a:lstStyle>
          <a:p>
            <a:pPr lvl="0"/>
            <a:r>
              <a:rPr lang="fr-FR" dirty="0"/>
              <a:t>Modifier le texte</a:t>
            </a:r>
          </a:p>
        </p:txBody>
      </p:sp>
      <p:sp>
        <p:nvSpPr>
          <p:cNvPr id="19" name="Espace réservé du texte 27"/>
          <p:cNvSpPr>
            <a:spLocks noGrp="1"/>
          </p:cNvSpPr>
          <p:nvPr>
            <p:ph type="body" sz="quarter" idx="16" hasCustomPrompt="1"/>
          </p:nvPr>
        </p:nvSpPr>
        <p:spPr>
          <a:xfrm>
            <a:off x="11641931" y="5389245"/>
            <a:ext cx="4506118" cy="2535555"/>
          </a:xfrm>
          <a:prstGeom prst="rect">
            <a:avLst/>
          </a:prstGeom>
        </p:spPr>
        <p:txBody>
          <a:bodyPr anchor="ctr" anchorCtr="0">
            <a:normAutofit/>
          </a:bodyPr>
          <a:lstStyle>
            <a:lvl1pPr marL="0" indent="0" algn="l">
              <a:buNone/>
              <a:defRPr sz="2400" baseline="0">
                <a:solidFill>
                  <a:schemeClr val="tx2"/>
                </a:solidFill>
                <a:latin typeface="Calibri Light" panose="020F0302020204030204" pitchFamily="34" charset="0"/>
                <a:cs typeface="Calibri Light" panose="020F0302020204030204" pitchFamily="34" charset="0"/>
              </a:defRPr>
            </a:lvl1pPr>
          </a:lstStyle>
          <a:p>
            <a:pPr lvl="0"/>
            <a:r>
              <a:rPr lang="fr-FR" dirty="0"/>
              <a:t>Modifier le texte</a:t>
            </a:r>
          </a:p>
        </p:txBody>
      </p:sp>
      <p:sp>
        <p:nvSpPr>
          <p:cNvPr id="20" name="Espace réservé du texte 27"/>
          <p:cNvSpPr>
            <a:spLocks noGrp="1"/>
          </p:cNvSpPr>
          <p:nvPr>
            <p:ph type="body" sz="quarter" idx="17" hasCustomPrompt="1"/>
          </p:nvPr>
        </p:nvSpPr>
        <p:spPr>
          <a:xfrm>
            <a:off x="11641931" y="2112645"/>
            <a:ext cx="4506118" cy="2535555"/>
          </a:xfrm>
          <a:prstGeom prst="rect">
            <a:avLst/>
          </a:prstGeom>
        </p:spPr>
        <p:txBody>
          <a:bodyPr anchor="ctr" anchorCtr="0">
            <a:normAutofit/>
          </a:bodyPr>
          <a:lstStyle>
            <a:lvl1pPr marL="0" indent="0" algn="l">
              <a:buNone/>
              <a:defRPr sz="2400" baseline="0">
                <a:solidFill>
                  <a:schemeClr val="tx2"/>
                </a:solidFill>
                <a:latin typeface="+mn-lt"/>
              </a:defRPr>
            </a:lvl1pPr>
          </a:lstStyle>
          <a:p>
            <a:pPr lvl="0"/>
            <a:r>
              <a:rPr lang="fr-FR" dirty="0"/>
              <a:t>Modifier le texte</a:t>
            </a:r>
          </a:p>
        </p:txBody>
      </p:sp>
      <p:sp>
        <p:nvSpPr>
          <p:cNvPr id="21" name="Espace réservé du texte 27"/>
          <p:cNvSpPr>
            <a:spLocks noGrp="1"/>
          </p:cNvSpPr>
          <p:nvPr>
            <p:ph type="body" sz="quarter" idx="21" hasCustomPrompt="1"/>
          </p:nvPr>
        </p:nvSpPr>
        <p:spPr>
          <a:xfrm>
            <a:off x="6957751" y="4517042"/>
            <a:ext cx="3498070" cy="1001805"/>
          </a:xfrm>
          <a:prstGeom prst="rect">
            <a:avLst/>
          </a:prstGeom>
        </p:spPr>
        <p:txBody>
          <a:bodyPr anchor="ctr" anchorCtr="0">
            <a:normAutofit/>
          </a:bodyPr>
          <a:lstStyle>
            <a:lvl1pPr marL="0" indent="0" algn="ctr">
              <a:buNone/>
              <a:defRPr sz="3000" b="1" baseline="0">
                <a:solidFill>
                  <a:schemeClr val="tx2"/>
                </a:solidFill>
                <a:latin typeface="+mj-lt"/>
              </a:defRPr>
            </a:lvl1pPr>
          </a:lstStyle>
          <a:p>
            <a:pPr lvl="0"/>
            <a:r>
              <a:rPr lang="fr-FR" dirty="0"/>
              <a:t>Modifier le texte</a:t>
            </a:r>
          </a:p>
        </p:txBody>
      </p:sp>
      <p:sp>
        <p:nvSpPr>
          <p:cNvPr id="32" name="Espace réservé du contenu 7"/>
          <p:cNvSpPr>
            <a:spLocks noGrp="1"/>
          </p:cNvSpPr>
          <p:nvPr>
            <p:ph sz="quarter" idx="26" hasCustomPrompt="1"/>
          </p:nvPr>
        </p:nvSpPr>
        <p:spPr>
          <a:xfrm>
            <a:off x="6189506" y="2390422"/>
            <a:ext cx="1980000" cy="1980000"/>
          </a:xfrm>
          <a:prstGeom prst="ellipse">
            <a:avLst/>
          </a:prstGeom>
          <a:solidFill>
            <a:schemeClr val="accent1"/>
          </a:solidFill>
          <a:ln w="57150">
            <a:solidFill>
              <a:schemeClr val="tx2"/>
            </a:solidFill>
          </a:ln>
        </p:spPr>
        <p:txBody>
          <a:bodyPr anchor="ctr"/>
          <a:lstStyle>
            <a:lvl1pPr marL="0" indent="0" algn="ctr">
              <a:buNone/>
              <a:defRPr baseline="0">
                <a:solidFill>
                  <a:schemeClr val="tx2"/>
                </a:solidFill>
              </a:defRPr>
            </a:lvl1pPr>
          </a:lstStyle>
          <a:p>
            <a:pPr lvl="0"/>
            <a:r>
              <a:rPr lang="fr-FR" dirty="0"/>
              <a:t>Texte </a:t>
            </a:r>
          </a:p>
        </p:txBody>
      </p:sp>
      <p:sp>
        <p:nvSpPr>
          <p:cNvPr id="33" name="Espace réservé du contenu 7"/>
          <p:cNvSpPr>
            <a:spLocks noGrp="1"/>
          </p:cNvSpPr>
          <p:nvPr>
            <p:ph sz="quarter" idx="27" hasCustomPrompt="1"/>
          </p:nvPr>
        </p:nvSpPr>
        <p:spPr>
          <a:xfrm>
            <a:off x="9240339" y="2390422"/>
            <a:ext cx="1980000" cy="1980000"/>
          </a:xfrm>
          <a:prstGeom prst="ellipse">
            <a:avLst/>
          </a:prstGeom>
          <a:solidFill>
            <a:schemeClr val="accent2"/>
          </a:solidFill>
          <a:ln w="57150">
            <a:solidFill>
              <a:schemeClr val="tx2"/>
            </a:solidFill>
          </a:ln>
        </p:spPr>
        <p:txBody>
          <a:bodyPr anchor="ctr"/>
          <a:lstStyle>
            <a:lvl1pPr marL="0" indent="0" algn="ctr">
              <a:buNone/>
              <a:defRPr baseline="0">
                <a:solidFill>
                  <a:schemeClr val="tx2"/>
                </a:solidFill>
              </a:defRPr>
            </a:lvl1pPr>
          </a:lstStyle>
          <a:p>
            <a:pPr lvl="0"/>
            <a:r>
              <a:rPr lang="fr-FR" dirty="0"/>
              <a:t>Texte </a:t>
            </a:r>
          </a:p>
        </p:txBody>
      </p:sp>
      <p:sp>
        <p:nvSpPr>
          <p:cNvPr id="34" name="Espace réservé du contenu 7"/>
          <p:cNvSpPr>
            <a:spLocks noGrp="1"/>
          </p:cNvSpPr>
          <p:nvPr>
            <p:ph sz="quarter" idx="28" hasCustomPrompt="1"/>
          </p:nvPr>
        </p:nvSpPr>
        <p:spPr>
          <a:xfrm>
            <a:off x="6189506" y="5667022"/>
            <a:ext cx="1980000" cy="1980000"/>
          </a:xfrm>
          <a:prstGeom prst="ellipse">
            <a:avLst/>
          </a:prstGeom>
          <a:solidFill>
            <a:schemeClr val="accent3"/>
          </a:solidFill>
          <a:ln w="57150">
            <a:solidFill>
              <a:schemeClr val="tx2"/>
            </a:solidFill>
          </a:ln>
        </p:spPr>
        <p:txBody>
          <a:bodyPr anchor="ctr"/>
          <a:lstStyle>
            <a:lvl1pPr marL="0" indent="0" algn="ctr">
              <a:buNone/>
              <a:defRPr baseline="0">
                <a:solidFill>
                  <a:schemeClr val="tx2"/>
                </a:solidFill>
              </a:defRPr>
            </a:lvl1pPr>
          </a:lstStyle>
          <a:p>
            <a:pPr lvl="0"/>
            <a:r>
              <a:rPr lang="fr-FR" dirty="0"/>
              <a:t>Texte </a:t>
            </a:r>
          </a:p>
        </p:txBody>
      </p:sp>
      <p:sp>
        <p:nvSpPr>
          <p:cNvPr id="35" name="Espace réservé du contenu 7"/>
          <p:cNvSpPr>
            <a:spLocks noGrp="1"/>
          </p:cNvSpPr>
          <p:nvPr>
            <p:ph sz="quarter" idx="29" hasCustomPrompt="1"/>
          </p:nvPr>
        </p:nvSpPr>
        <p:spPr>
          <a:xfrm>
            <a:off x="9240339" y="5667022"/>
            <a:ext cx="1980000" cy="1980000"/>
          </a:xfrm>
          <a:prstGeom prst="ellipse">
            <a:avLst/>
          </a:prstGeom>
          <a:solidFill>
            <a:schemeClr val="bg2"/>
          </a:solidFill>
          <a:ln w="57150">
            <a:solidFill>
              <a:schemeClr val="tx2"/>
            </a:solidFill>
          </a:ln>
        </p:spPr>
        <p:txBody>
          <a:bodyPr anchor="ctr"/>
          <a:lstStyle>
            <a:lvl1pPr marL="0" indent="0" algn="ctr">
              <a:buNone/>
              <a:defRPr baseline="0">
                <a:solidFill>
                  <a:schemeClr val="tx2"/>
                </a:solidFill>
              </a:defRPr>
            </a:lvl1pPr>
          </a:lstStyle>
          <a:p>
            <a:pPr lvl="0"/>
            <a:r>
              <a:rPr lang="fr-FR" dirty="0"/>
              <a:t>Texte </a:t>
            </a:r>
          </a:p>
        </p:txBody>
      </p:sp>
    </p:spTree>
    <p:extLst>
      <p:ext uri="{BB962C8B-B14F-4D97-AF65-F5344CB8AC3E}">
        <p14:creationId xmlns:p14="http://schemas.microsoft.com/office/powerpoint/2010/main" val="42756875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atchwork">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E49C18FD-D384-473D-BCBB-012993A65453}" type="slidenum">
              <a:rPr lang="fr-FR" smtClean="0"/>
              <a:t>‹#›</a:t>
            </a:fld>
            <a:endParaRPr lang="fr-FR"/>
          </a:p>
        </p:txBody>
      </p:sp>
      <p:cxnSp>
        <p:nvCxnSpPr>
          <p:cNvPr id="32" name="Connecteur droit 31"/>
          <p:cNvCxnSpPr/>
          <p:nvPr userDrawn="1"/>
        </p:nvCxnSpPr>
        <p:spPr>
          <a:xfrm>
            <a:off x="8774620" y="1867779"/>
            <a:ext cx="630100" cy="30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5" name="Connecteur droit 34"/>
          <p:cNvCxnSpPr/>
          <p:nvPr userDrawn="1"/>
        </p:nvCxnSpPr>
        <p:spPr>
          <a:xfrm flipH="1">
            <a:off x="0" y="1868079"/>
            <a:ext cx="5960084" cy="302769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6" name="Connecteur droit 35"/>
          <p:cNvCxnSpPr/>
          <p:nvPr userDrawn="1"/>
        </p:nvCxnSpPr>
        <p:spPr>
          <a:xfrm flipH="1">
            <a:off x="0" y="4896069"/>
            <a:ext cx="5959784"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7" name="Connecteur droit 36"/>
          <p:cNvCxnSpPr/>
          <p:nvPr userDrawn="1"/>
        </p:nvCxnSpPr>
        <p:spPr>
          <a:xfrm flipH="1" flipV="1">
            <a:off x="0" y="4896069"/>
            <a:ext cx="5960084" cy="3027691"/>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38" name="Espace réservé pour une image  19"/>
          <p:cNvSpPr>
            <a:spLocks noGrp="1"/>
          </p:cNvSpPr>
          <p:nvPr>
            <p:ph type="pic" sz="quarter" idx="10"/>
          </p:nvPr>
        </p:nvSpPr>
        <p:spPr>
          <a:xfrm>
            <a:off x="-480705" y="-614164"/>
            <a:ext cx="5382905" cy="11040864"/>
          </a:xfrm>
          <a:custGeom>
            <a:avLst/>
            <a:gdLst>
              <a:gd name="connsiteX0" fmla="*/ 0 w 10729238"/>
              <a:gd name="connsiteY0" fmla="*/ 0 h 11036299"/>
              <a:gd name="connsiteX1" fmla="*/ 5364619 w 10729238"/>
              <a:gd name="connsiteY1" fmla="*/ 0 h 11036299"/>
              <a:gd name="connsiteX2" fmla="*/ 10729238 w 10729238"/>
              <a:gd name="connsiteY2" fmla="*/ 5518150 h 11036299"/>
              <a:gd name="connsiteX3" fmla="*/ 5364619 w 10729238"/>
              <a:gd name="connsiteY3" fmla="*/ 11036300 h 11036299"/>
              <a:gd name="connsiteX4" fmla="*/ 0 w 10729238"/>
              <a:gd name="connsiteY4" fmla="*/ 11036299 h 11036299"/>
              <a:gd name="connsiteX5" fmla="*/ 0 w 10729238"/>
              <a:gd name="connsiteY5" fmla="*/ 0 h 11036299"/>
              <a:gd name="connsiteX0" fmla="*/ 5359400 w 10729238"/>
              <a:gd name="connsiteY0" fmla="*/ 12700 h 11036300"/>
              <a:gd name="connsiteX1" fmla="*/ 5364619 w 10729238"/>
              <a:gd name="connsiteY1" fmla="*/ 0 h 11036300"/>
              <a:gd name="connsiteX2" fmla="*/ 10729238 w 10729238"/>
              <a:gd name="connsiteY2" fmla="*/ 5518150 h 11036300"/>
              <a:gd name="connsiteX3" fmla="*/ 5364619 w 10729238"/>
              <a:gd name="connsiteY3" fmla="*/ 11036300 h 11036300"/>
              <a:gd name="connsiteX4" fmla="*/ 0 w 10729238"/>
              <a:gd name="connsiteY4" fmla="*/ 11036299 h 11036300"/>
              <a:gd name="connsiteX5" fmla="*/ 5359400 w 10729238"/>
              <a:gd name="connsiteY5" fmla="*/ 12700 h 11036300"/>
              <a:gd name="connsiteX0" fmla="*/ 511594 w 5881432"/>
              <a:gd name="connsiteY0" fmla="*/ 12700 h 11048999"/>
              <a:gd name="connsiteX1" fmla="*/ 516813 w 5881432"/>
              <a:gd name="connsiteY1" fmla="*/ 0 h 11048999"/>
              <a:gd name="connsiteX2" fmla="*/ 5881432 w 5881432"/>
              <a:gd name="connsiteY2" fmla="*/ 5518150 h 11048999"/>
              <a:gd name="connsiteX3" fmla="*/ 516813 w 5881432"/>
              <a:gd name="connsiteY3" fmla="*/ 11036300 h 11048999"/>
              <a:gd name="connsiteX4" fmla="*/ 562394 w 5881432"/>
              <a:gd name="connsiteY4" fmla="*/ 11048999 h 11048999"/>
              <a:gd name="connsiteX5" fmla="*/ 511594 w 5881432"/>
              <a:gd name="connsiteY5" fmla="*/ 12700 h 11048999"/>
              <a:gd name="connsiteX0" fmla="*/ 511594 w 5881432"/>
              <a:gd name="connsiteY0" fmla="*/ 0 h 11074399"/>
              <a:gd name="connsiteX1" fmla="*/ 516813 w 5881432"/>
              <a:gd name="connsiteY1" fmla="*/ 25400 h 11074399"/>
              <a:gd name="connsiteX2" fmla="*/ 5881432 w 5881432"/>
              <a:gd name="connsiteY2" fmla="*/ 5543550 h 11074399"/>
              <a:gd name="connsiteX3" fmla="*/ 516813 w 5881432"/>
              <a:gd name="connsiteY3" fmla="*/ 11061700 h 11074399"/>
              <a:gd name="connsiteX4" fmla="*/ 562394 w 5881432"/>
              <a:gd name="connsiteY4" fmla="*/ 11074399 h 11074399"/>
              <a:gd name="connsiteX5" fmla="*/ 511594 w 5881432"/>
              <a:gd name="connsiteY5" fmla="*/ 0 h 11074399"/>
              <a:gd name="connsiteX0" fmla="*/ 725178 w 6095016"/>
              <a:gd name="connsiteY0" fmla="*/ 0 h 11074399"/>
              <a:gd name="connsiteX1" fmla="*/ 730397 w 6095016"/>
              <a:gd name="connsiteY1" fmla="*/ 25400 h 11074399"/>
              <a:gd name="connsiteX2" fmla="*/ 6095016 w 6095016"/>
              <a:gd name="connsiteY2" fmla="*/ 5543550 h 11074399"/>
              <a:gd name="connsiteX3" fmla="*/ 730397 w 6095016"/>
              <a:gd name="connsiteY3" fmla="*/ 11061700 h 11074399"/>
              <a:gd name="connsiteX4" fmla="*/ 775978 w 6095016"/>
              <a:gd name="connsiteY4" fmla="*/ 11074399 h 11074399"/>
              <a:gd name="connsiteX5" fmla="*/ 725178 w 6095016"/>
              <a:gd name="connsiteY5" fmla="*/ 0 h 11074399"/>
              <a:gd name="connsiteX0" fmla="*/ 735051 w 6092189"/>
              <a:gd name="connsiteY0" fmla="*/ 635000 h 11048999"/>
              <a:gd name="connsiteX1" fmla="*/ 727570 w 6092189"/>
              <a:gd name="connsiteY1" fmla="*/ 0 h 11048999"/>
              <a:gd name="connsiteX2" fmla="*/ 6092189 w 6092189"/>
              <a:gd name="connsiteY2" fmla="*/ 5518150 h 11048999"/>
              <a:gd name="connsiteX3" fmla="*/ 727570 w 6092189"/>
              <a:gd name="connsiteY3" fmla="*/ 11036300 h 11048999"/>
              <a:gd name="connsiteX4" fmla="*/ 773151 w 6092189"/>
              <a:gd name="connsiteY4" fmla="*/ 11048999 h 11048999"/>
              <a:gd name="connsiteX5" fmla="*/ 735051 w 6092189"/>
              <a:gd name="connsiteY5" fmla="*/ 635000 h 11048999"/>
              <a:gd name="connsiteX0" fmla="*/ 7481 w 5364619"/>
              <a:gd name="connsiteY0" fmla="*/ 635701 h 11049700"/>
              <a:gd name="connsiteX1" fmla="*/ 0 w 5364619"/>
              <a:gd name="connsiteY1" fmla="*/ 701 h 11049700"/>
              <a:gd name="connsiteX2" fmla="*/ 5364619 w 5364619"/>
              <a:gd name="connsiteY2" fmla="*/ 5518851 h 11049700"/>
              <a:gd name="connsiteX3" fmla="*/ 0 w 5364619"/>
              <a:gd name="connsiteY3" fmla="*/ 11037001 h 11049700"/>
              <a:gd name="connsiteX4" fmla="*/ 45581 w 5364619"/>
              <a:gd name="connsiteY4" fmla="*/ 11049700 h 11049700"/>
              <a:gd name="connsiteX5" fmla="*/ 7481 w 5364619"/>
              <a:gd name="connsiteY5" fmla="*/ 635701 h 11049700"/>
              <a:gd name="connsiteX0" fmla="*/ 7481 w 5364619"/>
              <a:gd name="connsiteY0" fmla="*/ 639564 h 11053563"/>
              <a:gd name="connsiteX1" fmla="*/ 0 w 5364619"/>
              <a:gd name="connsiteY1" fmla="*/ 4564 h 11053563"/>
              <a:gd name="connsiteX2" fmla="*/ 5364619 w 5364619"/>
              <a:gd name="connsiteY2" fmla="*/ 5522714 h 11053563"/>
              <a:gd name="connsiteX3" fmla="*/ 0 w 5364619"/>
              <a:gd name="connsiteY3" fmla="*/ 11040864 h 11053563"/>
              <a:gd name="connsiteX4" fmla="*/ 45581 w 5364619"/>
              <a:gd name="connsiteY4" fmla="*/ 11053563 h 11053563"/>
              <a:gd name="connsiteX5" fmla="*/ 7481 w 5364619"/>
              <a:gd name="connsiteY5" fmla="*/ 639564 h 11053563"/>
              <a:gd name="connsiteX0" fmla="*/ 7481 w 5364619"/>
              <a:gd name="connsiteY0" fmla="*/ 639564 h 11040864"/>
              <a:gd name="connsiteX1" fmla="*/ 0 w 5364619"/>
              <a:gd name="connsiteY1" fmla="*/ 4564 h 11040864"/>
              <a:gd name="connsiteX2" fmla="*/ 5364619 w 5364619"/>
              <a:gd name="connsiteY2" fmla="*/ 5522714 h 11040864"/>
              <a:gd name="connsiteX3" fmla="*/ 0 w 5364619"/>
              <a:gd name="connsiteY3" fmla="*/ 11040864 h 11040864"/>
              <a:gd name="connsiteX4" fmla="*/ 20181 w 5364619"/>
              <a:gd name="connsiteY4" fmla="*/ 9097763 h 11040864"/>
              <a:gd name="connsiteX5" fmla="*/ 7481 w 5364619"/>
              <a:gd name="connsiteY5" fmla="*/ 639564 h 11040864"/>
              <a:gd name="connsiteX0" fmla="*/ 25767 w 5382905"/>
              <a:gd name="connsiteY0" fmla="*/ 639564 h 11040864"/>
              <a:gd name="connsiteX1" fmla="*/ 18286 w 5382905"/>
              <a:gd name="connsiteY1" fmla="*/ 4564 h 11040864"/>
              <a:gd name="connsiteX2" fmla="*/ 5382905 w 5382905"/>
              <a:gd name="connsiteY2" fmla="*/ 5522714 h 11040864"/>
              <a:gd name="connsiteX3" fmla="*/ 18286 w 5382905"/>
              <a:gd name="connsiteY3" fmla="*/ 11040864 h 11040864"/>
              <a:gd name="connsiteX4" fmla="*/ 367 w 5382905"/>
              <a:gd name="connsiteY4" fmla="*/ 9275563 h 11040864"/>
              <a:gd name="connsiteX5" fmla="*/ 25767 w 5382905"/>
              <a:gd name="connsiteY5" fmla="*/ 639564 h 11040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2905" h="11040864">
                <a:moveTo>
                  <a:pt x="25767" y="639564"/>
                </a:moveTo>
                <a:cubicBezTo>
                  <a:pt x="23273" y="42664"/>
                  <a:pt x="20780" y="-20836"/>
                  <a:pt x="18286" y="4564"/>
                </a:cubicBezTo>
                <a:cubicBezTo>
                  <a:pt x="2981083" y="4564"/>
                  <a:pt x="5382905" y="2475124"/>
                  <a:pt x="5382905" y="5522714"/>
                </a:cubicBezTo>
                <a:cubicBezTo>
                  <a:pt x="5382905" y="8570304"/>
                  <a:pt x="2981083" y="11040864"/>
                  <a:pt x="18286" y="11040864"/>
                </a:cubicBezTo>
                <a:lnTo>
                  <a:pt x="367" y="9275563"/>
                </a:lnTo>
                <a:cubicBezTo>
                  <a:pt x="-3866" y="6456163"/>
                  <a:pt x="30000" y="3458964"/>
                  <a:pt x="25767" y="639564"/>
                </a:cubicBezTo>
                <a:close/>
              </a:path>
            </a:pathLst>
          </a:custGeom>
          <a:solidFill>
            <a:schemeClr val="bg1"/>
          </a:solidFill>
          <a:ln w="57150">
            <a:solidFill>
              <a:schemeClr val="tx2"/>
            </a:solidFill>
          </a:ln>
        </p:spPr>
        <p:txBody>
          <a:bodyPr/>
          <a:lstStyle>
            <a:lvl1pPr marL="0" indent="0">
              <a:buNone/>
              <a:defRPr/>
            </a:lvl1pPr>
          </a:lstStyle>
          <a:p>
            <a:endParaRPr lang="fr-FR" dirty="0"/>
          </a:p>
        </p:txBody>
      </p:sp>
      <p:cxnSp>
        <p:nvCxnSpPr>
          <p:cNvPr id="40" name="Connecteur droit 39"/>
          <p:cNvCxnSpPr/>
          <p:nvPr userDrawn="1"/>
        </p:nvCxnSpPr>
        <p:spPr>
          <a:xfrm>
            <a:off x="12229123" y="1867929"/>
            <a:ext cx="63010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Espace réservé du contenu 7"/>
          <p:cNvSpPr>
            <a:spLocks noGrp="1"/>
          </p:cNvSpPr>
          <p:nvPr>
            <p:ph sz="quarter" idx="23" hasCustomPrompt="1"/>
          </p:nvPr>
        </p:nvSpPr>
        <p:spPr>
          <a:xfrm>
            <a:off x="5955520" y="463929"/>
            <a:ext cx="2808000" cy="2808000"/>
          </a:xfrm>
          <a:prstGeom prst="ellipse">
            <a:avLst/>
          </a:prstGeom>
          <a:ln w="57150">
            <a:solidFill>
              <a:schemeClr val="tx2"/>
            </a:solidFill>
          </a:ln>
        </p:spPr>
        <p:txBody>
          <a:bodyPr anchor="ctr"/>
          <a:lstStyle>
            <a:lvl1pPr marL="0" indent="0" algn="ctr">
              <a:buNone/>
              <a:defRPr baseline="0">
                <a:solidFill>
                  <a:schemeClr val="tx2"/>
                </a:solidFill>
              </a:defRPr>
            </a:lvl1pPr>
          </a:lstStyle>
          <a:p>
            <a:pPr lvl="0"/>
            <a:r>
              <a:rPr lang="fr-FR" dirty="0"/>
              <a:t>Texte</a:t>
            </a:r>
          </a:p>
        </p:txBody>
      </p:sp>
      <p:sp>
        <p:nvSpPr>
          <p:cNvPr id="47" name="Espace réservé du contenu 7"/>
          <p:cNvSpPr>
            <a:spLocks noGrp="1"/>
          </p:cNvSpPr>
          <p:nvPr>
            <p:ph sz="quarter" idx="24" hasCustomPrompt="1"/>
          </p:nvPr>
        </p:nvSpPr>
        <p:spPr>
          <a:xfrm>
            <a:off x="9415520" y="463929"/>
            <a:ext cx="2808000" cy="2808000"/>
          </a:xfrm>
          <a:prstGeom prst="ellipse">
            <a:avLst/>
          </a:prstGeom>
          <a:solidFill>
            <a:schemeClr val="accent1"/>
          </a:solidFill>
          <a:ln w="57150">
            <a:solidFill>
              <a:schemeClr val="tx2"/>
            </a:solidFill>
          </a:ln>
        </p:spPr>
        <p:txBody>
          <a:bodyPr anchor="ctr"/>
          <a:lstStyle>
            <a:lvl1pPr marL="0" indent="0" algn="ctr">
              <a:buNone/>
              <a:defRPr baseline="0">
                <a:solidFill>
                  <a:schemeClr val="tx2"/>
                </a:solidFill>
              </a:defRPr>
            </a:lvl1pPr>
          </a:lstStyle>
          <a:p>
            <a:pPr lvl="0"/>
            <a:r>
              <a:rPr lang="fr-FR" dirty="0"/>
              <a:t>Texte</a:t>
            </a:r>
          </a:p>
        </p:txBody>
      </p:sp>
      <p:sp>
        <p:nvSpPr>
          <p:cNvPr id="48" name="Espace réservé du contenu 7"/>
          <p:cNvSpPr>
            <a:spLocks noGrp="1"/>
          </p:cNvSpPr>
          <p:nvPr>
            <p:ph sz="quarter" idx="25" hasCustomPrompt="1"/>
          </p:nvPr>
        </p:nvSpPr>
        <p:spPr>
          <a:xfrm>
            <a:off x="12875520" y="463929"/>
            <a:ext cx="2808000" cy="2808000"/>
          </a:xfrm>
          <a:prstGeom prst="ellipse">
            <a:avLst/>
          </a:prstGeom>
          <a:ln w="57150">
            <a:solidFill>
              <a:schemeClr val="tx2"/>
            </a:solidFill>
          </a:ln>
        </p:spPr>
        <p:txBody>
          <a:bodyPr anchor="ctr"/>
          <a:lstStyle>
            <a:lvl1pPr marL="0" indent="0" algn="ctr">
              <a:buNone/>
              <a:defRPr baseline="0">
                <a:solidFill>
                  <a:schemeClr val="tx2"/>
                </a:solidFill>
              </a:defRPr>
            </a:lvl1pPr>
          </a:lstStyle>
          <a:p>
            <a:pPr lvl="0"/>
            <a:r>
              <a:rPr lang="fr-FR" dirty="0"/>
              <a:t>Texte</a:t>
            </a:r>
          </a:p>
        </p:txBody>
      </p:sp>
      <p:cxnSp>
        <p:nvCxnSpPr>
          <p:cNvPr id="49" name="Connecteur droit 48"/>
          <p:cNvCxnSpPr/>
          <p:nvPr userDrawn="1"/>
        </p:nvCxnSpPr>
        <p:spPr>
          <a:xfrm>
            <a:off x="8774620" y="4895619"/>
            <a:ext cx="630100" cy="30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0" name="Connecteur droit 49"/>
          <p:cNvCxnSpPr/>
          <p:nvPr userDrawn="1"/>
        </p:nvCxnSpPr>
        <p:spPr>
          <a:xfrm>
            <a:off x="12229123" y="4895769"/>
            <a:ext cx="63010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51" name="Espace réservé du contenu 7"/>
          <p:cNvSpPr>
            <a:spLocks noGrp="1"/>
          </p:cNvSpPr>
          <p:nvPr>
            <p:ph sz="quarter" idx="26" hasCustomPrompt="1"/>
          </p:nvPr>
        </p:nvSpPr>
        <p:spPr>
          <a:xfrm>
            <a:off x="5955520" y="3491769"/>
            <a:ext cx="2808000" cy="2808000"/>
          </a:xfrm>
          <a:prstGeom prst="ellipse">
            <a:avLst/>
          </a:prstGeom>
          <a:solidFill>
            <a:schemeClr val="accent2"/>
          </a:solidFill>
          <a:ln w="57150">
            <a:solidFill>
              <a:schemeClr val="tx2"/>
            </a:solidFill>
          </a:ln>
        </p:spPr>
        <p:txBody>
          <a:bodyPr anchor="ctr"/>
          <a:lstStyle>
            <a:lvl1pPr marL="0" indent="0" algn="ctr">
              <a:buNone/>
              <a:defRPr baseline="0">
                <a:solidFill>
                  <a:schemeClr val="tx2"/>
                </a:solidFill>
              </a:defRPr>
            </a:lvl1pPr>
          </a:lstStyle>
          <a:p>
            <a:pPr lvl="0"/>
            <a:r>
              <a:rPr lang="fr-FR" dirty="0"/>
              <a:t>Texte</a:t>
            </a:r>
          </a:p>
        </p:txBody>
      </p:sp>
      <p:sp>
        <p:nvSpPr>
          <p:cNvPr id="52" name="Espace réservé du contenu 7"/>
          <p:cNvSpPr>
            <a:spLocks noGrp="1"/>
          </p:cNvSpPr>
          <p:nvPr>
            <p:ph sz="quarter" idx="27" hasCustomPrompt="1"/>
          </p:nvPr>
        </p:nvSpPr>
        <p:spPr>
          <a:xfrm>
            <a:off x="9415520" y="3491769"/>
            <a:ext cx="2808000" cy="2808000"/>
          </a:xfrm>
          <a:prstGeom prst="ellipse">
            <a:avLst/>
          </a:prstGeom>
          <a:ln w="57150">
            <a:solidFill>
              <a:schemeClr val="tx2"/>
            </a:solidFill>
          </a:ln>
        </p:spPr>
        <p:txBody>
          <a:bodyPr anchor="ctr"/>
          <a:lstStyle>
            <a:lvl1pPr marL="0" indent="0" algn="ctr">
              <a:buNone/>
              <a:defRPr baseline="0">
                <a:solidFill>
                  <a:schemeClr val="tx2"/>
                </a:solidFill>
              </a:defRPr>
            </a:lvl1pPr>
          </a:lstStyle>
          <a:p>
            <a:pPr lvl="0"/>
            <a:r>
              <a:rPr lang="fr-FR" dirty="0"/>
              <a:t>Texte</a:t>
            </a:r>
          </a:p>
        </p:txBody>
      </p:sp>
      <p:sp>
        <p:nvSpPr>
          <p:cNvPr id="53" name="Espace réservé du contenu 7"/>
          <p:cNvSpPr>
            <a:spLocks noGrp="1"/>
          </p:cNvSpPr>
          <p:nvPr>
            <p:ph sz="quarter" idx="28" hasCustomPrompt="1"/>
          </p:nvPr>
        </p:nvSpPr>
        <p:spPr>
          <a:xfrm>
            <a:off x="12875520" y="3491769"/>
            <a:ext cx="2808000" cy="2808000"/>
          </a:xfrm>
          <a:prstGeom prst="ellipse">
            <a:avLst/>
          </a:prstGeom>
          <a:solidFill>
            <a:schemeClr val="bg2"/>
          </a:solidFill>
          <a:ln w="57150">
            <a:solidFill>
              <a:schemeClr val="tx2"/>
            </a:solidFill>
          </a:ln>
        </p:spPr>
        <p:txBody>
          <a:bodyPr anchor="ctr"/>
          <a:lstStyle>
            <a:lvl1pPr marL="0" indent="0" algn="ctr">
              <a:buNone/>
              <a:defRPr baseline="0">
                <a:solidFill>
                  <a:schemeClr val="tx2"/>
                </a:solidFill>
              </a:defRPr>
            </a:lvl1pPr>
          </a:lstStyle>
          <a:p>
            <a:pPr lvl="0"/>
            <a:r>
              <a:rPr lang="fr-FR" dirty="0"/>
              <a:t>Texte</a:t>
            </a:r>
          </a:p>
        </p:txBody>
      </p:sp>
      <p:cxnSp>
        <p:nvCxnSpPr>
          <p:cNvPr id="54" name="Connecteur droit 53"/>
          <p:cNvCxnSpPr/>
          <p:nvPr userDrawn="1"/>
        </p:nvCxnSpPr>
        <p:spPr>
          <a:xfrm>
            <a:off x="8774620" y="7923159"/>
            <a:ext cx="630100" cy="30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5" name="Connecteur droit 54"/>
          <p:cNvCxnSpPr/>
          <p:nvPr userDrawn="1"/>
        </p:nvCxnSpPr>
        <p:spPr>
          <a:xfrm>
            <a:off x="12229123" y="7923309"/>
            <a:ext cx="63010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56" name="Espace réservé du contenu 7"/>
          <p:cNvSpPr>
            <a:spLocks noGrp="1"/>
          </p:cNvSpPr>
          <p:nvPr>
            <p:ph sz="quarter" idx="29" hasCustomPrompt="1"/>
          </p:nvPr>
        </p:nvSpPr>
        <p:spPr>
          <a:xfrm>
            <a:off x="5955520" y="6519309"/>
            <a:ext cx="2808000" cy="2808000"/>
          </a:xfrm>
          <a:prstGeom prst="ellipse">
            <a:avLst/>
          </a:prstGeom>
          <a:ln w="57150">
            <a:solidFill>
              <a:schemeClr val="tx2"/>
            </a:solidFill>
          </a:ln>
        </p:spPr>
        <p:txBody>
          <a:bodyPr anchor="ctr"/>
          <a:lstStyle>
            <a:lvl1pPr marL="0" indent="0" algn="ctr">
              <a:buNone/>
              <a:defRPr baseline="0">
                <a:solidFill>
                  <a:schemeClr val="tx2"/>
                </a:solidFill>
              </a:defRPr>
            </a:lvl1pPr>
          </a:lstStyle>
          <a:p>
            <a:pPr lvl="0"/>
            <a:r>
              <a:rPr lang="fr-FR" dirty="0"/>
              <a:t>Texte</a:t>
            </a:r>
          </a:p>
        </p:txBody>
      </p:sp>
      <p:sp>
        <p:nvSpPr>
          <p:cNvPr id="57" name="Espace réservé du contenu 7"/>
          <p:cNvSpPr>
            <a:spLocks noGrp="1"/>
          </p:cNvSpPr>
          <p:nvPr>
            <p:ph sz="quarter" idx="30" hasCustomPrompt="1"/>
          </p:nvPr>
        </p:nvSpPr>
        <p:spPr>
          <a:xfrm>
            <a:off x="9415520" y="6519309"/>
            <a:ext cx="2808000" cy="2808000"/>
          </a:xfrm>
          <a:prstGeom prst="ellipse">
            <a:avLst/>
          </a:prstGeom>
          <a:solidFill>
            <a:schemeClr val="accent3"/>
          </a:solidFill>
          <a:ln w="57150">
            <a:solidFill>
              <a:schemeClr val="tx2"/>
            </a:solidFill>
          </a:ln>
        </p:spPr>
        <p:txBody>
          <a:bodyPr anchor="ctr"/>
          <a:lstStyle>
            <a:lvl1pPr marL="0" indent="0" algn="ctr">
              <a:buNone/>
              <a:defRPr baseline="0">
                <a:solidFill>
                  <a:schemeClr val="tx2"/>
                </a:solidFill>
              </a:defRPr>
            </a:lvl1pPr>
          </a:lstStyle>
          <a:p>
            <a:pPr lvl="0"/>
            <a:r>
              <a:rPr lang="fr-FR" dirty="0"/>
              <a:t>Texte</a:t>
            </a:r>
          </a:p>
        </p:txBody>
      </p:sp>
      <p:sp>
        <p:nvSpPr>
          <p:cNvPr id="58" name="Espace réservé du contenu 7"/>
          <p:cNvSpPr>
            <a:spLocks noGrp="1"/>
          </p:cNvSpPr>
          <p:nvPr>
            <p:ph sz="quarter" idx="31" hasCustomPrompt="1"/>
          </p:nvPr>
        </p:nvSpPr>
        <p:spPr>
          <a:xfrm>
            <a:off x="12875520" y="6519309"/>
            <a:ext cx="2808000" cy="2808000"/>
          </a:xfrm>
          <a:prstGeom prst="ellipse">
            <a:avLst/>
          </a:prstGeom>
          <a:ln w="57150">
            <a:solidFill>
              <a:schemeClr val="tx2"/>
            </a:solidFill>
          </a:ln>
        </p:spPr>
        <p:txBody>
          <a:bodyPr anchor="ctr"/>
          <a:lstStyle>
            <a:lvl1pPr marL="0" indent="0" algn="ctr">
              <a:buNone/>
              <a:defRPr baseline="0">
                <a:solidFill>
                  <a:schemeClr val="tx2"/>
                </a:solidFill>
              </a:defRPr>
            </a:lvl1pPr>
          </a:lstStyle>
          <a:p>
            <a:pPr lvl="0"/>
            <a:r>
              <a:rPr lang="fr-FR" dirty="0"/>
              <a:t>Texte</a:t>
            </a:r>
          </a:p>
        </p:txBody>
      </p:sp>
    </p:spTree>
    <p:extLst>
      <p:ext uri="{BB962C8B-B14F-4D97-AF65-F5344CB8AC3E}">
        <p14:creationId xmlns:p14="http://schemas.microsoft.com/office/powerpoint/2010/main" val="40116848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umo">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589F0CE-140A-4011-AD81-8F9081626332}" type="datetime1">
              <a:rPr lang="fr-FR" smtClean="0"/>
              <a:t>01/06/2026</a:t>
            </a:fld>
            <a:endParaRPr lang="fr-FR"/>
          </a:p>
        </p:txBody>
      </p:sp>
      <p:sp>
        <p:nvSpPr>
          <p:cNvPr id="3" name="Espace réservé du pied de page 2"/>
          <p:cNvSpPr>
            <a:spLocks noGrp="1"/>
          </p:cNvSpPr>
          <p:nvPr>
            <p:ph type="ftr" sz="quarter" idx="11"/>
          </p:nvPr>
        </p:nvSpPr>
        <p:spPr/>
        <p:txBody>
          <a:bodyPr/>
          <a:lstStyle/>
          <a:p>
            <a:r>
              <a:rPr lang="fr-FR"/>
              <a:t>LATMOS 2021</a:t>
            </a:r>
            <a:endParaRPr lang="fr-FR" dirty="0"/>
          </a:p>
        </p:txBody>
      </p:sp>
      <p:sp>
        <p:nvSpPr>
          <p:cNvPr id="4" name="Espace réservé du numéro de diapositive 3"/>
          <p:cNvSpPr>
            <a:spLocks noGrp="1"/>
          </p:cNvSpPr>
          <p:nvPr>
            <p:ph type="sldNum" sz="quarter" idx="12"/>
          </p:nvPr>
        </p:nvSpPr>
        <p:spPr/>
        <p:txBody>
          <a:bodyPr/>
          <a:lstStyle/>
          <a:p>
            <a:fld id="{75C9CA5A-EA1D-4483-B31E-98FAC7152C14}" type="slidenum">
              <a:rPr lang="fr-FR" smtClean="0"/>
              <a:t>‹#›</a:t>
            </a:fld>
            <a:endParaRPr lang="fr-FR" dirty="0"/>
          </a:p>
        </p:txBody>
      </p:sp>
      <p:sp>
        <p:nvSpPr>
          <p:cNvPr id="5" name="object 8"/>
          <p:cNvSpPr/>
          <p:nvPr userDrawn="1"/>
        </p:nvSpPr>
        <p:spPr>
          <a:xfrm>
            <a:off x="8670131" y="6869389"/>
            <a:ext cx="0" cy="720000"/>
          </a:xfrm>
          <a:custGeom>
            <a:avLst/>
            <a:gdLst/>
            <a:ahLst/>
            <a:cxnLst/>
            <a:rect l="l" t="t" r="r" b="b"/>
            <a:pathLst>
              <a:path h="1242695">
                <a:moveTo>
                  <a:pt x="0" y="0"/>
                </a:moveTo>
                <a:lnTo>
                  <a:pt x="0" y="1242161"/>
                </a:lnTo>
              </a:path>
            </a:pathLst>
          </a:custGeom>
          <a:ln w="57150">
            <a:solidFill>
              <a:schemeClr val="bg1"/>
            </a:solidFill>
          </a:ln>
        </p:spPr>
        <p:txBody>
          <a:bodyPr wrap="square" lIns="0" tIns="0" rIns="0" bIns="0" rtlCol="0"/>
          <a:lstStyle/>
          <a:p>
            <a:endParaRPr/>
          </a:p>
        </p:txBody>
      </p:sp>
      <p:sp>
        <p:nvSpPr>
          <p:cNvPr id="6" name="Espace réservé du texte 27"/>
          <p:cNvSpPr>
            <a:spLocks noGrp="1"/>
          </p:cNvSpPr>
          <p:nvPr>
            <p:ph type="body" sz="quarter" idx="13" hasCustomPrompt="1"/>
          </p:nvPr>
        </p:nvSpPr>
        <p:spPr>
          <a:xfrm>
            <a:off x="3434738" y="7589389"/>
            <a:ext cx="10470786" cy="1249811"/>
          </a:xfrm>
          <a:prstGeom prst="rect">
            <a:avLst/>
          </a:prstGeom>
        </p:spPr>
        <p:txBody>
          <a:bodyPr anchor="t" anchorCtr="0">
            <a:normAutofit/>
          </a:bodyPr>
          <a:lstStyle>
            <a:lvl1pPr marL="0" indent="0" algn="ctr">
              <a:buNone/>
              <a:defRPr sz="2400" baseline="0">
                <a:solidFill>
                  <a:schemeClr val="bg1"/>
                </a:solidFill>
                <a:latin typeface="+mn-lt"/>
              </a:defRPr>
            </a:lvl1pPr>
          </a:lstStyle>
          <a:p>
            <a:pPr lvl="0"/>
            <a:r>
              <a:rPr lang="fr-FR" dirty="0"/>
              <a:t>Modifier le texte</a:t>
            </a:r>
          </a:p>
        </p:txBody>
      </p:sp>
      <p:sp>
        <p:nvSpPr>
          <p:cNvPr id="7" name="Espace réservé du contenu 7"/>
          <p:cNvSpPr>
            <a:spLocks noGrp="1"/>
          </p:cNvSpPr>
          <p:nvPr>
            <p:ph sz="quarter" idx="26" hasCustomPrompt="1"/>
          </p:nvPr>
        </p:nvSpPr>
        <p:spPr>
          <a:xfrm>
            <a:off x="6150131" y="1829389"/>
            <a:ext cx="5040000" cy="5040000"/>
          </a:xfrm>
          <a:prstGeom prst="ellipse">
            <a:avLst/>
          </a:prstGeom>
          <a:noFill/>
          <a:ln w="57150">
            <a:solidFill>
              <a:schemeClr val="bg1"/>
            </a:solidFill>
          </a:ln>
        </p:spPr>
        <p:txBody>
          <a:bodyPr anchor="ctr"/>
          <a:lstStyle>
            <a:lvl1pPr marL="0" indent="0" algn="ctr">
              <a:buNone/>
              <a:defRPr baseline="0">
                <a:solidFill>
                  <a:schemeClr val="bg1"/>
                </a:solidFill>
              </a:defRPr>
            </a:lvl1pPr>
          </a:lstStyle>
          <a:p>
            <a:pPr lvl="0"/>
            <a:r>
              <a:rPr lang="fr-FR" dirty="0"/>
              <a:t>Texte </a:t>
            </a:r>
          </a:p>
        </p:txBody>
      </p:sp>
      <p:sp>
        <p:nvSpPr>
          <p:cNvPr id="9" name="Titre 1"/>
          <p:cNvSpPr>
            <a:spLocks noGrp="1"/>
          </p:cNvSpPr>
          <p:nvPr>
            <p:ph type="title"/>
          </p:nvPr>
        </p:nvSpPr>
        <p:spPr>
          <a:xfrm>
            <a:off x="1192213" y="519113"/>
            <a:ext cx="14955837" cy="547687"/>
          </a:xfrm>
          <a:prstGeom prst="rect">
            <a:avLst/>
          </a:prstGeom>
        </p:spPr>
        <p:txBody>
          <a:bodyPr/>
          <a:lstStyle>
            <a:lvl1pPr>
              <a:defRPr sz="3200" b="1">
                <a:solidFill>
                  <a:schemeClr val="bg1"/>
                </a:solidFill>
              </a:defRPr>
            </a:lvl1pPr>
          </a:lstStyle>
          <a:p>
            <a:r>
              <a:rPr lang="fr-FR" dirty="0"/>
              <a:t>Modifiez le style du titre</a:t>
            </a:r>
          </a:p>
        </p:txBody>
      </p:sp>
    </p:spTree>
    <p:extLst>
      <p:ext uri="{BB962C8B-B14F-4D97-AF65-F5344CB8AC3E}">
        <p14:creationId xmlns:p14="http://schemas.microsoft.com/office/powerpoint/2010/main" val="25128166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otus">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8121E225-121D-4FB4-8A8C-D34FC3105844}" type="datetime1">
              <a:rPr lang="fr-FR" smtClean="0"/>
              <a:t>01/06/2026</a:t>
            </a:fld>
            <a:endParaRPr lang="fr-FR" dirty="0"/>
          </a:p>
        </p:txBody>
      </p:sp>
      <p:sp>
        <p:nvSpPr>
          <p:cNvPr id="4" name="Espace réservé du pied de page 3"/>
          <p:cNvSpPr>
            <a:spLocks noGrp="1"/>
          </p:cNvSpPr>
          <p:nvPr>
            <p:ph type="ftr" sz="quarter" idx="11"/>
          </p:nvPr>
        </p:nvSpPr>
        <p:spPr/>
        <p:txBody>
          <a:bodyPr/>
          <a:lstStyle/>
          <a:p>
            <a:r>
              <a:rPr lang="fr-FR"/>
              <a:t>LATMOS 2021</a:t>
            </a:r>
            <a:endParaRPr lang="fr-FR" dirty="0"/>
          </a:p>
        </p:txBody>
      </p:sp>
      <p:sp>
        <p:nvSpPr>
          <p:cNvPr id="5" name="Espace réservé du numéro de diapositive 4"/>
          <p:cNvSpPr>
            <a:spLocks noGrp="1"/>
          </p:cNvSpPr>
          <p:nvPr>
            <p:ph type="sldNum" sz="quarter" idx="12"/>
          </p:nvPr>
        </p:nvSpPr>
        <p:spPr/>
        <p:txBody>
          <a:bodyPr/>
          <a:lstStyle/>
          <a:p>
            <a:fld id="{75C9CA5A-EA1D-4483-B31E-98FAC7152C14}" type="slidenum">
              <a:rPr lang="fr-FR" smtClean="0"/>
              <a:pPr/>
              <a:t>‹#›</a:t>
            </a:fld>
            <a:endParaRPr lang="fr-FR" dirty="0"/>
          </a:p>
        </p:txBody>
      </p:sp>
      <p:sp>
        <p:nvSpPr>
          <p:cNvPr id="6" name="bk object 17"/>
          <p:cNvSpPr/>
          <p:nvPr userDrawn="1"/>
        </p:nvSpPr>
        <p:spPr>
          <a:xfrm>
            <a:off x="5668343" y="2902014"/>
            <a:ext cx="5997575" cy="3943350"/>
          </a:xfrm>
          <a:custGeom>
            <a:avLst/>
            <a:gdLst/>
            <a:ahLst/>
            <a:cxnLst/>
            <a:rect l="l" t="t" r="r" b="b"/>
            <a:pathLst>
              <a:path w="5997575" h="3943350">
                <a:moveTo>
                  <a:pt x="0" y="3943222"/>
                </a:moveTo>
                <a:lnTo>
                  <a:pt x="5997194" y="0"/>
                </a:lnTo>
              </a:path>
            </a:pathLst>
          </a:custGeom>
          <a:ln w="57150">
            <a:solidFill>
              <a:schemeClr val="bg1"/>
            </a:solidFill>
          </a:ln>
        </p:spPr>
        <p:txBody>
          <a:bodyPr wrap="square" lIns="0" tIns="0" rIns="0" bIns="0" rtlCol="0"/>
          <a:lstStyle/>
          <a:p>
            <a:endParaRPr/>
          </a:p>
        </p:txBody>
      </p:sp>
      <p:sp>
        <p:nvSpPr>
          <p:cNvPr id="7" name="bk object 18"/>
          <p:cNvSpPr/>
          <p:nvPr userDrawn="1"/>
        </p:nvSpPr>
        <p:spPr>
          <a:xfrm>
            <a:off x="5671344" y="2902011"/>
            <a:ext cx="5997575" cy="3943350"/>
          </a:xfrm>
          <a:custGeom>
            <a:avLst/>
            <a:gdLst/>
            <a:ahLst/>
            <a:cxnLst/>
            <a:rect l="l" t="t" r="r" b="b"/>
            <a:pathLst>
              <a:path w="5997575" h="3943350">
                <a:moveTo>
                  <a:pt x="0" y="0"/>
                </a:moveTo>
                <a:lnTo>
                  <a:pt x="5997194" y="3943223"/>
                </a:lnTo>
              </a:path>
            </a:pathLst>
          </a:custGeom>
          <a:ln w="57150">
            <a:solidFill>
              <a:schemeClr val="bg1"/>
            </a:solidFill>
          </a:ln>
        </p:spPr>
        <p:txBody>
          <a:bodyPr wrap="square" lIns="0" tIns="0" rIns="0" bIns="0" rtlCol="0"/>
          <a:lstStyle/>
          <a:p>
            <a:endParaRPr/>
          </a:p>
        </p:txBody>
      </p:sp>
      <p:sp>
        <p:nvSpPr>
          <p:cNvPr id="8" name="Espace réservé du texte 27"/>
          <p:cNvSpPr>
            <a:spLocks noGrp="1"/>
          </p:cNvSpPr>
          <p:nvPr>
            <p:ph type="body" sz="quarter" idx="13" hasCustomPrompt="1"/>
          </p:nvPr>
        </p:nvSpPr>
        <p:spPr>
          <a:xfrm>
            <a:off x="1192213" y="5773835"/>
            <a:ext cx="4274330" cy="2143051"/>
          </a:xfrm>
          <a:prstGeom prst="rect">
            <a:avLst/>
          </a:prstGeom>
          <a:ln>
            <a:noFill/>
          </a:ln>
        </p:spPr>
        <p:txBody>
          <a:bodyPr anchor="ctr" anchorCtr="0">
            <a:normAutofit/>
          </a:bodyPr>
          <a:lstStyle>
            <a:lvl1pPr marL="0" indent="0" algn="r">
              <a:buNone/>
              <a:defRPr sz="2400" baseline="0">
                <a:solidFill>
                  <a:schemeClr val="bg1"/>
                </a:solidFill>
                <a:latin typeface="+mn-lt"/>
              </a:defRPr>
            </a:lvl1pPr>
          </a:lstStyle>
          <a:p>
            <a:pPr lvl="0"/>
            <a:r>
              <a:rPr lang="fr-FR" dirty="0"/>
              <a:t>Modifier le texte</a:t>
            </a:r>
          </a:p>
        </p:txBody>
      </p:sp>
      <p:sp>
        <p:nvSpPr>
          <p:cNvPr id="9" name="Espace réservé du texte 27"/>
          <p:cNvSpPr>
            <a:spLocks noGrp="1"/>
          </p:cNvSpPr>
          <p:nvPr>
            <p:ph type="body" sz="quarter" idx="14" hasCustomPrompt="1"/>
          </p:nvPr>
        </p:nvSpPr>
        <p:spPr>
          <a:xfrm>
            <a:off x="1192213" y="1830485"/>
            <a:ext cx="4194132" cy="2143051"/>
          </a:xfrm>
          <a:prstGeom prst="rect">
            <a:avLst/>
          </a:prstGeom>
          <a:ln>
            <a:noFill/>
          </a:ln>
        </p:spPr>
        <p:txBody>
          <a:bodyPr anchor="ctr" anchorCtr="0">
            <a:normAutofit/>
          </a:bodyPr>
          <a:lstStyle>
            <a:lvl1pPr marL="0" indent="0" algn="r">
              <a:buNone/>
              <a:defRPr sz="2400" baseline="0">
                <a:solidFill>
                  <a:schemeClr val="bg1"/>
                </a:solidFill>
                <a:latin typeface="+mn-lt"/>
              </a:defRPr>
            </a:lvl1pPr>
          </a:lstStyle>
          <a:p>
            <a:pPr lvl="0"/>
            <a:r>
              <a:rPr lang="fr-FR" dirty="0"/>
              <a:t>Modifier le texte</a:t>
            </a:r>
          </a:p>
        </p:txBody>
      </p:sp>
      <p:sp>
        <p:nvSpPr>
          <p:cNvPr id="10" name="Espace réservé du texte 27"/>
          <p:cNvSpPr>
            <a:spLocks noGrp="1"/>
          </p:cNvSpPr>
          <p:nvPr>
            <p:ph type="body" sz="quarter" idx="15" hasCustomPrompt="1"/>
          </p:nvPr>
        </p:nvSpPr>
        <p:spPr>
          <a:xfrm>
            <a:off x="11947541" y="5773835"/>
            <a:ext cx="4200508" cy="2143051"/>
          </a:xfrm>
          <a:prstGeom prst="rect">
            <a:avLst/>
          </a:prstGeom>
          <a:ln>
            <a:noFill/>
          </a:ln>
        </p:spPr>
        <p:txBody>
          <a:bodyPr anchor="ctr" anchorCtr="0">
            <a:normAutofit/>
          </a:bodyPr>
          <a:lstStyle>
            <a:lvl1pPr marL="0" indent="0" algn="l">
              <a:buNone/>
              <a:defRPr sz="2400" baseline="0">
                <a:solidFill>
                  <a:schemeClr val="bg1"/>
                </a:solidFill>
                <a:latin typeface="+mn-lt"/>
              </a:defRPr>
            </a:lvl1pPr>
          </a:lstStyle>
          <a:p>
            <a:pPr lvl="0"/>
            <a:r>
              <a:rPr lang="fr-FR" dirty="0"/>
              <a:t>Modifier le texte</a:t>
            </a:r>
          </a:p>
        </p:txBody>
      </p:sp>
      <p:sp>
        <p:nvSpPr>
          <p:cNvPr id="11" name="Espace réservé du texte 27"/>
          <p:cNvSpPr>
            <a:spLocks noGrp="1"/>
          </p:cNvSpPr>
          <p:nvPr>
            <p:ph type="body" sz="quarter" idx="16" hasCustomPrompt="1"/>
          </p:nvPr>
        </p:nvSpPr>
        <p:spPr>
          <a:xfrm>
            <a:off x="11867342" y="1830485"/>
            <a:ext cx="4280707" cy="2143051"/>
          </a:xfrm>
          <a:prstGeom prst="rect">
            <a:avLst/>
          </a:prstGeom>
          <a:ln>
            <a:noFill/>
          </a:ln>
        </p:spPr>
        <p:txBody>
          <a:bodyPr anchor="ctr" anchorCtr="0">
            <a:normAutofit/>
          </a:bodyPr>
          <a:lstStyle>
            <a:lvl1pPr marL="0" indent="0" algn="l">
              <a:buNone/>
              <a:defRPr sz="2400" baseline="0">
                <a:solidFill>
                  <a:schemeClr val="bg1"/>
                </a:solidFill>
                <a:latin typeface="+mn-lt"/>
              </a:defRPr>
            </a:lvl1pPr>
          </a:lstStyle>
          <a:p>
            <a:pPr lvl="0"/>
            <a:r>
              <a:rPr lang="fr-FR" dirty="0"/>
              <a:t>Modifier le texte</a:t>
            </a:r>
          </a:p>
        </p:txBody>
      </p:sp>
      <p:sp>
        <p:nvSpPr>
          <p:cNvPr id="12" name="Espace réservé du contenu 7"/>
          <p:cNvSpPr>
            <a:spLocks noGrp="1"/>
          </p:cNvSpPr>
          <p:nvPr>
            <p:ph sz="quarter" idx="26" hasCustomPrompt="1"/>
          </p:nvPr>
        </p:nvSpPr>
        <p:spPr>
          <a:xfrm>
            <a:off x="6147130" y="2353686"/>
            <a:ext cx="5040000" cy="5040000"/>
          </a:xfrm>
          <a:prstGeom prst="ellipse">
            <a:avLst/>
          </a:prstGeom>
          <a:solidFill>
            <a:schemeClr val="accent1"/>
          </a:solidFill>
          <a:ln w="57150">
            <a:solidFill>
              <a:schemeClr val="bg1"/>
            </a:solidFill>
          </a:ln>
        </p:spPr>
        <p:txBody>
          <a:bodyPr anchor="ctr"/>
          <a:lstStyle>
            <a:lvl1pPr marL="0" indent="0" algn="ctr">
              <a:buNone/>
              <a:defRPr baseline="0">
                <a:solidFill>
                  <a:schemeClr val="bg1"/>
                </a:solidFill>
                <a:latin typeface="+mn-lt"/>
              </a:defRPr>
            </a:lvl1pPr>
          </a:lstStyle>
          <a:p>
            <a:pPr lvl="0"/>
            <a:r>
              <a:rPr lang="fr-FR" dirty="0"/>
              <a:t>Texte </a:t>
            </a:r>
          </a:p>
        </p:txBody>
      </p:sp>
      <p:sp>
        <p:nvSpPr>
          <p:cNvPr id="13" name="Titre 1"/>
          <p:cNvSpPr>
            <a:spLocks noGrp="1"/>
          </p:cNvSpPr>
          <p:nvPr>
            <p:ph type="title"/>
          </p:nvPr>
        </p:nvSpPr>
        <p:spPr>
          <a:xfrm>
            <a:off x="1192213" y="519113"/>
            <a:ext cx="14955837" cy="547687"/>
          </a:xfrm>
          <a:prstGeom prst="rect">
            <a:avLst/>
          </a:prstGeom>
        </p:spPr>
        <p:txBody>
          <a:bodyPr/>
          <a:lstStyle>
            <a:lvl1pPr>
              <a:defRPr sz="3200" b="1">
                <a:solidFill>
                  <a:schemeClr val="bg1"/>
                </a:solidFill>
              </a:defRPr>
            </a:lvl1pPr>
          </a:lstStyle>
          <a:p>
            <a:r>
              <a:rPr lang="fr-FR" dirty="0"/>
              <a:t>Modifiez le style du titre</a:t>
            </a:r>
          </a:p>
        </p:txBody>
      </p:sp>
    </p:spTree>
    <p:extLst>
      <p:ext uri="{BB962C8B-B14F-4D97-AF65-F5344CB8AC3E}">
        <p14:creationId xmlns:p14="http://schemas.microsoft.com/office/powerpoint/2010/main" val="34771641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Jumeaux">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ED3B9062-9412-4153-BCA5-02B49DD29F28}" type="datetime1">
              <a:rPr lang="fr-FR" smtClean="0"/>
              <a:t>01/06/2026</a:t>
            </a:fld>
            <a:endParaRPr lang="fr-FR" dirty="0"/>
          </a:p>
        </p:txBody>
      </p:sp>
      <p:sp>
        <p:nvSpPr>
          <p:cNvPr id="4" name="Espace réservé du pied de page 3"/>
          <p:cNvSpPr>
            <a:spLocks noGrp="1"/>
          </p:cNvSpPr>
          <p:nvPr>
            <p:ph type="ftr" sz="quarter" idx="11"/>
          </p:nvPr>
        </p:nvSpPr>
        <p:spPr/>
        <p:txBody>
          <a:bodyPr/>
          <a:lstStyle/>
          <a:p>
            <a:r>
              <a:rPr lang="fr-FR"/>
              <a:t>LATMOS 2021</a:t>
            </a:r>
            <a:endParaRPr lang="fr-FR" dirty="0"/>
          </a:p>
        </p:txBody>
      </p:sp>
      <p:sp>
        <p:nvSpPr>
          <p:cNvPr id="5" name="Espace réservé du numéro de diapositive 4"/>
          <p:cNvSpPr>
            <a:spLocks noGrp="1"/>
          </p:cNvSpPr>
          <p:nvPr>
            <p:ph type="sldNum" sz="quarter" idx="12"/>
          </p:nvPr>
        </p:nvSpPr>
        <p:spPr/>
        <p:txBody>
          <a:bodyPr/>
          <a:lstStyle/>
          <a:p>
            <a:fld id="{75C9CA5A-EA1D-4483-B31E-98FAC7152C14}" type="slidenum">
              <a:rPr lang="fr-FR" smtClean="0"/>
              <a:pPr/>
              <a:t>‹#›</a:t>
            </a:fld>
            <a:endParaRPr lang="fr-FR" dirty="0"/>
          </a:p>
        </p:txBody>
      </p:sp>
      <p:sp>
        <p:nvSpPr>
          <p:cNvPr id="6" name="object 13"/>
          <p:cNvSpPr/>
          <p:nvPr userDrawn="1"/>
        </p:nvSpPr>
        <p:spPr>
          <a:xfrm>
            <a:off x="5733131" y="6991985"/>
            <a:ext cx="0" cy="628015"/>
          </a:xfrm>
          <a:custGeom>
            <a:avLst/>
            <a:gdLst/>
            <a:ahLst/>
            <a:cxnLst/>
            <a:rect l="l" t="t" r="r" b="b"/>
            <a:pathLst>
              <a:path h="628015">
                <a:moveTo>
                  <a:pt x="0" y="0"/>
                </a:moveTo>
                <a:lnTo>
                  <a:pt x="0" y="627506"/>
                </a:lnTo>
              </a:path>
            </a:pathLst>
          </a:custGeom>
          <a:ln w="57150">
            <a:solidFill>
              <a:schemeClr val="bg1"/>
            </a:solidFill>
          </a:ln>
        </p:spPr>
        <p:txBody>
          <a:bodyPr wrap="square" lIns="0" tIns="0" rIns="0" bIns="0" rtlCol="0"/>
          <a:lstStyle/>
          <a:p>
            <a:endParaRPr/>
          </a:p>
        </p:txBody>
      </p:sp>
      <p:sp>
        <p:nvSpPr>
          <p:cNvPr id="7" name="object 14"/>
          <p:cNvSpPr/>
          <p:nvPr userDrawn="1"/>
        </p:nvSpPr>
        <p:spPr>
          <a:xfrm>
            <a:off x="11607131" y="6991985"/>
            <a:ext cx="0" cy="628015"/>
          </a:xfrm>
          <a:custGeom>
            <a:avLst/>
            <a:gdLst/>
            <a:ahLst/>
            <a:cxnLst/>
            <a:rect l="l" t="t" r="r" b="b"/>
            <a:pathLst>
              <a:path h="628015">
                <a:moveTo>
                  <a:pt x="0" y="0"/>
                </a:moveTo>
                <a:lnTo>
                  <a:pt x="0" y="627506"/>
                </a:lnTo>
              </a:path>
            </a:pathLst>
          </a:custGeom>
          <a:ln w="57150">
            <a:solidFill>
              <a:schemeClr val="bg1"/>
            </a:solidFill>
          </a:ln>
        </p:spPr>
        <p:txBody>
          <a:bodyPr wrap="square" lIns="0" tIns="0" rIns="0" bIns="0" rtlCol="0"/>
          <a:lstStyle/>
          <a:p>
            <a:endParaRPr/>
          </a:p>
        </p:txBody>
      </p:sp>
      <p:sp>
        <p:nvSpPr>
          <p:cNvPr id="8" name="Espace réservé du texte 27"/>
          <p:cNvSpPr>
            <a:spLocks noGrp="1"/>
          </p:cNvSpPr>
          <p:nvPr>
            <p:ph type="body" sz="quarter" idx="13" hasCustomPrompt="1"/>
          </p:nvPr>
        </p:nvSpPr>
        <p:spPr>
          <a:xfrm>
            <a:off x="3393132" y="7696200"/>
            <a:ext cx="4679999" cy="703124"/>
          </a:xfrm>
          <a:prstGeom prst="rect">
            <a:avLst/>
          </a:prstGeom>
          <a:noFill/>
          <a:ln>
            <a:noFill/>
          </a:ln>
        </p:spPr>
        <p:txBody>
          <a:bodyPr anchor="t" anchorCtr="0">
            <a:normAutofit/>
          </a:bodyPr>
          <a:lstStyle>
            <a:lvl1pPr marL="0" indent="0" algn="ctr">
              <a:buNone/>
              <a:defRPr sz="2400" baseline="0">
                <a:solidFill>
                  <a:schemeClr val="bg1"/>
                </a:solidFill>
                <a:latin typeface="+mn-lt"/>
              </a:defRPr>
            </a:lvl1pPr>
          </a:lstStyle>
          <a:p>
            <a:pPr lvl="0"/>
            <a:r>
              <a:rPr lang="fr-FR" dirty="0"/>
              <a:t>Modifier le texte</a:t>
            </a:r>
          </a:p>
        </p:txBody>
      </p:sp>
      <p:sp>
        <p:nvSpPr>
          <p:cNvPr id="9" name="Espace réservé du texte 27"/>
          <p:cNvSpPr>
            <a:spLocks noGrp="1"/>
          </p:cNvSpPr>
          <p:nvPr>
            <p:ph type="body" sz="quarter" idx="14" hasCustomPrompt="1"/>
          </p:nvPr>
        </p:nvSpPr>
        <p:spPr>
          <a:xfrm>
            <a:off x="9267131" y="7696200"/>
            <a:ext cx="4680000" cy="703124"/>
          </a:xfrm>
          <a:prstGeom prst="rect">
            <a:avLst/>
          </a:prstGeom>
          <a:noFill/>
          <a:ln>
            <a:noFill/>
          </a:ln>
        </p:spPr>
        <p:txBody>
          <a:bodyPr anchor="t" anchorCtr="0">
            <a:normAutofit/>
          </a:bodyPr>
          <a:lstStyle>
            <a:lvl1pPr marL="0" indent="0" algn="ctr">
              <a:buNone/>
              <a:defRPr sz="2400" baseline="0">
                <a:solidFill>
                  <a:schemeClr val="bg1"/>
                </a:solidFill>
                <a:latin typeface="+mn-lt"/>
              </a:defRPr>
            </a:lvl1pPr>
          </a:lstStyle>
          <a:p>
            <a:pPr lvl="0"/>
            <a:r>
              <a:rPr lang="fr-FR" dirty="0"/>
              <a:t>Modifier le texte</a:t>
            </a:r>
          </a:p>
        </p:txBody>
      </p:sp>
      <p:sp>
        <p:nvSpPr>
          <p:cNvPr id="10" name="Espace réservé du contenu 7"/>
          <p:cNvSpPr>
            <a:spLocks noGrp="1"/>
          </p:cNvSpPr>
          <p:nvPr>
            <p:ph sz="quarter" idx="26" hasCustomPrompt="1"/>
          </p:nvPr>
        </p:nvSpPr>
        <p:spPr>
          <a:xfrm>
            <a:off x="3213131" y="1951985"/>
            <a:ext cx="5040000" cy="5040000"/>
          </a:xfrm>
          <a:prstGeom prst="ellipse">
            <a:avLst/>
          </a:prstGeom>
          <a:solidFill>
            <a:schemeClr val="accent1"/>
          </a:solidFill>
          <a:ln w="57150">
            <a:solidFill>
              <a:schemeClr val="bg1"/>
            </a:solidFill>
          </a:ln>
        </p:spPr>
        <p:txBody>
          <a:bodyPr anchor="ctr"/>
          <a:lstStyle>
            <a:lvl1pPr marL="0" indent="0" algn="ctr">
              <a:buNone/>
              <a:defRPr baseline="0">
                <a:solidFill>
                  <a:schemeClr val="bg1"/>
                </a:solidFill>
              </a:defRPr>
            </a:lvl1pPr>
          </a:lstStyle>
          <a:p>
            <a:pPr lvl="0"/>
            <a:r>
              <a:rPr lang="fr-FR" dirty="0"/>
              <a:t>Texte </a:t>
            </a:r>
          </a:p>
        </p:txBody>
      </p:sp>
      <p:sp>
        <p:nvSpPr>
          <p:cNvPr id="11" name="Espace réservé du contenu 7"/>
          <p:cNvSpPr>
            <a:spLocks noGrp="1"/>
          </p:cNvSpPr>
          <p:nvPr>
            <p:ph sz="quarter" idx="27" hasCustomPrompt="1"/>
          </p:nvPr>
        </p:nvSpPr>
        <p:spPr>
          <a:xfrm>
            <a:off x="9087131" y="1951985"/>
            <a:ext cx="5040000" cy="5040000"/>
          </a:xfrm>
          <a:prstGeom prst="ellipse">
            <a:avLst/>
          </a:prstGeom>
          <a:noFill/>
          <a:ln w="57150">
            <a:solidFill>
              <a:schemeClr val="bg1"/>
            </a:solidFill>
          </a:ln>
        </p:spPr>
        <p:txBody>
          <a:bodyPr anchor="ctr"/>
          <a:lstStyle>
            <a:lvl1pPr marL="0" indent="0" algn="ctr">
              <a:buNone/>
              <a:defRPr baseline="0">
                <a:solidFill>
                  <a:schemeClr val="bg1"/>
                </a:solidFill>
              </a:defRPr>
            </a:lvl1pPr>
          </a:lstStyle>
          <a:p>
            <a:pPr lvl="0"/>
            <a:r>
              <a:rPr lang="fr-FR" dirty="0"/>
              <a:t>Texte </a:t>
            </a:r>
          </a:p>
        </p:txBody>
      </p:sp>
      <p:sp>
        <p:nvSpPr>
          <p:cNvPr id="12" name="Titre 1"/>
          <p:cNvSpPr>
            <a:spLocks noGrp="1"/>
          </p:cNvSpPr>
          <p:nvPr>
            <p:ph type="title"/>
          </p:nvPr>
        </p:nvSpPr>
        <p:spPr>
          <a:xfrm>
            <a:off x="1192213" y="519113"/>
            <a:ext cx="14955837" cy="547687"/>
          </a:xfrm>
          <a:prstGeom prst="rect">
            <a:avLst/>
          </a:prstGeom>
        </p:spPr>
        <p:txBody>
          <a:bodyPr/>
          <a:lstStyle>
            <a:lvl1pPr>
              <a:defRPr sz="3200" b="1">
                <a:solidFill>
                  <a:schemeClr val="bg1"/>
                </a:solidFill>
              </a:defRPr>
            </a:lvl1pPr>
          </a:lstStyle>
          <a:p>
            <a:r>
              <a:rPr lang="fr-FR" dirty="0"/>
              <a:t>Modifiez le style du titre</a:t>
            </a:r>
          </a:p>
        </p:txBody>
      </p:sp>
    </p:spTree>
    <p:extLst>
      <p:ext uri="{BB962C8B-B14F-4D97-AF65-F5344CB8AC3E}">
        <p14:creationId xmlns:p14="http://schemas.microsoft.com/office/powerpoint/2010/main" val="37087061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riplettes">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8DD2EBD6-C144-4FA5-85F6-D42EDC23C68E}" type="datetime1">
              <a:rPr lang="fr-FR" smtClean="0"/>
              <a:t>01/06/2026</a:t>
            </a:fld>
            <a:endParaRPr lang="fr-FR" dirty="0"/>
          </a:p>
        </p:txBody>
      </p:sp>
      <p:sp>
        <p:nvSpPr>
          <p:cNvPr id="4" name="Espace réservé du pied de page 3"/>
          <p:cNvSpPr>
            <a:spLocks noGrp="1"/>
          </p:cNvSpPr>
          <p:nvPr>
            <p:ph type="ftr" sz="quarter" idx="11"/>
          </p:nvPr>
        </p:nvSpPr>
        <p:spPr/>
        <p:txBody>
          <a:bodyPr/>
          <a:lstStyle/>
          <a:p>
            <a:r>
              <a:rPr lang="fr-FR"/>
              <a:t>LATMOS 2021</a:t>
            </a:r>
            <a:endParaRPr lang="fr-FR" dirty="0"/>
          </a:p>
        </p:txBody>
      </p:sp>
      <p:sp>
        <p:nvSpPr>
          <p:cNvPr id="5" name="Espace réservé du numéro de diapositive 4"/>
          <p:cNvSpPr>
            <a:spLocks noGrp="1"/>
          </p:cNvSpPr>
          <p:nvPr>
            <p:ph type="sldNum" sz="quarter" idx="12"/>
          </p:nvPr>
        </p:nvSpPr>
        <p:spPr/>
        <p:txBody>
          <a:bodyPr/>
          <a:lstStyle/>
          <a:p>
            <a:fld id="{75C9CA5A-EA1D-4483-B31E-98FAC7152C14}" type="slidenum">
              <a:rPr lang="fr-FR" smtClean="0"/>
              <a:pPr/>
              <a:t>‹#›</a:t>
            </a:fld>
            <a:endParaRPr lang="fr-FR" dirty="0"/>
          </a:p>
        </p:txBody>
      </p:sp>
      <p:sp>
        <p:nvSpPr>
          <p:cNvPr id="6" name="object 6"/>
          <p:cNvSpPr/>
          <p:nvPr userDrawn="1"/>
        </p:nvSpPr>
        <p:spPr>
          <a:xfrm>
            <a:off x="4698933" y="5068800"/>
            <a:ext cx="0" cy="1105256"/>
          </a:xfrm>
          <a:custGeom>
            <a:avLst/>
            <a:gdLst/>
            <a:ahLst/>
            <a:cxnLst/>
            <a:rect l="l" t="t" r="r" b="b"/>
            <a:pathLst>
              <a:path h="954404">
                <a:moveTo>
                  <a:pt x="0" y="0"/>
                </a:moveTo>
                <a:lnTo>
                  <a:pt x="0" y="953871"/>
                </a:lnTo>
              </a:path>
            </a:pathLst>
          </a:custGeom>
          <a:ln w="57150">
            <a:solidFill>
              <a:schemeClr val="bg1"/>
            </a:solidFill>
          </a:ln>
        </p:spPr>
        <p:txBody>
          <a:bodyPr wrap="square" lIns="0" tIns="0" rIns="0" bIns="0" rtlCol="0"/>
          <a:lstStyle/>
          <a:p>
            <a:endParaRPr/>
          </a:p>
        </p:txBody>
      </p:sp>
      <p:sp>
        <p:nvSpPr>
          <p:cNvPr id="7" name="object 8"/>
          <p:cNvSpPr/>
          <p:nvPr userDrawn="1"/>
        </p:nvSpPr>
        <p:spPr>
          <a:xfrm>
            <a:off x="8658782" y="5068800"/>
            <a:ext cx="0" cy="1105256"/>
          </a:xfrm>
          <a:custGeom>
            <a:avLst/>
            <a:gdLst/>
            <a:ahLst/>
            <a:cxnLst/>
            <a:rect l="l" t="t" r="r" b="b"/>
            <a:pathLst>
              <a:path h="954404">
                <a:moveTo>
                  <a:pt x="0" y="0"/>
                </a:moveTo>
                <a:lnTo>
                  <a:pt x="0" y="953871"/>
                </a:lnTo>
              </a:path>
            </a:pathLst>
          </a:custGeom>
          <a:ln w="57150">
            <a:solidFill>
              <a:schemeClr val="bg1"/>
            </a:solidFill>
          </a:ln>
        </p:spPr>
        <p:txBody>
          <a:bodyPr wrap="square" lIns="0" tIns="0" rIns="0" bIns="0" rtlCol="0"/>
          <a:lstStyle/>
          <a:p>
            <a:endParaRPr/>
          </a:p>
        </p:txBody>
      </p:sp>
      <p:sp>
        <p:nvSpPr>
          <p:cNvPr id="8" name="object 10"/>
          <p:cNvSpPr/>
          <p:nvPr userDrawn="1"/>
        </p:nvSpPr>
        <p:spPr>
          <a:xfrm>
            <a:off x="12618631" y="5068800"/>
            <a:ext cx="0" cy="1105256"/>
          </a:xfrm>
          <a:custGeom>
            <a:avLst/>
            <a:gdLst/>
            <a:ahLst/>
            <a:cxnLst/>
            <a:rect l="l" t="t" r="r" b="b"/>
            <a:pathLst>
              <a:path h="954404">
                <a:moveTo>
                  <a:pt x="0" y="0"/>
                </a:moveTo>
                <a:lnTo>
                  <a:pt x="0" y="953871"/>
                </a:lnTo>
              </a:path>
            </a:pathLst>
          </a:custGeom>
          <a:ln w="57150">
            <a:solidFill>
              <a:schemeClr val="bg1"/>
            </a:solidFill>
          </a:ln>
        </p:spPr>
        <p:txBody>
          <a:bodyPr wrap="square" lIns="0" tIns="0" rIns="0" bIns="0" rtlCol="0"/>
          <a:lstStyle/>
          <a:p>
            <a:endParaRPr/>
          </a:p>
        </p:txBody>
      </p:sp>
      <p:sp>
        <p:nvSpPr>
          <p:cNvPr id="9" name="Espace réservé du texte 27"/>
          <p:cNvSpPr>
            <a:spLocks noGrp="1"/>
          </p:cNvSpPr>
          <p:nvPr>
            <p:ph type="body" sz="quarter" idx="13" hasCustomPrompt="1"/>
          </p:nvPr>
        </p:nvSpPr>
        <p:spPr>
          <a:xfrm>
            <a:off x="3031331" y="6222783"/>
            <a:ext cx="3335204" cy="2038439"/>
          </a:xfrm>
          <a:prstGeom prst="rect">
            <a:avLst/>
          </a:prstGeom>
          <a:ln>
            <a:noFill/>
          </a:ln>
        </p:spPr>
        <p:txBody>
          <a:bodyPr anchor="t" anchorCtr="0">
            <a:normAutofit/>
          </a:bodyPr>
          <a:lstStyle>
            <a:lvl1pPr marL="0" indent="0" algn="ctr">
              <a:buNone/>
              <a:defRPr sz="2400" baseline="0">
                <a:solidFill>
                  <a:schemeClr val="bg1"/>
                </a:solidFill>
                <a:latin typeface="+mn-lt"/>
              </a:defRPr>
            </a:lvl1pPr>
          </a:lstStyle>
          <a:p>
            <a:pPr lvl="0"/>
            <a:r>
              <a:rPr lang="fr-FR" dirty="0"/>
              <a:t>Modifier le texte</a:t>
            </a:r>
          </a:p>
        </p:txBody>
      </p:sp>
      <p:sp>
        <p:nvSpPr>
          <p:cNvPr id="10" name="Espace réservé du texte 27"/>
          <p:cNvSpPr>
            <a:spLocks noGrp="1"/>
          </p:cNvSpPr>
          <p:nvPr>
            <p:ph type="body" sz="quarter" idx="15" hasCustomPrompt="1"/>
          </p:nvPr>
        </p:nvSpPr>
        <p:spPr>
          <a:xfrm>
            <a:off x="6991180" y="6222783"/>
            <a:ext cx="3335204" cy="2038439"/>
          </a:xfrm>
          <a:prstGeom prst="rect">
            <a:avLst/>
          </a:prstGeom>
          <a:ln>
            <a:noFill/>
          </a:ln>
        </p:spPr>
        <p:txBody>
          <a:bodyPr anchor="t" anchorCtr="0">
            <a:normAutofit/>
          </a:bodyPr>
          <a:lstStyle>
            <a:lvl1pPr marL="0" indent="0" algn="ctr">
              <a:buNone/>
              <a:defRPr sz="2400" baseline="0">
                <a:solidFill>
                  <a:schemeClr val="bg1"/>
                </a:solidFill>
                <a:latin typeface="+mn-lt"/>
              </a:defRPr>
            </a:lvl1pPr>
          </a:lstStyle>
          <a:p>
            <a:pPr lvl="0"/>
            <a:r>
              <a:rPr lang="fr-FR" dirty="0"/>
              <a:t>Modifier le texte</a:t>
            </a:r>
          </a:p>
        </p:txBody>
      </p:sp>
      <p:sp>
        <p:nvSpPr>
          <p:cNvPr id="11" name="Espace réservé du texte 27"/>
          <p:cNvSpPr>
            <a:spLocks noGrp="1"/>
          </p:cNvSpPr>
          <p:nvPr>
            <p:ph type="body" sz="quarter" idx="16" hasCustomPrompt="1"/>
          </p:nvPr>
        </p:nvSpPr>
        <p:spPr>
          <a:xfrm>
            <a:off x="10951029" y="6222783"/>
            <a:ext cx="3335204" cy="2038439"/>
          </a:xfrm>
          <a:prstGeom prst="rect">
            <a:avLst/>
          </a:prstGeom>
          <a:ln>
            <a:noFill/>
          </a:ln>
        </p:spPr>
        <p:txBody>
          <a:bodyPr anchor="t" anchorCtr="0">
            <a:normAutofit/>
          </a:bodyPr>
          <a:lstStyle>
            <a:lvl1pPr marL="0" indent="0" algn="ctr">
              <a:buNone/>
              <a:defRPr sz="2400" baseline="0">
                <a:solidFill>
                  <a:schemeClr val="bg1"/>
                </a:solidFill>
                <a:latin typeface="+mn-lt"/>
              </a:defRPr>
            </a:lvl1pPr>
          </a:lstStyle>
          <a:p>
            <a:pPr lvl="0"/>
            <a:r>
              <a:rPr lang="fr-FR" dirty="0"/>
              <a:t>Modifier le texte</a:t>
            </a:r>
          </a:p>
        </p:txBody>
      </p:sp>
      <p:sp>
        <p:nvSpPr>
          <p:cNvPr id="12" name="Espace réservé du contenu 7"/>
          <p:cNvSpPr>
            <a:spLocks noGrp="1"/>
          </p:cNvSpPr>
          <p:nvPr>
            <p:ph sz="quarter" idx="26" hasCustomPrompt="1"/>
          </p:nvPr>
        </p:nvSpPr>
        <p:spPr>
          <a:xfrm>
            <a:off x="3078933" y="1828800"/>
            <a:ext cx="3240000" cy="3240000"/>
          </a:xfrm>
          <a:prstGeom prst="ellipse">
            <a:avLst/>
          </a:prstGeom>
          <a:solidFill>
            <a:schemeClr val="accent1"/>
          </a:solidFill>
          <a:ln w="57150">
            <a:solidFill>
              <a:schemeClr val="bg1"/>
            </a:solidFill>
          </a:ln>
        </p:spPr>
        <p:txBody>
          <a:bodyPr anchor="ctr"/>
          <a:lstStyle>
            <a:lvl1pPr marL="0" indent="0" algn="ctr">
              <a:buNone/>
              <a:defRPr baseline="0">
                <a:solidFill>
                  <a:schemeClr val="bg1"/>
                </a:solidFill>
              </a:defRPr>
            </a:lvl1pPr>
          </a:lstStyle>
          <a:p>
            <a:pPr lvl="0"/>
            <a:r>
              <a:rPr lang="fr-FR" dirty="0"/>
              <a:t>Texte </a:t>
            </a:r>
          </a:p>
        </p:txBody>
      </p:sp>
      <p:sp>
        <p:nvSpPr>
          <p:cNvPr id="13" name="Espace réservé du contenu 7"/>
          <p:cNvSpPr>
            <a:spLocks noGrp="1"/>
          </p:cNvSpPr>
          <p:nvPr>
            <p:ph sz="quarter" idx="27" hasCustomPrompt="1"/>
          </p:nvPr>
        </p:nvSpPr>
        <p:spPr>
          <a:xfrm>
            <a:off x="7038781" y="1828800"/>
            <a:ext cx="3240000" cy="3240000"/>
          </a:xfrm>
          <a:prstGeom prst="ellipse">
            <a:avLst/>
          </a:prstGeom>
          <a:noFill/>
          <a:ln w="57150">
            <a:solidFill>
              <a:schemeClr val="bg1"/>
            </a:solidFill>
          </a:ln>
        </p:spPr>
        <p:txBody>
          <a:bodyPr anchor="ctr"/>
          <a:lstStyle>
            <a:lvl1pPr marL="0" indent="0" algn="ctr">
              <a:buNone/>
              <a:defRPr baseline="0">
                <a:solidFill>
                  <a:schemeClr val="bg1"/>
                </a:solidFill>
              </a:defRPr>
            </a:lvl1pPr>
          </a:lstStyle>
          <a:p>
            <a:pPr lvl="0"/>
            <a:r>
              <a:rPr lang="fr-FR" dirty="0"/>
              <a:t>Texte </a:t>
            </a:r>
          </a:p>
        </p:txBody>
      </p:sp>
      <p:sp>
        <p:nvSpPr>
          <p:cNvPr id="14" name="Espace réservé du contenu 7"/>
          <p:cNvSpPr>
            <a:spLocks noGrp="1"/>
          </p:cNvSpPr>
          <p:nvPr>
            <p:ph sz="quarter" idx="28" hasCustomPrompt="1"/>
          </p:nvPr>
        </p:nvSpPr>
        <p:spPr>
          <a:xfrm>
            <a:off x="11000871" y="1828800"/>
            <a:ext cx="3240000" cy="3240000"/>
          </a:xfrm>
          <a:prstGeom prst="ellipse">
            <a:avLst/>
          </a:prstGeom>
          <a:solidFill>
            <a:schemeClr val="accent2"/>
          </a:solidFill>
          <a:ln w="57150">
            <a:solidFill>
              <a:schemeClr val="bg1"/>
            </a:solidFill>
          </a:ln>
        </p:spPr>
        <p:txBody>
          <a:bodyPr anchor="ctr"/>
          <a:lstStyle>
            <a:lvl1pPr marL="0" indent="0" algn="ctr">
              <a:buNone/>
              <a:defRPr baseline="0">
                <a:solidFill>
                  <a:schemeClr val="bg1"/>
                </a:solidFill>
              </a:defRPr>
            </a:lvl1pPr>
          </a:lstStyle>
          <a:p>
            <a:pPr lvl="0"/>
            <a:r>
              <a:rPr lang="fr-FR" dirty="0"/>
              <a:t>Texte </a:t>
            </a:r>
          </a:p>
        </p:txBody>
      </p:sp>
      <p:sp>
        <p:nvSpPr>
          <p:cNvPr id="15" name="Titre 1"/>
          <p:cNvSpPr>
            <a:spLocks noGrp="1"/>
          </p:cNvSpPr>
          <p:nvPr>
            <p:ph type="title"/>
          </p:nvPr>
        </p:nvSpPr>
        <p:spPr>
          <a:xfrm>
            <a:off x="1192213" y="519113"/>
            <a:ext cx="14955837" cy="547687"/>
          </a:xfrm>
          <a:prstGeom prst="rect">
            <a:avLst/>
          </a:prstGeom>
        </p:spPr>
        <p:txBody>
          <a:bodyPr/>
          <a:lstStyle>
            <a:lvl1pPr>
              <a:defRPr sz="3200" b="1">
                <a:solidFill>
                  <a:schemeClr val="bg1"/>
                </a:solidFill>
              </a:defRPr>
            </a:lvl1pPr>
          </a:lstStyle>
          <a:p>
            <a:r>
              <a:rPr lang="fr-FR" dirty="0"/>
              <a:t>Modifiez le style du titre</a:t>
            </a:r>
          </a:p>
        </p:txBody>
      </p:sp>
    </p:spTree>
    <p:extLst>
      <p:ext uri="{BB962C8B-B14F-4D97-AF65-F5344CB8AC3E}">
        <p14:creationId xmlns:p14="http://schemas.microsoft.com/office/powerpoint/2010/main" val="2442617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itre">
    <p:spTree>
      <p:nvGrpSpPr>
        <p:cNvPr id="1" name=""/>
        <p:cNvGrpSpPr/>
        <p:nvPr/>
      </p:nvGrpSpPr>
      <p:grpSpPr>
        <a:xfrm>
          <a:off x="0" y="0"/>
          <a:ext cx="0" cy="0"/>
          <a:chOff x="0" y="0"/>
          <a:chExt cx="0" cy="0"/>
        </a:xfrm>
      </p:grpSpPr>
      <p:sp>
        <p:nvSpPr>
          <p:cNvPr id="7" name="object 3"/>
          <p:cNvSpPr/>
          <p:nvPr userDrawn="1"/>
        </p:nvSpPr>
        <p:spPr>
          <a:xfrm>
            <a:off x="50738" y="-1295401"/>
            <a:ext cx="17238787" cy="13182601"/>
          </a:xfrm>
          <a:custGeom>
            <a:avLst/>
            <a:gdLst/>
            <a:ahLst/>
            <a:cxnLst/>
            <a:rect l="l" t="t" r="r" b="b"/>
            <a:pathLst>
              <a:path w="12954000" h="9753600">
                <a:moveTo>
                  <a:pt x="10739520" y="0"/>
                </a:moveTo>
                <a:lnTo>
                  <a:pt x="2214479" y="0"/>
                </a:lnTo>
                <a:lnTo>
                  <a:pt x="2186818" y="25400"/>
                </a:lnTo>
                <a:lnTo>
                  <a:pt x="2112818" y="101600"/>
                </a:lnTo>
                <a:lnTo>
                  <a:pt x="2076205" y="127000"/>
                </a:lnTo>
                <a:lnTo>
                  <a:pt x="2003759" y="203200"/>
                </a:lnTo>
                <a:lnTo>
                  <a:pt x="1967931" y="228600"/>
                </a:lnTo>
                <a:lnTo>
                  <a:pt x="1932367" y="266700"/>
                </a:lnTo>
                <a:lnTo>
                  <a:pt x="1862041" y="342900"/>
                </a:lnTo>
                <a:lnTo>
                  <a:pt x="1827282" y="368300"/>
                </a:lnTo>
                <a:lnTo>
                  <a:pt x="1792795" y="406400"/>
                </a:lnTo>
                <a:lnTo>
                  <a:pt x="1724642" y="482600"/>
                </a:lnTo>
                <a:lnTo>
                  <a:pt x="1657596" y="558800"/>
                </a:lnTo>
                <a:lnTo>
                  <a:pt x="1591669" y="635000"/>
                </a:lnTo>
                <a:lnTo>
                  <a:pt x="1559130" y="673100"/>
                </a:lnTo>
                <a:lnTo>
                  <a:pt x="1526876" y="711200"/>
                </a:lnTo>
                <a:lnTo>
                  <a:pt x="1494908" y="749300"/>
                </a:lnTo>
                <a:lnTo>
                  <a:pt x="1463229" y="787400"/>
                </a:lnTo>
                <a:lnTo>
                  <a:pt x="1431839" y="825500"/>
                </a:lnTo>
                <a:lnTo>
                  <a:pt x="1400742" y="863600"/>
                </a:lnTo>
                <a:lnTo>
                  <a:pt x="1369937" y="901700"/>
                </a:lnTo>
                <a:lnTo>
                  <a:pt x="1339428" y="939800"/>
                </a:lnTo>
                <a:lnTo>
                  <a:pt x="1309215" y="977900"/>
                </a:lnTo>
                <a:lnTo>
                  <a:pt x="1279300" y="1016000"/>
                </a:lnTo>
                <a:lnTo>
                  <a:pt x="1249686" y="1054100"/>
                </a:lnTo>
                <a:lnTo>
                  <a:pt x="1220373" y="1092200"/>
                </a:lnTo>
                <a:lnTo>
                  <a:pt x="1191363" y="1143000"/>
                </a:lnTo>
                <a:lnTo>
                  <a:pt x="1162658" y="1181100"/>
                </a:lnTo>
                <a:lnTo>
                  <a:pt x="1134260" y="1219200"/>
                </a:lnTo>
                <a:lnTo>
                  <a:pt x="1106170" y="1257300"/>
                </a:lnTo>
                <a:lnTo>
                  <a:pt x="1078390" y="1308100"/>
                </a:lnTo>
                <a:lnTo>
                  <a:pt x="1050922" y="1346200"/>
                </a:lnTo>
                <a:lnTo>
                  <a:pt x="1023767" y="1384300"/>
                </a:lnTo>
                <a:lnTo>
                  <a:pt x="996927" y="1435100"/>
                </a:lnTo>
                <a:lnTo>
                  <a:pt x="970404" y="1473200"/>
                </a:lnTo>
                <a:lnTo>
                  <a:pt x="944199" y="1511300"/>
                </a:lnTo>
                <a:lnTo>
                  <a:pt x="918313" y="1562100"/>
                </a:lnTo>
                <a:lnTo>
                  <a:pt x="892750" y="1600200"/>
                </a:lnTo>
                <a:lnTo>
                  <a:pt x="867510" y="1638300"/>
                </a:lnTo>
                <a:lnTo>
                  <a:pt x="842594" y="1689100"/>
                </a:lnTo>
                <a:lnTo>
                  <a:pt x="818006" y="1727200"/>
                </a:lnTo>
                <a:lnTo>
                  <a:pt x="793746" y="1778000"/>
                </a:lnTo>
                <a:lnTo>
                  <a:pt x="769815" y="1816100"/>
                </a:lnTo>
                <a:lnTo>
                  <a:pt x="746216" y="1866900"/>
                </a:lnTo>
                <a:lnTo>
                  <a:pt x="722951" y="1905000"/>
                </a:lnTo>
                <a:lnTo>
                  <a:pt x="700021" y="1955800"/>
                </a:lnTo>
                <a:lnTo>
                  <a:pt x="677427" y="1993900"/>
                </a:lnTo>
                <a:lnTo>
                  <a:pt x="655171" y="2044700"/>
                </a:lnTo>
                <a:lnTo>
                  <a:pt x="633256" y="2082800"/>
                </a:lnTo>
                <a:lnTo>
                  <a:pt x="611682" y="2133600"/>
                </a:lnTo>
                <a:lnTo>
                  <a:pt x="590451" y="2171700"/>
                </a:lnTo>
                <a:lnTo>
                  <a:pt x="569565" y="2222500"/>
                </a:lnTo>
                <a:lnTo>
                  <a:pt x="549026" y="2273300"/>
                </a:lnTo>
                <a:lnTo>
                  <a:pt x="528835" y="2311400"/>
                </a:lnTo>
                <a:lnTo>
                  <a:pt x="508995" y="2362200"/>
                </a:lnTo>
                <a:lnTo>
                  <a:pt x="489506" y="2413000"/>
                </a:lnTo>
                <a:lnTo>
                  <a:pt x="470370" y="2451100"/>
                </a:lnTo>
                <a:lnTo>
                  <a:pt x="451589" y="2501900"/>
                </a:lnTo>
                <a:lnTo>
                  <a:pt x="433164" y="2552700"/>
                </a:lnTo>
                <a:lnTo>
                  <a:pt x="415099" y="2590800"/>
                </a:lnTo>
                <a:lnTo>
                  <a:pt x="397393" y="2641600"/>
                </a:lnTo>
                <a:lnTo>
                  <a:pt x="380048" y="2692400"/>
                </a:lnTo>
                <a:lnTo>
                  <a:pt x="363067" y="2743200"/>
                </a:lnTo>
                <a:lnTo>
                  <a:pt x="346451" y="2794000"/>
                </a:lnTo>
                <a:lnTo>
                  <a:pt x="330202" y="2832100"/>
                </a:lnTo>
                <a:lnTo>
                  <a:pt x="314320" y="2882900"/>
                </a:lnTo>
                <a:lnTo>
                  <a:pt x="298809" y="2933700"/>
                </a:lnTo>
                <a:lnTo>
                  <a:pt x="283670" y="2984500"/>
                </a:lnTo>
                <a:lnTo>
                  <a:pt x="268903" y="3035300"/>
                </a:lnTo>
                <a:lnTo>
                  <a:pt x="254512" y="3073400"/>
                </a:lnTo>
                <a:lnTo>
                  <a:pt x="240497" y="3124200"/>
                </a:lnTo>
                <a:lnTo>
                  <a:pt x="226861" y="3175000"/>
                </a:lnTo>
                <a:lnTo>
                  <a:pt x="213605" y="3225800"/>
                </a:lnTo>
                <a:lnTo>
                  <a:pt x="200730" y="3276600"/>
                </a:lnTo>
                <a:lnTo>
                  <a:pt x="188239" y="3327400"/>
                </a:lnTo>
                <a:lnTo>
                  <a:pt x="176132" y="3378200"/>
                </a:lnTo>
                <a:lnTo>
                  <a:pt x="164412" y="3429000"/>
                </a:lnTo>
                <a:lnTo>
                  <a:pt x="153081" y="3479800"/>
                </a:lnTo>
                <a:lnTo>
                  <a:pt x="142139" y="3530600"/>
                </a:lnTo>
                <a:lnTo>
                  <a:pt x="131589" y="3581400"/>
                </a:lnTo>
                <a:lnTo>
                  <a:pt x="121433" y="3632200"/>
                </a:lnTo>
                <a:lnTo>
                  <a:pt x="111671" y="3683000"/>
                </a:lnTo>
                <a:lnTo>
                  <a:pt x="102306" y="3733800"/>
                </a:lnTo>
                <a:lnTo>
                  <a:pt x="93339" y="3784600"/>
                </a:lnTo>
                <a:lnTo>
                  <a:pt x="84773" y="3835400"/>
                </a:lnTo>
                <a:lnTo>
                  <a:pt x="76607" y="3886200"/>
                </a:lnTo>
                <a:lnTo>
                  <a:pt x="68846" y="3937000"/>
                </a:lnTo>
                <a:lnTo>
                  <a:pt x="61489" y="3987800"/>
                </a:lnTo>
                <a:lnTo>
                  <a:pt x="54539" y="4038600"/>
                </a:lnTo>
                <a:lnTo>
                  <a:pt x="47997" y="4089400"/>
                </a:lnTo>
                <a:lnTo>
                  <a:pt x="41865" y="4140200"/>
                </a:lnTo>
                <a:lnTo>
                  <a:pt x="36145" y="4191000"/>
                </a:lnTo>
                <a:lnTo>
                  <a:pt x="30838" y="4241800"/>
                </a:lnTo>
                <a:lnTo>
                  <a:pt x="25946" y="4305300"/>
                </a:lnTo>
                <a:lnTo>
                  <a:pt x="21471" y="4356100"/>
                </a:lnTo>
                <a:lnTo>
                  <a:pt x="17414" y="4406900"/>
                </a:lnTo>
                <a:lnTo>
                  <a:pt x="13777" y="4457700"/>
                </a:lnTo>
                <a:lnTo>
                  <a:pt x="10561" y="4508500"/>
                </a:lnTo>
                <a:lnTo>
                  <a:pt x="7769" y="4559300"/>
                </a:lnTo>
                <a:lnTo>
                  <a:pt x="5402" y="4610100"/>
                </a:lnTo>
                <a:lnTo>
                  <a:pt x="3462" y="4673600"/>
                </a:lnTo>
                <a:lnTo>
                  <a:pt x="1949" y="4724400"/>
                </a:lnTo>
                <a:lnTo>
                  <a:pt x="867" y="4775200"/>
                </a:lnTo>
                <a:lnTo>
                  <a:pt x="217" y="4826000"/>
                </a:lnTo>
                <a:lnTo>
                  <a:pt x="0" y="4889500"/>
                </a:lnTo>
                <a:lnTo>
                  <a:pt x="217" y="4940300"/>
                </a:lnTo>
                <a:lnTo>
                  <a:pt x="867" y="4991100"/>
                </a:lnTo>
                <a:lnTo>
                  <a:pt x="1949" y="5041900"/>
                </a:lnTo>
                <a:lnTo>
                  <a:pt x="3462" y="5092700"/>
                </a:lnTo>
                <a:lnTo>
                  <a:pt x="5402" y="5156200"/>
                </a:lnTo>
                <a:lnTo>
                  <a:pt x="7769" y="5207000"/>
                </a:lnTo>
                <a:lnTo>
                  <a:pt x="10561" y="5257800"/>
                </a:lnTo>
                <a:lnTo>
                  <a:pt x="13777" y="5308600"/>
                </a:lnTo>
                <a:lnTo>
                  <a:pt x="17414" y="5359400"/>
                </a:lnTo>
                <a:lnTo>
                  <a:pt x="21471" y="5410200"/>
                </a:lnTo>
                <a:lnTo>
                  <a:pt x="25946" y="5461000"/>
                </a:lnTo>
                <a:lnTo>
                  <a:pt x="30838" y="5524500"/>
                </a:lnTo>
                <a:lnTo>
                  <a:pt x="36145" y="5575300"/>
                </a:lnTo>
                <a:lnTo>
                  <a:pt x="41865" y="5626100"/>
                </a:lnTo>
                <a:lnTo>
                  <a:pt x="47997" y="5676900"/>
                </a:lnTo>
                <a:lnTo>
                  <a:pt x="54539" y="5727700"/>
                </a:lnTo>
                <a:lnTo>
                  <a:pt x="61489" y="5778500"/>
                </a:lnTo>
                <a:lnTo>
                  <a:pt x="68846" y="5829300"/>
                </a:lnTo>
                <a:lnTo>
                  <a:pt x="76607" y="5880100"/>
                </a:lnTo>
                <a:lnTo>
                  <a:pt x="84773" y="5930900"/>
                </a:lnTo>
                <a:lnTo>
                  <a:pt x="93339" y="5981700"/>
                </a:lnTo>
                <a:lnTo>
                  <a:pt x="102306" y="6032500"/>
                </a:lnTo>
                <a:lnTo>
                  <a:pt x="111671" y="6083300"/>
                </a:lnTo>
                <a:lnTo>
                  <a:pt x="121433" y="6134100"/>
                </a:lnTo>
                <a:lnTo>
                  <a:pt x="131589" y="6184900"/>
                </a:lnTo>
                <a:lnTo>
                  <a:pt x="142139" y="6235700"/>
                </a:lnTo>
                <a:lnTo>
                  <a:pt x="153081" y="6286500"/>
                </a:lnTo>
                <a:lnTo>
                  <a:pt x="164412" y="6337300"/>
                </a:lnTo>
                <a:lnTo>
                  <a:pt x="176132" y="6388100"/>
                </a:lnTo>
                <a:lnTo>
                  <a:pt x="188239" y="6438900"/>
                </a:lnTo>
                <a:lnTo>
                  <a:pt x="200730" y="6489700"/>
                </a:lnTo>
                <a:lnTo>
                  <a:pt x="213605" y="6540500"/>
                </a:lnTo>
                <a:lnTo>
                  <a:pt x="226861" y="6591300"/>
                </a:lnTo>
                <a:lnTo>
                  <a:pt x="240497" y="6642100"/>
                </a:lnTo>
                <a:lnTo>
                  <a:pt x="254512" y="6692900"/>
                </a:lnTo>
                <a:lnTo>
                  <a:pt x="268903" y="6731000"/>
                </a:lnTo>
                <a:lnTo>
                  <a:pt x="283670" y="6781800"/>
                </a:lnTo>
                <a:lnTo>
                  <a:pt x="298809" y="6832600"/>
                </a:lnTo>
                <a:lnTo>
                  <a:pt x="314320" y="6883400"/>
                </a:lnTo>
                <a:lnTo>
                  <a:pt x="330202" y="6934200"/>
                </a:lnTo>
                <a:lnTo>
                  <a:pt x="346451" y="6972300"/>
                </a:lnTo>
                <a:lnTo>
                  <a:pt x="363067" y="7023100"/>
                </a:lnTo>
                <a:lnTo>
                  <a:pt x="380048" y="7073900"/>
                </a:lnTo>
                <a:lnTo>
                  <a:pt x="397393" y="7124700"/>
                </a:lnTo>
                <a:lnTo>
                  <a:pt x="415099" y="7175500"/>
                </a:lnTo>
                <a:lnTo>
                  <a:pt x="433164" y="7213600"/>
                </a:lnTo>
                <a:lnTo>
                  <a:pt x="451589" y="7264400"/>
                </a:lnTo>
                <a:lnTo>
                  <a:pt x="470370" y="7315200"/>
                </a:lnTo>
                <a:lnTo>
                  <a:pt x="489506" y="7353300"/>
                </a:lnTo>
                <a:lnTo>
                  <a:pt x="508995" y="7404100"/>
                </a:lnTo>
                <a:lnTo>
                  <a:pt x="528835" y="7454900"/>
                </a:lnTo>
                <a:lnTo>
                  <a:pt x="549026" y="7493000"/>
                </a:lnTo>
                <a:lnTo>
                  <a:pt x="569565" y="7543800"/>
                </a:lnTo>
                <a:lnTo>
                  <a:pt x="590451" y="7594600"/>
                </a:lnTo>
                <a:lnTo>
                  <a:pt x="611682" y="7632700"/>
                </a:lnTo>
                <a:lnTo>
                  <a:pt x="633256" y="7683500"/>
                </a:lnTo>
                <a:lnTo>
                  <a:pt x="655171" y="7721600"/>
                </a:lnTo>
                <a:lnTo>
                  <a:pt x="677427" y="7772400"/>
                </a:lnTo>
                <a:lnTo>
                  <a:pt x="700021" y="7810500"/>
                </a:lnTo>
                <a:lnTo>
                  <a:pt x="722951" y="7861300"/>
                </a:lnTo>
                <a:lnTo>
                  <a:pt x="746216" y="7899400"/>
                </a:lnTo>
                <a:lnTo>
                  <a:pt x="769815" y="7950200"/>
                </a:lnTo>
                <a:lnTo>
                  <a:pt x="793746" y="7988300"/>
                </a:lnTo>
                <a:lnTo>
                  <a:pt x="818006" y="8039100"/>
                </a:lnTo>
                <a:lnTo>
                  <a:pt x="842594" y="8077200"/>
                </a:lnTo>
                <a:lnTo>
                  <a:pt x="867510" y="8128000"/>
                </a:lnTo>
                <a:lnTo>
                  <a:pt x="892750" y="8166100"/>
                </a:lnTo>
                <a:lnTo>
                  <a:pt x="918313" y="8204200"/>
                </a:lnTo>
                <a:lnTo>
                  <a:pt x="944199" y="8255000"/>
                </a:lnTo>
                <a:lnTo>
                  <a:pt x="970404" y="8293100"/>
                </a:lnTo>
                <a:lnTo>
                  <a:pt x="996927" y="8331200"/>
                </a:lnTo>
                <a:lnTo>
                  <a:pt x="1023767" y="8382000"/>
                </a:lnTo>
                <a:lnTo>
                  <a:pt x="1050922" y="8420100"/>
                </a:lnTo>
                <a:lnTo>
                  <a:pt x="1078390" y="8458200"/>
                </a:lnTo>
                <a:lnTo>
                  <a:pt x="1106170" y="8509000"/>
                </a:lnTo>
                <a:lnTo>
                  <a:pt x="1134260" y="8547100"/>
                </a:lnTo>
                <a:lnTo>
                  <a:pt x="1162658" y="8585200"/>
                </a:lnTo>
                <a:lnTo>
                  <a:pt x="1191363" y="8623300"/>
                </a:lnTo>
                <a:lnTo>
                  <a:pt x="1220373" y="8674100"/>
                </a:lnTo>
                <a:lnTo>
                  <a:pt x="1249686" y="8712200"/>
                </a:lnTo>
                <a:lnTo>
                  <a:pt x="1279300" y="8750300"/>
                </a:lnTo>
                <a:lnTo>
                  <a:pt x="1309215" y="8788400"/>
                </a:lnTo>
                <a:lnTo>
                  <a:pt x="1339428" y="8826500"/>
                </a:lnTo>
                <a:lnTo>
                  <a:pt x="1369937" y="8864600"/>
                </a:lnTo>
                <a:lnTo>
                  <a:pt x="1400742" y="8902700"/>
                </a:lnTo>
                <a:lnTo>
                  <a:pt x="1431839" y="8940800"/>
                </a:lnTo>
                <a:lnTo>
                  <a:pt x="1463229" y="8978900"/>
                </a:lnTo>
                <a:lnTo>
                  <a:pt x="1494908" y="9017000"/>
                </a:lnTo>
                <a:lnTo>
                  <a:pt x="1526876" y="9055100"/>
                </a:lnTo>
                <a:lnTo>
                  <a:pt x="1559130" y="9093200"/>
                </a:lnTo>
                <a:lnTo>
                  <a:pt x="1591669" y="9131300"/>
                </a:lnTo>
                <a:lnTo>
                  <a:pt x="1624492" y="9169400"/>
                </a:lnTo>
                <a:lnTo>
                  <a:pt x="1690980" y="9245600"/>
                </a:lnTo>
                <a:lnTo>
                  <a:pt x="1758581" y="9321800"/>
                </a:lnTo>
                <a:lnTo>
                  <a:pt x="1827282" y="9398000"/>
                </a:lnTo>
                <a:lnTo>
                  <a:pt x="1862041" y="9423400"/>
                </a:lnTo>
                <a:lnTo>
                  <a:pt x="1897070" y="9461500"/>
                </a:lnTo>
                <a:lnTo>
                  <a:pt x="1967931" y="9537700"/>
                </a:lnTo>
                <a:lnTo>
                  <a:pt x="2003759" y="9563100"/>
                </a:lnTo>
                <a:lnTo>
                  <a:pt x="2076205" y="9639300"/>
                </a:lnTo>
                <a:lnTo>
                  <a:pt x="2112818" y="9664700"/>
                </a:lnTo>
                <a:lnTo>
                  <a:pt x="2186818" y="9740900"/>
                </a:lnTo>
                <a:lnTo>
                  <a:pt x="2214480" y="9753600"/>
                </a:lnTo>
                <a:lnTo>
                  <a:pt x="10739519" y="9753600"/>
                </a:lnTo>
                <a:lnTo>
                  <a:pt x="10767181" y="9740900"/>
                </a:lnTo>
                <a:lnTo>
                  <a:pt x="10841181" y="9664700"/>
                </a:lnTo>
                <a:lnTo>
                  <a:pt x="10877794" y="9639300"/>
                </a:lnTo>
                <a:lnTo>
                  <a:pt x="10950240" y="9563100"/>
                </a:lnTo>
                <a:lnTo>
                  <a:pt x="10986068" y="9537700"/>
                </a:lnTo>
                <a:lnTo>
                  <a:pt x="11056929" y="9461500"/>
                </a:lnTo>
                <a:lnTo>
                  <a:pt x="11091958" y="9423400"/>
                </a:lnTo>
                <a:lnTo>
                  <a:pt x="11126717" y="9398000"/>
                </a:lnTo>
                <a:lnTo>
                  <a:pt x="11195418" y="9321800"/>
                </a:lnTo>
                <a:lnTo>
                  <a:pt x="11263019" y="9245600"/>
                </a:lnTo>
                <a:lnTo>
                  <a:pt x="11329507" y="9169400"/>
                </a:lnTo>
                <a:lnTo>
                  <a:pt x="11362330" y="9131300"/>
                </a:lnTo>
                <a:lnTo>
                  <a:pt x="11394869" y="9093200"/>
                </a:lnTo>
                <a:lnTo>
                  <a:pt x="11427123" y="9055100"/>
                </a:lnTo>
                <a:lnTo>
                  <a:pt x="11459091" y="9017000"/>
                </a:lnTo>
                <a:lnTo>
                  <a:pt x="11490770" y="8978900"/>
                </a:lnTo>
                <a:lnTo>
                  <a:pt x="11522160" y="8940800"/>
                </a:lnTo>
                <a:lnTo>
                  <a:pt x="11553257" y="8902700"/>
                </a:lnTo>
                <a:lnTo>
                  <a:pt x="11584062" y="8864600"/>
                </a:lnTo>
                <a:lnTo>
                  <a:pt x="11614571" y="8826500"/>
                </a:lnTo>
                <a:lnTo>
                  <a:pt x="11644784" y="8788400"/>
                </a:lnTo>
                <a:lnTo>
                  <a:pt x="11674699" y="8750300"/>
                </a:lnTo>
                <a:lnTo>
                  <a:pt x="11704313" y="8712200"/>
                </a:lnTo>
                <a:lnTo>
                  <a:pt x="11733626" y="8674100"/>
                </a:lnTo>
                <a:lnTo>
                  <a:pt x="11762636" y="8623300"/>
                </a:lnTo>
                <a:lnTo>
                  <a:pt x="11791341" y="8585200"/>
                </a:lnTo>
                <a:lnTo>
                  <a:pt x="11819739" y="8547100"/>
                </a:lnTo>
                <a:lnTo>
                  <a:pt x="11847829" y="8509000"/>
                </a:lnTo>
                <a:lnTo>
                  <a:pt x="11875609" y="8458200"/>
                </a:lnTo>
                <a:lnTo>
                  <a:pt x="11903077" y="8420100"/>
                </a:lnTo>
                <a:lnTo>
                  <a:pt x="11930232" y="8382000"/>
                </a:lnTo>
                <a:lnTo>
                  <a:pt x="11957072" y="8331200"/>
                </a:lnTo>
                <a:lnTo>
                  <a:pt x="11983595" y="8293100"/>
                </a:lnTo>
                <a:lnTo>
                  <a:pt x="12009800" y="8255000"/>
                </a:lnTo>
                <a:lnTo>
                  <a:pt x="12035686" y="8204200"/>
                </a:lnTo>
                <a:lnTo>
                  <a:pt x="12061249" y="8166100"/>
                </a:lnTo>
                <a:lnTo>
                  <a:pt x="12086489" y="8128000"/>
                </a:lnTo>
                <a:lnTo>
                  <a:pt x="12111405" y="8077200"/>
                </a:lnTo>
                <a:lnTo>
                  <a:pt x="12135993" y="8039100"/>
                </a:lnTo>
                <a:lnTo>
                  <a:pt x="12160253" y="7988300"/>
                </a:lnTo>
                <a:lnTo>
                  <a:pt x="12184184" y="7950200"/>
                </a:lnTo>
                <a:lnTo>
                  <a:pt x="12207783" y="7899400"/>
                </a:lnTo>
                <a:lnTo>
                  <a:pt x="12231048" y="7861300"/>
                </a:lnTo>
                <a:lnTo>
                  <a:pt x="12253978" y="7810500"/>
                </a:lnTo>
                <a:lnTo>
                  <a:pt x="12276572" y="7772400"/>
                </a:lnTo>
                <a:lnTo>
                  <a:pt x="12298828" y="7721600"/>
                </a:lnTo>
                <a:lnTo>
                  <a:pt x="12320743" y="7683500"/>
                </a:lnTo>
                <a:lnTo>
                  <a:pt x="12342317" y="7632700"/>
                </a:lnTo>
                <a:lnTo>
                  <a:pt x="12363548" y="7594600"/>
                </a:lnTo>
                <a:lnTo>
                  <a:pt x="12384434" y="7543800"/>
                </a:lnTo>
                <a:lnTo>
                  <a:pt x="12404973" y="7493000"/>
                </a:lnTo>
                <a:lnTo>
                  <a:pt x="12425164" y="7454900"/>
                </a:lnTo>
                <a:lnTo>
                  <a:pt x="12445004" y="7404100"/>
                </a:lnTo>
                <a:lnTo>
                  <a:pt x="12464493" y="7353300"/>
                </a:lnTo>
                <a:lnTo>
                  <a:pt x="12483629" y="7315200"/>
                </a:lnTo>
                <a:lnTo>
                  <a:pt x="12502410" y="7264400"/>
                </a:lnTo>
                <a:lnTo>
                  <a:pt x="12520835" y="7213600"/>
                </a:lnTo>
                <a:lnTo>
                  <a:pt x="12538900" y="7175500"/>
                </a:lnTo>
                <a:lnTo>
                  <a:pt x="12556606" y="7124700"/>
                </a:lnTo>
                <a:lnTo>
                  <a:pt x="12573951" y="7073900"/>
                </a:lnTo>
                <a:lnTo>
                  <a:pt x="12590932" y="7023100"/>
                </a:lnTo>
                <a:lnTo>
                  <a:pt x="12607548" y="6972300"/>
                </a:lnTo>
                <a:lnTo>
                  <a:pt x="12623797" y="6934200"/>
                </a:lnTo>
                <a:lnTo>
                  <a:pt x="12639679" y="6883400"/>
                </a:lnTo>
                <a:lnTo>
                  <a:pt x="12655190" y="6832600"/>
                </a:lnTo>
                <a:lnTo>
                  <a:pt x="12670329" y="6781800"/>
                </a:lnTo>
                <a:lnTo>
                  <a:pt x="12685096" y="6731000"/>
                </a:lnTo>
                <a:lnTo>
                  <a:pt x="12699487" y="6692900"/>
                </a:lnTo>
                <a:lnTo>
                  <a:pt x="12713502" y="6642100"/>
                </a:lnTo>
                <a:lnTo>
                  <a:pt x="12727138" y="6591300"/>
                </a:lnTo>
                <a:lnTo>
                  <a:pt x="12740394" y="6540500"/>
                </a:lnTo>
                <a:lnTo>
                  <a:pt x="12753269" y="6489700"/>
                </a:lnTo>
                <a:lnTo>
                  <a:pt x="12765760" y="6438900"/>
                </a:lnTo>
                <a:lnTo>
                  <a:pt x="12777867" y="6388100"/>
                </a:lnTo>
                <a:lnTo>
                  <a:pt x="12789587" y="6337300"/>
                </a:lnTo>
                <a:lnTo>
                  <a:pt x="12800918" y="6286500"/>
                </a:lnTo>
                <a:lnTo>
                  <a:pt x="12811860" y="6235700"/>
                </a:lnTo>
                <a:lnTo>
                  <a:pt x="12822410" y="6184900"/>
                </a:lnTo>
                <a:lnTo>
                  <a:pt x="12832566" y="6134100"/>
                </a:lnTo>
                <a:lnTo>
                  <a:pt x="12842328" y="6083300"/>
                </a:lnTo>
                <a:lnTo>
                  <a:pt x="12851693" y="6032500"/>
                </a:lnTo>
                <a:lnTo>
                  <a:pt x="12860660" y="5981700"/>
                </a:lnTo>
                <a:lnTo>
                  <a:pt x="12869226" y="5930900"/>
                </a:lnTo>
                <a:lnTo>
                  <a:pt x="12877392" y="5880100"/>
                </a:lnTo>
                <a:lnTo>
                  <a:pt x="12885153" y="5829300"/>
                </a:lnTo>
                <a:lnTo>
                  <a:pt x="12892510" y="5778500"/>
                </a:lnTo>
                <a:lnTo>
                  <a:pt x="12899460" y="5727700"/>
                </a:lnTo>
                <a:lnTo>
                  <a:pt x="12906002" y="5676900"/>
                </a:lnTo>
                <a:lnTo>
                  <a:pt x="12912134" y="5626100"/>
                </a:lnTo>
                <a:lnTo>
                  <a:pt x="12917854" y="5575300"/>
                </a:lnTo>
                <a:lnTo>
                  <a:pt x="12923161" y="5524500"/>
                </a:lnTo>
                <a:lnTo>
                  <a:pt x="12928053" y="5461000"/>
                </a:lnTo>
                <a:lnTo>
                  <a:pt x="12932528" y="5410200"/>
                </a:lnTo>
                <a:lnTo>
                  <a:pt x="12936585" y="5359400"/>
                </a:lnTo>
                <a:lnTo>
                  <a:pt x="12940222" y="5308600"/>
                </a:lnTo>
                <a:lnTo>
                  <a:pt x="12943438" y="5257800"/>
                </a:lnTo>
                <a:lnTo>
                  <a:pt x="12946230" y="5207000"/>
                </a:lnTo>
                <a:lnTo>
                  <a:pt x="12948597" y="5156200"/>
                </a:lnTo>
                <a:lnTo>
                  <a:pt x="12950537" y="5092700"/>
                </a:lnTo>
                <a:lnTo>
                  <a:pt x="12952050" y="5041900"/>
                </a:lnTo>
                <a:lnTo>
                  <a:pt x="12953132" y="4991100"/>
                </a:lnTo>
                <a:lnTo>
                  <a:pt x="12953782" y="4940300"/>
                </a:lnTo>
                <a:lnTo>
                  <a:pt x="12954000" y="4889500"/>
                </a:lnTo>
                <a:lnTo>
                  <a:pt x="12953782" y="4826000"/>
                </a:lnTo>
                <a:lnTo>
                  <a:pt x="12953132" y="4775200"/>
                </a:lnTo>
                <a:lnTo>
                  <a:pt x="12952050" y="4724400"/>
                </a:lnTo>
                <a:lnTo>
                  <a:pt x="12950537" y="4673600"/>
                </a:lnTo>
                <a:lnTo>
                  <a:pt x="12948597" y="4610100"/>
                </a:lnTo>
                <a:lnTo>
                  <a:pt x="12946230" y="4559300"/>
                </a:lnTo>
                <a:lnTo>
                  <a:pt x="12943438" y="4508500"/>
                </a:lnTo>
                <a:lnTo>
                  <a:pt x="12940222" y="4457700"/>
                </a:lnTo>
                <a:lnTo>
                  <a:pt x="12936585" y="4406900"/>
                </a:lnTo>
                <a:lnTo>
                  <a:pt x="12932528" y="4356100"/>
                </a:lnTo>
                <a:lnTo>
                  <a:pt x="12928053" y="4305300"/>
                </a:lnTo>
                <a:lnTo>
                  <a:pt x="12923161" y="4241800"/>
                </a:lnTo>
                <a:lnTo>
                  <a:pt x="12917854" y="4191000"/>
                </a:lnTo>
                <a:lnTo>
                  <a:pt x="12912134" y="4140200"/>
                </a:lnTo>
                <a:lnTo>
                  <a:pt x="12906002" y="4089400"/>
                </a:lnTo>
                <a:lnTo>
                  <a:pt x="12899460" y="4038600"/>
                </a:lnTo>
                <a:lnTo>
                  <a:pt x="12892510" y="3987800"/>
                </a:lnTo>
                <a:lnTo>
                  <a:pt x="12885153" y="3937000"/>
                </a:lnTo>
                <a:lnTo>
                  <a:pt x="12877392" y="3886200"/>
                </a:lnTo>
                <a:lnTo>
                  <a:pt x="12869226" y="3835400"/>
                </a:lnTo>
                <a:lnTo>
                  <a:pt x="12860660" y="3784600"/>
                </a:lnTo>
                <a:lnTo>
                  <a:pt x="12851693" y="3733800"/>
                </a:lnTo>
                <a:lnTo>
                  <a:pt x="12842328" y="3683000"/>
                </a:lnTo>
                <a:lnTo>
                  <a:pt x="12832566" y="3632200"/>
                </a:lnTo>
                <a:lnTo>
                  <a:pt x="12822410" y="3581400"/>
                </a:lnTo>
                <a:lnTo>
                  <a:pt x="12811860" y="3530600"/>
                </a:lnTo>
                <a:lnTo>
                  <a:pt x="12800918" y="3479800"/>
                </a:lnTo>
                <a:lnTo>
                  <a:pt x="12789587" y="3429000"/>
                </a:lnTo>
                <a:lnTo>
                  <a:pt x="12777867" y="3378200"/>
                </a:lnTo>
                <a:lnTo>
                  <a:pt x="12765760" y="3327400"/>
                </a:lnTo>
                <a:lnTo>
                  <a:pt x="12753269" y="3276600"/>
                </a:lnTo>
                <a:lnTo>
                  <a:pt x="12740394" y="3225800"/>
                </a:lnTo>
                <a:lnTo>
                  <a:pt x="12727138" y="3175000"/>
                </a:lnTo>
                <a:lnTo>
                  <a:pt x="12713502" y="3124200"/>
                </a:lnTo>
                <a:lnTo>
                  <a:pt x="12699487" y="3073400"/>
                </a:lnTo>
                <a:lnTo>
                  <a:pt x="12685096" y="3035300"/>
                </a:lnTo>
                <a:lnTo>
                  <a:pt x="12670329" y="2984500"/>
                </a:lnTo>
                <a:lnTo>
                  <a:pt x="12655190" y="2933700"/>
                </a:lnTo>
                <a:lnTo>
                  <a:pt x="12639679" y="2882900"/>
                </a:lnTo>
                <a:lnTo>
                  <a:pt x="12623797" y="2832100"/>
                </a:lnTo>
                <a:lnTo>
                  <a:pt x="12607548" y="2794000"/>
                </a:lnTo>
                <a:lnTo>
                  <a:pt x="12590932" y="2743200"/>
                </a:lnTo>
                <a:lnTo>
                  <a:pt x="12573951" y="2692400"/>
                </a:lnTo>
                <a:lnTo>
                  <a:pt x="12556606" y="2641600"/>
                </a:lnTo>
                <a:lnTo>
                  <a:pt x="12538900" y="2590800"/>
                </a:lnTo>
                <a:lnTo>
                  <a:pt x="12520835" y="2552700"/>
                </a:lnTo>
                <a:lnTo>
                  <a:pt x="12502410" y="2501900"/>
                </a:lnTo>
                <a:lnTo>
                  <a:pt x="12483629" y="2451100"/>
                </a:lnTo>
                <a:lnTo>
                  <a:pt x="12464493" y="2413000"/>
                </a:lnTo>
                <a:lnTo>
                  <a:pt x="12445004" y="2362200"/>
                </a:lnTo>
                <a:lnTo>
                  <a:pt x="12425164" y="2311400"/>
                </a:lnTo>
                <a:lnTo>
                  <a:pt x="12404973" y="2273300"/>
                </a:lnTo>
                <a:lnTo>
                  <a:pt x="12384434" y="2222500"/>
                </a:lnTo>
                <a:lnTo>
                  <a:pt x="12363548" y="2171700"/>
                </a:lnTo>
                <a:lnTo>
                  <a:pt x="12342317" y="2133600"/>
                </a:lnTo>
                <a:lnTo>
                  <a:pt x="12320743" y="2082800"/>
                </a:lnTo>
                <a:lnTo>
                  <a:pt x="12298828" y="2044700"/>
                </a:lnTo>
                <a:lnTo>
                  <a:pt x="12276572" y="1993900"/>
                </a:lnTo>
                <a:lnTo>
                  <a:pt x="12253978" y="1955800"/>
                </a:lnTo>
                <a:lnTo>
                  <a:pt x="12231048" y="1905000"/>
                </a:lnTo>
                <a:lnTo>
                  <a:pt x="12207783" y="1866900"/>
                </a:lnTo>
                <a:lnTo>
                  <a:pt x="12184184" y="1816100"/>
                </a:lnTo>
                <a:lnTo>
                  <a:pt x="12160253" y="1778000"/>
                </a:lnTo>
                <a:lnTo>
                  <a:pt x="12135993" y="1727200"/>
                </a:lnTo>
                <a:lnTo>
                  <a:pt x="12111405" y="1689100"/>
                </a:lnTo>
                <a:lnTo>
                  <a:pt x="12086489" y="1638300"/>
                </a:lnTo>
                <a:lnTo>
                  <a:pt x="12061249" y="1600200"/>
                </a:lnTo>
                <a:lnTo>
                  <a:pt x="12035686" y="1562100"/>
                </a:lnTo>
                <a:lnTo>
                  <a:pt x="12009800" y="1511300"/>
                </a:lnTo>
                <a:lnTo>
                  <a:pt x="11983595" y="1473200"/>
                </a:lnTo>
                <a:lnTo>
                  <a:pt x="11957072" y="1435100"/>
                </a:lnTo>
                <a:lnTo>
                  <a:pt x="11930232" y="1384300"/>
                </a:lnTo>
                <a:lnTo>
                  <a:pt x="11903077" y="1346200"/>
                </a:lnTo>
                <a:lnTo>
                  <a:pt x="11875609" y="1308100"/>
                </a:lnTo>
                <a:lnTo>
                  <a:pt x="11847829" y="1257300"/>
                </a:lnTo>
                <a:lnTo>
                  <a:pt x="11819739" y="1219200"/>
                </a:lnTo>
                <a:lnTo>
                  <a:pt x="11791341" y="1181100"/>
                </a:lnTo>
                <a:lnTo>
                  <a:pt x="11762636" y="1143000"/>
                </a:lnTo>
                <a:lnTo>
                  <a:pt x="11733626" y="1092200"/>
                </a:lnTo>
                <a:lnTo>
                  <a:pt x="11704313" y="1054100"/>
                </a:lnTo>
                <a:lnTo>
                  <a:pt x="11674699" y="1016000"/>
                </a:lnTo>
                <a:lnTo>
                  <a:pt x="11644784" y="977900"/>
                </a:lnTo>
                <a:lnTo>
                  <a:pt x="11614571" y="939800"/>
                </a:lnTo>
                <a:lnTo>
                  <a:pt x="11584062" y="901700"/>
                </a:lnTo>
                <a:lnTo>
                  <a:pt x="11553257" y="863600"/>
                </a:lnTo>
                <a:lnTo>
                  <a:pt x="11522160" y="825500"/>
                </a:lnTo>
                <a:lnTo>
                  <a:pt x="11490770" y="787400"/>
                </a:lnTo>
                <a:lnTo>
                  <a:pt x="11459091" y="749300"/>
                </a:lnTo>
                <a:lnTo>
                  <a:pt x="11427123" y="711200"/>
                </a:lnTo>
                <a:lnTo>
                  <a:pt x="11394869" y="673100"/>
                </a:lnTo>
                <a:lnTo>
                  <a:pt x="11362330" y="635000"/>
                </a:lnTo>
                <a:lnTo>
                  <a:pt x="11296403" y="558800"/>
                </a:lnTo>
                <a:lnTo>
                  <a:pt x="11229357" y="482600"/>
                </a:lnTo>
                <a:lnTo>
                  <a:pt x="11161204" y="406400"/>
                </a:lnTo>
                <a:lnTo>
                  <a:pt x="11126717" y="368300"/>
                </a:lnTo>
                <a:lnTo>
                  <a:pt x="11091958" y="342900"/>
                </a:lnTo>
                <a:lnTo>
                  <a:pt x="11021632" y="266700"/>
                </a:lnTo>
                <a:lnTo>
                  <a:pt x="10986068" y="228600"/>
                </a:lnTo>
                <a:lnTo>
                  <a:pt x="10950240" y="203200"/>
                </a:lnTo>
                <a:lnTo>
                  <a:pt x="10877794" y="127000"/>
                </a:lnTo>
                <a:lnTo>
                  <a:pt x="10841181" y="101600"/>
                </a:lnTo>
                <a:lnTo>
                  <a:pt x="10767181" y="25400"/>
                </a:lnTo>
                <a:lnTo>
                  <a:pt x="10739520" y="0"/>
                </a:lnTo>
                <a:close/>
              </a:path>
            </a:pathLst>
          </a:custGeom>
          <a:solidFill>
            <a:srgbClr val="E7ECF4"/>
          </a:solidFill>
          <a:ln w="57150">
            <a:solidFill>
              <a:schemeClr val="bg1"/>
            </a:solidFill>
          </a:ln>
        </p:spPr>
        <p:txBody>
          <a:bodyPr wrap="square" lIns="0" tIns="0" rIns="0" bIns="0" rtlCol="0"/>
          <a:lstStyle/>
          <a:p>
            <a:endParaRPr/>
          </a:p>
        </p:txBody>
      </p:sp>
      <p:sp>
        <p:nvSpPr>
          <p:cNvPr id="2" name="Titre 1"/>
          <p:cNvSpPr>
            <a:spLocks noGrp="1"/>
          </p:cNvSpPr>
          <p:nvPr>
            <p:ph type="ctrTitle"/>
          </p:nvPr>
        </p:nvSpPr>
        <p:spPr>
          <a:xfrm>
            <a:off x="2166938" y="1597025"/>
            <a:ext cx="13006387" cy="3395663"/>
          </a:xfrm>
          <a:prstGeom prst="rect">
            <a:avLst/>
          </a:prstGeom>
        </p:spPr>
        <p:txBody>
          <a:bodyPr anchor="b">
            <a:normAutofit/>
          </a:bodyPr>
          <a:lstStyle>
            <a:lvl1pPr algn="ctr">
              <a:defRPr sz="6600" b="1">
                <a:solidFill>
                  <a:schemeClr val="tx2"/>
                </a:solidFill>
                <a:latin typeface="Calibri" panose="020F0502020204030204" pitchFamily="34" charset="0"/>
                <a:cs typeface="Calibri" panose="020F0502020204030204" pitchFamily="34" charset="0"/>
              </a:defRPr>
            </a:lvl1pPr>
          </a:lstStyle>
          <a:p>
            <a:r>
              <a:rPr lang="fr-FR" dirty="0"/>
              <a:t>Modifiez le style du titre</a:t>
            </a:r>
          </a:p>
        </p:txBody>
      </p:sp>
      <p:sp>
        <p:nvSpPr>
          <p:cNvPr id="3" name="Sous-titre 2"/>
          <p:cNvSpPr>
            <a:spLocks noGrp="1"/>
          </p:cNvSpPr>
          <p:nvPr>
            <p:ph type="subTitle" idx="1"/>
          </p:nvPr>
        </p:nvSpPr>
        <p:spPr>
          <a:xfrm>
            <a:off x="2166938" y="5122863"/>
            <a:ext cx="13006387" cy="2354262"/>
          </a:xfrm>
          <a:prstGeom prst="rect">
            <a:avLst/>
          </a:prstGeom>
        </p:spPr>
        <p:txBody>
          <a:bodyPr>
            <a:normAutofit/>
          </a:bodyPr>
          <a:lstStyle>
            <a:lvl1pPr marL="0" indent="0" algn="ctr">
              <a:buNone/>
              <a:defRPr sz="2800">
                <a:solidFill>
                  <a:schemeClr val="tx2"/>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Modifier le style des sous-titres du masque</a:t>
            </a:r>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05725" y="8513006"/>
            <a:ext cx="1981200" cy="1240594"/>
          </a:xfrm>
          <a:prstGeom prst="rect">
            <a:avLst/>
          </a:prstGeom>
        </p:spPr>
      </p:pic>
    </p:spTree>
    <p:extLst>
      <p:ext uri="{BB962C8B-B14F-4D97-AF65-F5344CB8AC3E}">
        <p14:creationId xmlns:p14="http://schemas.microsoft.com/office/powerpoint/2010/main" val="40447514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nge">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6361FDCC-014E-4E29-971A-B3618A27E75B}" type="datetime1">
              <a:rPr lang="fr-FR" smtClean="0"/>
              <a:t>01/06/2026</a:t>
            </a:fld>
            <a:endParaRPr lang="fr-FR" dirty="0"/>
          </a:p>
        </p:txBody>
      </p:sp>
      <p:sp>
        <p:nvSpPr>
          <p:cNvPr id="4" name="Espace réservé du pied de page 3"/>
          <p:cNvSpPr>
            <a:spLocks noGrp="1"/>
          </p:cNvSpPr>
          <p:nvPr>
            <p:ph type="ftr" sz="quarter" idx="11"/>
          </p:nvPr>
        </p:nvSpPr>
        <p:spPr/>
        <p:txBody>
          <a:bodyPr/>
          <a:lstStyle/>
          <a:p>
            <a:r>
              <a:rPr lang="fr-FR"/>
              <a:t>LATMOS 2021</a:t>
            </a:r>
            <a:endParaRPr lang="fr-FR" dirty="0"/>
          </a:p>
        </p:txBody>
      </p:sp>
      <p:sp>
        <p:nvSpPr>
          <p:cNvPr id="5" name="Espace réservé du numéro de diapositive 4"/>
          <p:cNvSpPr>
            <a:spLocks noGrp="1"/>
          </p:cNvSpPr>
          <p:nvPr>
            <p:ph type="sldNum" sz="quarter" idx="12"/>
          </p:nvPr>
        </p:nvSpPr>
        <p:spPr/>
        <p:txBody>
          <a:bodyPr/>
          <a:lstStyle/>
          <a:p>
            <a:fld id="{75C9CA5A-EA1D-4483-B31E-98FAC7152C14}" type="slidenum">
              <a:rPr lang="fr-FR" smtClean="0"/>
              <a:pPr/>
              <a:t>‹#›</a:t>
            </a:fld>
            <a:endParaRPr lang="fr-FR" dirty="0"/>
          </a:p>
        </p:txBody>
      </p:sp>
      <p:sp>
        <p:nvSpPr>
          <p:cNvPr id="6" name="object 8"/>
          <p:cNvSpPr/>
          <p:nvPr userDrawn="1"/>
        </p:nvSpPr>
        <p:spPr>
          <a:xfrm>
            <a:off x="2764114" y="4880514"/>
            <a:ext cx="0" cy="1008000"/>
          </a:xfrm>
          <a:custGeom>
            <a:avLst/>
            <a:gdLst/>
            <a:ahLst/>
            <a:cxnLst/>
            <a:rect l="l" t="t" r="r" b="b"/>
            <a:pathLst>
              <a:path h="956310">
                <a:moveTo>
                  <a:pt x="0" y="0"/>
                </a:moveTo>
                <a:lnTo>
                  <a:pt x="0" y="956030"/>
                </a:lnTo>
              </a:path>
            </a:pathLst>
          </a:custGeom>
          <a:ln w="57150">
            <a:solidFill>
              <a:schemeClr val="bg1"/>
            </a:solidFill>
          </a:ln>
        </p:spPr>
        <p:txBody>
          <a:bodyPr wrap="square" lIns="0" tIns="0" rIns="0" bIns="0" rtlCol="0"/>
          <a:lstStyle/>
          <a:p>
            <a:endParaRPr/>
          </a:p>
        </p:txBody>
      </p:sp>
      <p:sp>
        <p:nvSpPr>
          <p:cNvPr id="7" name="object 9"/>
          <p:cNvSpPr/>
          <p:nvPr userDrawn="1"/>
        </p:nvSpPr>
        <p:spPr>
          <a:xfrm>
            <a:off x="7374731" y="4265531"/>
            <a:ext cx="0" cy="1000760"/>
          </a:xfrm>
          <a:custGeom>
            <a:avLst/>
            <a:gdLst/>
            <a:ahLst/>
            <a:cxnLst/>
            <a:rect l="l" t="t" r="r" b="b"/>
            <a:pathLst>
              <a:path h="1000760">
                <a:moveTo>
                  <a:pt x="0" y="0"/>
                </a:moveTo>
                <a:lnTo>
                  <a:pt x="0" y="1000213"/>
                </a:lnTo>
              </a:path>
            </a:pathLst>
          </a:custGeom>
          <a:ln w="57150">
            <a:solidFill>
              <a:schemeClr val="bg1"/>
            </a:solidFill>
          </a:ln>
        </p:spPr>
        <p:txBody>
          <a:bodyPr wrap="square" lIns="0" tIns="0" rIns="0" bIns="0" rtlCol="0"/>
          <a:lstStyle/>
          <a:p>
            <a:endParaRPr/>
          </a:p>
        </p:txBody>
      </p:sp>
      <p:sp>
        <p:nvSpPr>
          <p:cNvPr id="8" name="object 14"/>
          <p:cNvSpPr/>
          <p:nvPr userDrawn="1"/>
        </p:nvSpPr>
        <p:spPr>
          <a:xfrm flipV="1">
            <a:off x="3773245" y="6868511"/>
            <a:ext cx="1970330" cy="77799"/>
          </a:xfrm>
          <a:custGeom>
            <a:avLst/>
            <a:gdLst/>
            <a:ahLst/>
            <a:cxnLst/>
            <a:rect l="l" t="t" r="r" b="b"/>
            <a:pathLst>
              <a:path w="956310">
                <a:moveTo>
                  <a:pt x="956030" y="0"/>
                </a:moveTo>
                <a:lnTo>
                  <a:pt x="0" y="0"/>
                </a:lnTo>
              </a:path>
            </a:pathLst>
          </a:custGeom>
          <a:ln w="57150">
            <a:solidFill>
              <a:schemeClr val="bg1"/>
            </a:solidFill>
          </a:ln>
        </p:spPr>
        <p:txBody>
          <a:bodyPr wrap="square" lIns="0" tIns="0" rIns="0" bIns="0" rtlCol="0"/>
          <a:lstStyle/>
          <a:p>
            <a:endParaRPr/>
          </a:p>
        </p:txBody>
      </p:sp>
      <p:sp>
        <p:nvSpPr>
          <p:cNvPr id="9" name="Espace réservé du texte 27"/>
          <p:cNvSpPr>
            <a:spLocks noGrp="1"/>
          </p:cNvSpPr>
          <p:nvPr>
            <p:ph type="body" sz="quarter" idx="16" hasCustomPrompt="1"/>
          </p:nvPr>
        </p:nvSpPr>
        <p:spPr>
          <a:xfrm>
            <a:off x="5963086" y="5437618"/>
            <a:ext cx="10184963" cy="2868182"/>
          </a:xfrm>
          <a:prstGeom prst="rect">
            <a:avLst/>
          </a:prstGeom>
          <a:ln>
            <a:noFill/>
          </a:ln>
        </p:spPr>
        <p:txBody>
          <a:bodyPr anchor="ctr" anchorCtr="0">
            <a:normAutofit/>
          </a:bodyPr>
          <a:lstStyle>
            <a:lvl1pPr marL="0" indent="0" algn="l">
              <a:buNone/>
              <a:defRPr sz="2400" baseline="0">
                <a:solidFill>
                  <a:schemeClr val="bg1"/>
                </a:solidFill>
                <a:latin typeface="+mn-lt"/>
              </a:defRPr>
            </a:lvl1pPr>
          </a:lstStyle>
          <a:p>
            <a:pPr lvl="0"/>
            <a:r>
              <a:rPr lang="fr-FR" dirty="0"/>
              <a:t>Cliquez pour ajouter un texte</a:t>
            </a:r>
          </a:p>
        </p:txBody>
      </p:sp>
      <p:sp>
        <p:nvSpPr>
          <p:cNvPr id="10" name="object 14"/>
          <p:cNvSpPr/>
          <p:nvPr userDrawn="1"/>
        </p:nvSpPr>
        <p:spPr>
          <a:xfrm flipV="1">
            <a:off x="4348053" y="3202300"/>
            <a:ext cx="2035947" cy="86409"/>
          </a:xfrm>
          <a:custGeom>
            <a:avLst/>
            <a:gdLst/>
            <a:ahLst/>
            <a:cxnLst/>
            <a:rect l="l" t="t" r="r" b="b"/>
            <a:pathLst>
              <a:path w="956310">
                <a:moveTo>
                  <a:pt x="956030" y="0"/>
                </a:moveTo>
                <a:lnTo>
                  <a:pt x="0" y="0"/>
                </a:lnTo>
              </a:path>
            </a:pathLst>
          </a:custGeom>
          <a:ln w="57150">
            <a:solidFill>
              <a:schemeClr val="bg1"/>
            </a:solidFill>
          </a:ln>
        </p:spPr>
        <p:txBody>
          <a:bodyPr wrap="square" lIns="0" tIns="0" rIns="0" bIns="0" rtlCol="0"/>
          <a:lstStyle/>
          <a:p>
            <a:endParaRPr/>
          </a:p>
        </p:txBody>
      </p:sp>
      <p:sp>
        <p:nvSpPr>
          <p:cNvPr id="11" name="Espace réservé du contenu 7"/>
          <p:cNvSpPr>
            <a:spLocks noGrp="1"/>
          </p:cNvSpPr>
          <p:nvPr>
            <p:ph sz="quarter" idx="26" hasCustomPrompt="1"/>
          </p:nvPr>
        </p:nvSpPr>
        <p:spPr>
          <a:xfrm>
            <a:off x="1774114" y="5923583"/>
            <a:ext cx="1980000" cy="1980000"/>
          </a:xfrm>
          <a:prstGeom prst="ellipse">
            <a:avLst/>
          </a:prstGeom>
          <a:solidFill>
            <a:schemeClr val="accent1"/>
          </a:solidFill>
          <a:ln w="57150">
            <a:solidFill>
              <a:schemeClr val="bg1"/>
            </a:solidFill>
          </a:ln>
        </p:spPr>
        <p:txBody>
          <a:bodyPr anchor="ctr"/>
          <a:lstStyle>
            <a:lvl1pPr marL="0" indent="0" algn="ctr">
              <a:buNone/>
              <a:defRPr baseline="0">
                <a:solidFill>
                  <a:schemeClr val="bg1"/>
                </a:solidFill>
              </a:defRPr>
            </a:lvl1pPr>
          </a:lstStyle>
          <a:p>
            <a:pPr lvl="0"/>
            <a:r>
              <a:rPr lang="fr-FR" dirty="0"/>
              <a:t>Texte </a:t>
            </a:r>
          </a:p>
        </p:txBody>
      </p:sp>
      <p:sp>
        <p:nvSpPr>
          <p:cNvPr id="12" name="Espace réservé du contenu 7"/>
          <p:cNvSpPr>
            <a:spLocks noGrp="1"/>
          </p:cNvSpPr>
          <p:nvPr>
            <p:ph sz="quarter" idx="27" hasCustomPrompt="1"/>
          </p:nvPr>
        </p:nvSpPr>
        <p:spPr>
          <a:xfrm>
            <a:off x="1180053" y="1688510"/>
            <a:ext cx="3168000" cy="3168000"/>
          </a:xfrm>
          <a:prstGeom prst="ellipse">
            <a:avLst/>
          </a:prstGeom>
          <a:ln w="57150">
            <a:solidFill>
              <a:schemeClr val="bg1"/>
            </a:solidFill>
          </a:ln>
        </p:spPr>
        <p:txBody>
          <a:bodyPr anchor="ctr"/>
          <a:lstStyle>
            <a:lvl1pPr marL="0" indent="0" algn="ctr">
              <a:buNone/>
              <a:defRPr baseline="0">
                <a:solidFill>
                  <a:schemeClr val="bg1"/>
                </a:solidFill>
              </a:defRPr>
            </a:lvl1pPr>
          </a:lstStyle>
          <a:p>
            <a:pPr lvl="0"/>
            <a:r>
              <a:rPr lang="fr-FR" dirty="0"/>
              <a:t>Texte </a:t>
            </a:r>
          </a:p>
        </p:txBody>
      </p:sp>
      <p:sp>
        <p:nvSpPr>
          <p:cNvPr id="13" name="Espace réservé du contenu 7"/>
          <p:cNvSpPr>
            <a:spLocks noGrp="1"/>
          </p:cNvSpPr>
          <p:nvPr>
            <p:ph sz="quarter" idx="28" hasCustomPrompt="1"/>
          </p:nvPr>
        </p:nvSpPr>
        <p:spPr>
          <a:xfrm>
            <a:off x="6384000" y="2282510"/>
            <a:ext cx="1980000" cy="1980000"/>
          </a:xfrm>
          <a:prstGeom prst="ellipse">
            <a:avLst/>
          </a:prstGeom>
          <a:solidFill>
            <a:schemeClr val="accent2"/>
          </a:solidFill>
          <a:ln w="57150">
            <a:solidFill>
              <a:schemeClr val="bg1"/>
            </a:solidFill>
          </a:ln>
        </p:spPr>
        <p:txBody>
          <a:bodyPr anchor="ctr"/>
          <a:lstStyle>
            <a:lvl1pPr marL="0" indent="0" algn="ctr">
              <a:buNone/>
              <a:defRPr baseline="0">
                <a:solidFill>
                  <a:schemeClr val="bg1"/>
                </a:solidFill>
              </a:defRPr>
            </a:lvl1pPr>
          </a:lstStyle>
          <a:p>
            <a:pPr lvl="0"/>
            <a:r>
              <a:rPr lang="fr-FR" dirty="0"/>
              <a:t>Texte </a:t>
            </a:r>
          </a:p>
        </p:txBody>
      </p:sp>
      <p:sp>
        <p:nvSpPr>
          <p:cNvPr id="14" name="Titre 1"/>
          <p:cNvSpPr>
            <a:spLocks noGrp="1"/>
          </p:cNvSpPr>
          <p:nvPr>
            <p:ph type="title"/>
          </p:nvPr>
        </p:nvSpPr>
        <p:spPr>
          <a:xfrm>
            <a:off x="1192213" y="519113"/>
            <a:ext cx="14955837" cy="547687"/>
          </a:xfrm>
          <a:prstGeom prst="rect">
            <a:avLst/>
          </a:prstGeom>
        </p:spPr>
        <p:txBody>
          <a:bodyPr/>
          <a:lstStyle>
            <a:lvl1pPr>
              <a:defRPr sz="3200" b="1">
                <a:solidFill>
                  <a:schemeClr val="bg1"/>
                </a:solidFill>
              </a:defRPr>
            </a:lvl1pPr>
          </a:lstStyle>
          <a:p>
            <a:r>
              <a:rPr lang="fr-FR" dirty="0"/>
              <a:t>Modifiez le style du titre</a:t>
            </a:r>
          </a:p>
        </p:txBody>
      </p:sp>
    </p:spTree>
    <p:extLst>
      <p:ext uri="{BB962C8B-B14F-4D97-AF65-F5344CB8AC3E}">
        <p14:creationId xmlns:p14="http://schemas.microsoft.com/office/powerpoint/2010/main" val="39837633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amant">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59888626-D976-4EE5-9F19-0B57A171B1E5}" type="datetime1">
              <a:rPr lang="fr-FR" smtClean="0"/>
              <a:t>01/06/2026</a:t>
            </a:fld>
            <a:endParaRPr lang="fr-FR" dirty="0"/>
          </a:p>
        </p:txBody>
      </p:sp>
      <p:sp>
        <p:nvSpPr>
          <p:cNvPr id="4" name="Espace réservé du pied de page 3"/>
          <p:cNvSpPr>
            <a:spLocks noGrp="1"/>
          </p:cNvSpPr>
          <p:nvPr>
            <p:ph type="ftr" sz="quarter" idx="11"/>
          </p:nvPr>
        </p:nvSpPr>
        <p:spPr/>
        <p:txBody>
          <a:bodyPr/>
          <a:lstStyle/>
          <a:p>
            <a:r>
              <a:rPr lang="fr-FR"/>
              <a:t>LATMOS 2021</a:t>
            </a:r>
            <a:endParaRPr lang="fr-FR" dirty="0"/>
          </a:p>
        </p:txBody>
      </p:sp>
      <p:sp>
        <p:nvSpPr>
          <p:cNvPr id="5" name="Espace réservé du numéro de diapositive 4"/>
          <p:cNvSpPr>
            <a:spLocks noGrp="1"/>
          </p:cNvSpPr>
          <p:nvPr>
            <p:ph type="sldNum" sz="quarter" idx="12"/>
          </p:nvPr>
        </p:nvSpPr>
        <p:spPr/>
        <p:txBody>
          <a:bodyPr/>
          <a:lstStyle/>
          <a:p>
            <a:fld id="{75C9CA5A-EA1D-4483-B31E-98FAC7152C14}" type="slidenum">
              <a:rPr lang="fr-FR" smtClean="0"/>
              <a:pPr/>
              <a:t>‹#›</a:t>
            </a:fld>
            <a:endParaRPr lang="fr-FR" dirty="0"/>
          </a:p>
        </p:txBody>
      </p:sp>
      <p:sp>
        <p:nvSpPr>
          <p:cNvPr id="6" name="object 6"/>
          <p:cNvSpPr/>
          <p:nvPr userDrawn="1"/>
        </p:nvSpPr>
        <p:spPr>
          <a:xfrm>
            <a:off x="6190741" y="2501898"/>
            <a:ext cx="5032090" cy="5032092"/>
          </a:xfrm>
          <a:custGeom>
            <a:avLst/>
            <a:gdLst/>
            <a:ahLst/>
            <a:cxnLst/>
            <a:rect l="l" t="t" r="r" b="b"/>
            <a:pathLst>
              <a:path w="4090034" h="4090034">
                <a:moveTo>
                  <a:pt x="4089603" y="2044801"/>
                </a:moveTo>
                <a:lnTo>
                  <a:pt x="2044801" y="0"/>
                </a:lnTo>
                <a:lnTo>
                  <a:pt x="0" y="2044801"/>
                </a:lnTo>
                <a:lnTo>
                  <a:pt x="2044801" y="4089603"/>
                </a:lnTo>
                <a:lnTo>
                  <a:pt x="4089603" y="2044801"/>
                </a:lnTo>
                <a:close/>
              </a:path>
            </a:pathLst>
          </a:custGeom>
          <a:ln w="57150">
            <a:solidFill>
              <a:schemeClr val="bg1"/>
            </a:solidFill>
          </a:ln>
        </p:spPr>
        <p:txBody>
          <a:bodyPr wrap="square" lIns="0" tIns="0" rIns="0" bIns="0" rtlCol="0"/>
          <a:lstStyle/>
          <a:p>
            <a:endParaRPr/>
          </a:p>
        </p:txBody>
      </p:sp>
      <p:sp>
        <p:nvSpPr>
          <p:cNvPr id="7" name="Espace réservé du texte 27"/>
          <p:cNvSpPr>
            <a:spLocks noGrp="1"/>
          </p:cNvSpPr>
          <p:nvPr>
            <p:ph type="body" sz="quarter" idx="13" hasCustomPrompt="1"/>
          </p:nvPr>
        </p:nvSpPr>
        <p:spPr>
          <a:xfrm>
            <a:off x="1192214" y="5389245"/>
            <a:ext cx="4578192" cy="2535555"/>
          </a:xfrm>
          <a:prstGeom prst="rect">
            <a:avLst/>
          </a:prstGeom>
          <a:ln>
            <a:noFill/>
          </a:ln>
        </p:spPr>
        <p:txBody>
          <a:bodyPr anchor="ctr" anchorCtr="0">
            <a:normAutofit/>
          </a:bodyPr>
          <a:lstStyle>
            <a:lvl1pPr marL="0" indent="0" algn="r">
              <a:buNone/>
              <a:defRPr sz="2400" baseline="0">
                <a:solidFill>
                  <a:schemeClr val="bg1"/>
                </a:solidFill>
                <a:latin typeface="+mn-lt"/>
              </a:defRPr>
            </a:lvl1pPr>
          </a:lstStyle>
          <a:p>
            <a:pPr lvl="0"/>
            <a:r>
              <a:rPr lang="fr-FR" dirty="0"/>
              <a:t>Modifier le texte</a:t>
            </a:r>
          </a:p>
        </p:txBody>
      </p:sp>
      <p:sp>
        <p:nvSpPr>
          <p:cNvPr id="8" name="Espace réservé du texte 27"/>
          <p:cNvSpPr>
            <a:spLocks noGrp="1"/>
          </p:cNvSpPr>
          <p:nvPr>
            <p:ph type="body" sz="quarter" idx="15" hasCustomPrompt="1"/>
          </p:nvPr>
        </p:nvSpPr>
        <p:spPr>
          <a:xfrm>
            <a:off x="1192213" y="2112645"/>
            <a:ext cx="4579427" cy="2535555"/>
          </a:xfrm>
          <a:prstGeom prst="rect">
            <a:avLst/>
          </a:prstGeom>
          <a:ln>
            <a:noFill/>
          </a:ln>
        </p:spPr>
        <p:txBody>
          <a:bodyPr anchor="ctr" anchorCtr="0">
            <a:normAutofit/>
          </a:bodyPr>
          <a:lstStyle>
            <a:lvl1pPr marL="0" indent="0" algn="r">
              <a:buNone/>
              <a:defRPr sz="2400" baseline="0">
                <a:solidFill>
                  <a:schemeClr val="bg1"/>
                </a:solidFill>
                <a:latin typeface="+mn-lt"/>
              </a:defRPr>
            </a:lvl1pPr>
          </a:lstStyle>
          <a:p>
            <a:pPr lvl="0"/>
            <a:r>
              <a:rPr lang="fr-FR" dirty="0"/>
              <a:t>Modifier le texte</a:t>
            </a:r>
          </a:p>
        </p:txBody>
      </p:sp>
      <p:sp>
        <p:nvSpPr>
          <p:cNvPr id="9" name="Espace réservé du texte 27"/>
          <p:cNvSpPr>
            <a:spLocks noGrp="1"/>
          </p:cNvSpPr>
          <p:nvPr>
            <p:ph type="body" sz="quarter" idx="16" hasCustomPrompt="1"/>
          </p:nvPr>
        </p:nvSpPr>
        <p:spPr>
          <a:xfrm>
            <a:off x="11641931" y="5389245"/>
            <a:ext cx="4506118" cy="2535555"/>
          </a:xfrm>
          <a:prstGeom prst="rect">
            <a:avLst/>
          </a:prstGeom>
          <a:ln>
            <a:noFill/>
          </a:ln>
        </p:spPr>
        <p:txBody>
          <a:bodyPr anchor="ctr" anchorCtr="0">
            <a:normAutofit/>
          </a:bodyPr>
          <a:lstStyle>
            <a:lvl1pPr marL="0" indent="0" algn="l">
              <a:buNone/>
              <a:defRPr sz="2400" baseline="0">
                <a:solidFill>
                  <a:schemeClr val="bg1"/>
                </a:solidFill>
                <a:latin typeface="+mn-lt"/>
              </a:defRPr>
            </a:lvl1pPr>
          </a:lstStyle>
          <a:p>
            <a:pPr lvl="0"/>
            <a:r>
              <a:rPr lang="fr-FR" dirty="0"/>
              <a:t>Modifier le texte</a:t>
            </a:r>
          </a:p>
        </p:txBody>
      </p:sp>
      <p:sp>
        <p:nvSpPr>
          <p:cNvPr id="10" name="Espace réservé du texte 27"/>
          <p:cNvSpPr>
            <a:spLocks noGrp="1"/>
          </p:cNvSpPr>
          <p:nvPr>
            <p:ph type="body" sz="quarter" idx="17" hasCustomPrompt="1"/>
          </p:nvPr>
        </p:nvSpPr>
        <p:spPr>
          <a:xfrm>
            <a:off x="11641931" y="2112645"/>
            <a:ext cx="4506118" cy="2535555"/>
          </a:xfrm>
          <a:prstGeom prst="rect">
            <a:avLst/>
          </a:prstGeom>
          <a:ln>
            <a:noFill/>
          </a:ln>
        </p:spPr>
        <p:txBody>
          <a:bodyPr anchor="ctr" anchorCtr="0">
            <a:normAutofit/>
          </a:bodyPr>
          <a:lstStyle>
            <a:lvl1pPr marL="0" indent="0" algn="l">
              <a:buNone/>
              <a:defRPr sz="2400" baseline="0">
                <a:solidFill>
                  <a:schemeClr val="bg1"/>
                </a:solidFill>
                <a:latin typeface="+mn-lt"/>
              </a:defRPr>
            </a:lvl1pPr>
          </a:lstStyle>
          <a:p>
            <a:pPr lvl="0"/>
            <a:r>
              <a:rPr lang="fr-FR" dirty="0"/>
              <a:t>Modifier le texte</a:t>
            </a:r>
          </a:p>
        </p:txBody>
      </p:sp>
      <p:sp>
        <p:nvSpPr>
          <p:cNvPr id="11" name="Espace réservé du texte 27"/>
          <p:cNvSpPr>
            <a:spLocks noGrp="1"/>
          </p:cNvSpPr>
          <p:nvPr>
            <p:ph type="body" sz="quarter" idx="21" hasCustomPrompt="1"/>
          </p:nvPr>
        </p:nvSpPr>
        <p:spPr>
          <a:xfrm>
            <a:off x="6957751" y="4517042"/>
            <a:ext cx="3498070" cy="1001805"/>
          </a:xfrm>
          <a:prstGeom prst="rect">
            <a:avLst/>
          </a:prstGeom>
          <a:ln>
            <a:noFill/>
          </a:ln>
        </p:spPr>
        <p:txBody>
          <a:bodyPr anchor="ctr" anchorCtr="0">
            <a:normAutofit/>
          </a:bodyPr>
          <a:lstStyle>
            <a:lvl1pPr marL="0" indent="0" algn="ctr">
              <a:buNone/>
              <a:defRPr sz="3000" b="1" baseline="0">
                <a:solidFill>
                  <a:schemeClr val="bg1"/>
                </a:solidFill>
                <a:latin typeface="+mj-lt"/>
              </a:defRPr>
            </a:lvl1pPr>
          </a:lstStyle>
          <a:p>
            <a:pPr lvl="0"/>
            <a:r>
              <a:rPr lang="fr-FR" dirty="0"/>
              <a:t>Modifier le texte</a:t>
            </a:r>
          </a:p>
        </p:txBody>
      </p:sp>
      <p:sp>
        <p:nvSpPr>
          <p:cNvPr id="12" name="Espace réservé du contenu 7"/>
          <p:cNvSpPr>
            <a:spLocks noGrp="1"/>
          </p:cNvSpPr>
          <p:nvPr>
            <p:ph sz="quarter" idx="26" hasCustomPrompt="1"/>
          </p:nvPr>
        </p:nvSpPr>
        <p:spPr>
          <a:xfrm>
            <a:off x="6189506" y="2390422"/>
            <a:ext cx="1980000" cy="1980000"/>
          </a:xfrm>
          <a:prstGeom prst="ellipse">
            <a:avLst/>
          </a:prstGeom>
          <a:solidFill>
            <a:schemeClr val="accent1"/>
          </a:solidFill>
          <a:ln w="57150">
            <a:solidFill>
              <a:schemeClr val="bg1"/>
            </a:solidFill>
          </a:ln>
        </p:spPr>
        <p:txBody>
          <a:bodyPr anchor="ctr"/>
          <a:lstStyle>
            <a:lvl1pPr marL="0" indent="0" algn="ctr">
              <a:buNone/>
              <a:defRPr baseline="0">
                <a:solidFill>
                  <a:schemeClr val="bg1"/>
                </a:solidFill>
              </a:defRPr>
            </a:lvl1pPr>
          </a:lstStyle>
          <a:p>
            <a:pPr lvl="0"/>
            <a:r>
              <a:rPr lang="fr-FR" dirty="0"/>
              <a:t>Texte </a:t>
            </a:r>
          </a:p>
        </p:txBody>
      </p:sp>
      <p:sp>
        <p:nvSpPr>
          <p:cNvPr id="13" name="Espace réservé du contenu 7"/>
          <p:cNvSpPr>
            <a:spLocks noGrp="1"/>
          </p:cNvSpPr>
          <p:nvPr>
            <p:ph sz="quarter" idx="27" hasCustomPrompt="1"/>
          </p:nvPr>
        </p:nvSpPr>
        <p:spPr>
          <a:xfrm>
            <a:off x="9240339" y="2390422"/>
            <a:ext cx="1980000" cy="1980000"/>
          </a:xfrm>
          <a:prstGeom prst="ellipse">
            <a:avLst/>
          </a:prstGeom>
          <a:solidFill>
            <a:schemeClr val="accent2"/>
          </a:solidFill>
          <a:ln w="57150">
            <a:solidFill>
              <a:schemeClr val="bg1"/>
            </a:solidFill>
          </a:ln>
        </p:spPr>
        <p:txBody>
          <a:bodyPr anchor="ctr"/>
          <a:lstStyle>
            <a:lvl1pPr marL="0" indent="0" algn="ctr">
              <a:buNone/>
              <a:defRPr baseline="0">
                <a:solidFill>
                  <a:schemeClr val="bg1"/>
                </a:solidFill>
              </a:defRPr>
            </a:lvl1pPr>
          </a:lstStyle>
          <a:p>
            <a:pPr lvl="0"/>
            <a:r>
              <a:rPr lang="fr-FR" dirty="0"/>
              <a:t>Texte </a:t>
            </a:r>
          </a:p>
        </p:txBody>
      </p:sp>
      <p:sp>
        <p:nvSpPr>
          <p:cNvPr id="14" name="Espace réservé du contenu 7"/>
          <p:cNvSpPr>
            <a:spLocks noGrp="1"/>
          </p:cNvSpPr>
          <p:nvPr>
            <p:ph sz="quarter" idx="28" hasCustomPrompt="1"/>
          </p:nvPr>
        </p:nvSpPr>
        <p:spPr>
          <a:xfrm>
            <a:off x="6189506" y="5667022"/>
            <a:ext cx="1980000" cy="1980000"/>
          </a:xfrm>
          <a:prstGeom prst="ellipse">
            <a:avLst/>
          </a:prstGeom>
          <a:solidFill>
            <a:schemeClr val="accent3"/>
          </a:solidFill>
          <a:ln w="57150">
            <a:solidFill>
              <a:schemeClr val="bg1"/>
            </a:solidFill>
          </a:ln>
        </p:spPr>
        <p:txBody>
          <a:bodyPr anchor="ctr"/>
          <a:lstStyle>
            <a:lvl1pPr marL="0" indent="0" algn="ctr">
              <a:buNone/>
              <a:defRPr baseline="0">
                <a:solidFill>
                  <a:schemeClr val="bg1"/>
                </a:solidFill>
              </a:defRPr>
            </a:lvl1pPr>
          </a:lstStyle>
          <a:p>
            <a:pPr lvl="0"/>
            <a:r>
              <a:rPr lang="fr-FR" dirty="0"/>
              <a:t>Texte </a:t>
            </a:r>
          </a:p>
        </p:txBody>
      </p:sp>
      <p:sp>
        <p:nvSpPr>
          <p:cNvPr id="15" name="Espace réservé du contenu 7"/>
          <p:cNvSpPr>
            <a:spLocks noGrp="1"/>
          </p:cNvSpPr>
          <p:nvPr>
            <p:ph sz="quarter" idx="29" hasCustomPrompt="1"/>
          </p:nvPr>
        </p:nvSpPr>
        <p:spPr>
          <a:xfrm>
            <a:off x="9240339" y="5667022"/>
            <a:ext cx="1980000" cy="1980000"/>
          </a:xfrm>
          <a:prstGeom prst="ellipse">
            <a:avLst/>
          </a:prstGeom>
          <a:solidFill>
            <a:schemeClr val="bg2"/>
          </a:solidFill>
          <a:ln w="57150">
            <a:solidFill>
              <a:schemeClr val="bg1"/>
            </a:solidFill>
          </a:ln>
        </p:spPr>
        <p:txBody>
          <a:bodyPr anchor="ctr"/>
          <a:lstStyle>
            <a:lvl1pPr marL="0" indent="0" algn="ctr">
              <a:buNone/>
              <a:defRPr baseline="0">
                <a:solidFill>
                  <a:schemeClr val="bg1"/>
                </a:solidFill>
              </a:defRPr>
            </a:lvl1pPr>
          </a:lstStyle>
          <a:p>
            <a:pPr lvl="0"/>
            <a:r>
              <a:rPr lang="fr-FR" dirty="0"/>
              <a:t>Texte </a:t>
            </a:r>
          </a:p>
        </p:txBody>
      </p:sp>
      <p:sp>
        <p:nvSpPr>
          <p:cNvPr id="16" name="Titre 1"/>
          <p:cNvSpPr>
            <a:spLocks noGrp="1"/>
          </p:cNvSpPr>
          <p:nvPr>
            <p:ph type="title"/>
          </p:nvPr>
        </p:nvSpPr>
        <p:spPr>
          <a:xfrm>
            <a:off x="1192213" y="519113"/>
            <a:ext cx="14955837" cy="547687"/>
          </a:xfrm>
          <a:prstGeom prst="rect">
            <a:avLst/>
          </a:prstGeom>
        </p:spPr>
        <p:txBody>
          <a:bodyPr/>
          <a:lstStyle>
            <a:lvl1pPr>
              <a:defRPr sz="3200" b="1">
                <a:solidFill>
                  <a:schemeClr val="bg1"/>
                </a:solidFill>
              </a:defRPr>
            </a:lvl1pPr>
          </a:lstStyle>
          <a:p>
            <a:r>
              <a:rPr lang="fr-FR" dirty="0"/>
              <a:t>Modifiez le style du titre</a:t>
            </a:r>
          </a:p>
        </p:txBody>
      </p:sp>
    </p:spTree>
    <p:extLst>
      <p:ext uri="{BB962C8B-B14F-4D97-AF65-F5344CB8AC3E}">
        <p14:creationId xmlns:p14="http://schemas.microsoft.com/office/powerpoint/2010/main" val="16798227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atchwork">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75C9CA5A-EA1D-4483-B31E-98FAC7152C14}" type="slidenum">
              <a:rPr lang="fr-FR" smtClean="0"/>
              <a:pPr/>
              <a:t>‹#›</a:t>
            </a:fld>
            <a:endParaRPr lang="fr-FR" dirty="0"/>
          </a:p>
        </p:txBody>
      </p:sp>
      <p:cxnSp>
        <p:nvCxnSpPr>
          <p:cNvPr id="6" name="Connecteur droit 5"/>
          <p:cNvCxnSpPr/>
          <p:nvPr userDrawn="1"/>
        </p:nvCxnSpPr>
        <p:spPr>
          <a:xfrm>
            <a:off x="8774620" y="1867779"/>
            <a:ext cx="630100" cy="3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userDrawn="1"/>
        </p:nvCxnSpPr>
        <p:spPr>
          <a:xfrm flipH="1">
            <a:off x="0" y="1868079"/>
            <a:ext cx="5960084" cy="30276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userDrawn="1"/>
        </p:nvCxnSpPr>
        <p:spPr>
          <a:xfrm flipH="1">
            <a:off x="0" y="4896069"/>
            <a:ext cx="595978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userDrawn="1"/>
        </p:nvCxnSpPr>
        <p:spPr>
          <a:xfrm flipH="1" flipV="1">
            <a:off x="0" y="4896069"/>
            <a:ext cx="5960084" cy="302769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Espace réservé pour une image  19"/>
          <p:cNvSpPr>
            <a:spLocks noGrp="1"/>
          </p:cNvSpPr>
          <p:nvPr>
            <p:ph type="pic" sz="quarter" idx="13"/>
          </p:nvPr>
        </p:nvSpPr>
        <p:spPr>
          <a:xfrm>
            <a:off x="-480705" y="-614164"/>
            <a:ext cx="5382905" cy="11040864"/>
          </a:xfrm>
          <a:custGeom>
            <a:avLst/>
            <a:gdLst>
              <a:gd name="connsiteX0" fmla="*/ 0 w 10729238"/>
              <a:gd name="connsiteY0" fmla="*/ 0 h 11036299"/>
              <a:gd name="connsiteX1" fmla="*/ 5364619 w 10729238"/>
              <a:gd name="connsiteY1" fmla="*/ 0 h 11036299"/>
              <a:gd name="connsiteX2" fmla="*/ 10729238 w 10729238"/>
              <a:gd name="connsiteY2" fmla="*/ 5518150 h 11036299"/>
              <a:gd name="connsiteX3" fmla="*/ 5364619 w 10729238"/>
              <a:gd name="connsiteY3" fmla="*/ 11036300 h 11036299"/>
              <a:gd name="connsiteX4" fmla="*/ 0 w 10729238"/>
              <a:gd name="connsiteY4" fmla="*/ 11036299 h 11036299"/>
              <a:gd name="connsiteX5" fmla="*/ 0 w 10729238"/>
              <a:gd name="connsiteY5" fmla="*/ 0 h 11036299"/>
              <a:gd name="connsiteX0" fmla="*/ 5359400 w 10729238"/>
              <a:gd name="connsiteY0" fmla="*/ 12700 h 11036300"/>
              <a:gd name="connsiteX1" fmla="*/ 5364619 w 10729238"/>
              <a:gd name="connsiteY1" fmla="*/ 0 h 11036300"/>
              <a:gd name="connsiteX2" fmla="*/ 10729238 w 10729238"/>
              <a:gd name="connsiteY2" fmla="*/ 5518150 h 11036300"/>
              <a:gd name="connsiteX3" fmla="*/ 5364619 w 10729238"/>
              <a:gd name="connsiteY3" fmla="*/ 11036300 h 11036300"/>
              <a:gd name="connsiteX4" fmla="*/ 0 w 10729238"/>
              <a:gd name="connsiteY4" fmla="*/ 11036299 h 11036300"/>
              <a:gd name="connsiteX5" fmla="*/ 5359400 w 10729238"/>
              <a:gd name="connsiteY5" fmla="*/ 12700 h 11036300"/>
              <a:gd name="connsiteX0" fmla="*/ 511594 w 5881432"/>
              <a:gd name="connsiteY0" fmla="*/ 12700 h 11048999"/>
              <a:gd name="connsiteX1" fmla="*/ 516813 w 5881432"/>
              <a:gd name="connsiteY1" fmla="*/ 0 h 11048999"/>
              <a:gd name="connsiteX2" fmla="*/ 5881432 w 5881432"/>
              <a:gd name="connsiteY2" fmla="*/ 5518150 h 11048999"/>
              <a:gd name="connsiteX3" fmla="*/ 516813 w 5881432"/>
              <a:gd name="connsiteY3" fmla="*/ 11036300 h 11048999"/>
              <a:gd name="connsiteX4" fmla="*/ 562394 w 5881432"/>
              <a:gd name="connsiteY4" fmla="*/ 11048999 h 11048999"/>
              <a:gd name="connsiteX5" fmla="*/ 511594 w 5881432"/>
              <a:gd name="connsiteY5" fmla="*/ 12700 h 11048999"/>
              <a:gd name="connsiteX0" fmla="*/ 511594 w 5881432"/>
              <a:gd name="connsiteY0" fmla="*/ 0 h 11074399"/>
              <a:gd name="connsiteX1" fmla="*/ 516813 w 5881432"/>
              <a:gd name="connsiteY1" fmla="*/ 25400 h 11074399"/>
              <a:gd name="connsiteX2" fmla="*/ 5881432 w 5881432"/>
              <a:gd name="connsiteY2" fmla="*/ 5543550 h 11074399"/>
              <a:gd name="connsiteX3" fmla="*/ 516813 w 5881432"/>
              <a:gd name="connsiteY3" fmla="*/ 11061700 h 11074399"/>
              <a:gd name="connsiteX4" fmla="*/ 562394 w 5881432"/>
              <a:gd name="connsiteY4" fmla="*/ 11074399 h 11074399"/>
              <a:gd name="connsiteX5" fmla="*/ 511594 w 5881432"/>
              <a:gd name="connsiteY5" fmla="*/ 0 h 11074399"/>
              <a:gd name="connsiteX0" fmla="*/ 725178 w 6095016"/>
              <a:gd name="connsiteY0" fmla="*/ 0 h 11074399"/>
              <a:gd name="connsiteX1" fmla="*/ 730397 w 6095016"/>
              <a:gd name="connsiteY1" fmla="*/ 25400 h 11074399"/>
              <a:gd name="connsiteX2" fmla="*/ 6095016 w 6095016"/>
              <a:gd name="connsiteY2" fmla="*/ 5543550 h 11074399"/>
              <a:gd name="connsiteX3" fmla="*/ 730397 w 6095016"/>
              <a:gd name="connsiteY3" fmla="*/ 11061700 h 11074399"/>
              <a:gd name="connsiteX4" fmla="*/ 775978 w 6095016"/>
              <a:gd name="connsiteY4" fmla="*/ 11074399 h 11074399"/>
              <a:gd name="connsiteX5" fmla="*/ 725178 w 6095016"/>
              <a:gd name="connsiteY5" fmla="*/ 0 h 11074399"/>
              <a:gd name="connsiteX0" fmla="*/ 735051 w 6092189"/>
              <a:gd name="connsiteY0" fmla="*/ 635000 h 11048999"/>
              <a:gd name="connsiteX1" fmla="*/ 727570 w 6092189"/>
              <a:gd name="connsiteY1" fmla="*/ 0 h 11048999"/>
              <a:gd name="connsiteX2" fmla="*/ 6092189 w 6092189"/>
              <a:gd name="connsiteY2" fmla="*/ 5518150 h 11048999"/>
              <a:gd name="connsiteX3" fmla="*/ 727570 w 6092189"/>
              <a:gd name="connsiteY3" fmla="*/ 11036300 h 11048999"/>
              <a:gd name="connsiteX4" fmla="*/ 773151 w 6092189"/>
              <a:gd name="connsiteY4" fmla="*/ 11048999 h 11048999"/>
              <a:gd name="connsiteX5" fmla="*/ 735051 w 6092189"/>
              <a:gd name="connsiteY5" fmla="*/ 635000 h 11048999"/>
              <a:gd name="connsiteX0" fmla="*/ 7481 w 5364619"/>
              <a:gd name="connsiteY0" fmla="*/ 635701 h 11049700"/>
              <a:gd name="connsiteX1" fmla="*/ 0 w 5364619"/>
              <a:gd name="connsiteY1" fmla="*/ 701 h 11049700"/>
              <a:gd name="connsiteX2" fmla="*/ 5364619 w 5364619"/>
              <a:gd name="connsiteY2" fmla="*/ 5518851 h 11049700"/>
              <a:gd name="connsiteX3" fmla="*/ 0 w 5364619"/>
              <a:gd name="connsiteY3" fmla="*/ 11037001 h 11049700"/>
              <a:gd name="connsiteX4" fmla="*/ 45581 w 5364619"/>
              <a:gd name="connsiteY4" fmla="*/ 11049700 h 11049700"/>
              <a:gd name="connsiteX5" fmla="*/ 7481 w 5364619"/>
              <a:gd name="connsiteY5" fmla="*/ 635701 h 11049700"/>
              <a:gd name="connsiteX0" fmla="*/ 7481 w 5364619"/>
              <a:gd name="connsiteY0" fmla="*/ 639564 h 11053563"/>
              <a:gd name="connsiteX1" fmla="*/ 0 w 5364619"/>
              <a:gd name="connsiteY1" fmla="*/ 4564 h 11053563"/>
              <a:gd name="connsiteX2" fmla="*/ 5364619 w 5364619"/>
              <a:gd name="connsiteY2" fmla="*/ 5522714 h 11053563"/>
              <a:gd name="connsiteX3" fmla="*/ 0 w 5364619"/>
              <a:gd name="connsiteY3" fmla="*/ 11040864 h 11053563"/>
              <a:gd name="connsiteX4" fmla="*/ 45581 w 5364619"/>
              <a:gd name="connsiteY4" fmla="*/ 11053563 h 11053563"/>
              <a:gd name="connsiteX5" fmla="*/ 7481 w 5364619"/>
              <a:gd name="connsiteY5" fmla="*/ 639564 h 11053563"/>
              <a:gd name="connsiteX0" fmla="*/ 7481 w 5364619"/>
              <a:gd name="connsiteY0" fmla="*/ 639564 h 11040864"/>
              <a:gd name="connsiteX1" fmla="*/ 0 w 5364619"/>
              <a:gd name="connsiteY1" fmla="*/ 4564 h 11040864"/>
              <a:gd name="connsiteX2" fmla="*/ 5364619 w 5364619"/>
              <a:gd name="connsiteY2" fmla="*/ 5522714 h 11040864"/>
              <a:gd name="connsiteX3" fmla="*/ 0 w 5364619"/>
              <a:gd name="connsiteY3" fmla="*/ 11040864 h 11040864"/>
              <a:gd name="connsiteX4" fmla="*/ 20181 w 5364619"/>
              <a:gd name="connsiteY4" fmla="*/ 9097763 h 11040864"/>
              <a:gd name="connsiteX5" fmla="*/ 7481 w 5364619"/>
              <a:gd name="connsiteY5" fmla="*/ 639564 h 11040864"/>
              <a:gd name="connsiteX0" fmla="*/ 25767 w 5382905"/>
              <a:gd name="connsiteY0" fmla="*/ 639564 h 11040864"/>
              <a:gd name="connsiteX1" fmla="*/ 18286 w 5382905"/>
              <a:gd name="connsiteY1" fmla="*/ 4564 h 11040864"/>
              <a:gd name="connsiteX2" fmla="*/ 5382905 w 5382905"/>
              <a:gd name="connsiteY2" fmla="*/ 5522714 h 11040864"/>
              <a:gd name="connsiteX3" fmla="*/ 18286 w 5382905"/>
              <a:gd name="connsiteY3" fmla="*/ 11040864 h 11040864"/>
              <a:gd name="connsiteX4" fmla="*/ 367 w 5382905"/>
              <a:gd name="connsiteY4" fmla="*/ 9275563 h 11040864"/>
              <a:gd name="connsiteX5" fmla="*/ 25767 w 5382905"/>
              <a:gd name="connsiteY5" fmla="*/ 639564 h 11040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2905" h="11040864">
                <a:moveTo>
                  <a:pt x="25767" y="639564"/>
                </a:moveTo>
                <a:cubicBezTo>
                  <a:pt x="23273" y="42664"/>
                  <a:pt x="20780" y="-20836"/>
                  <a:pt x="18286" y="4564"/>
                </a:cubicBezTo>
                <a:cubicBezTo>
                  <a:pt x="2981083" y="4564"/>
                  <a:pt x="5382905" y="2475124"/>
                  <a:pt x="5382905" y="5522714"/>
                </a:cubicBezTo>
                <a:cubicBezTo>
                  <a:pt x="5382905" y="8570304"/>
                  <a:pt x="2981083" y="11040864"/>
                  <a:pt x="18286" y="11040864"/>
                </a:cubicBezTo>
                <a:lnTo>
                  <a:pt x="367" y="9275563"/>
                </a:lnTo>
                <a:cubicBezTo>
                  <a:pt x="-3866" y="6456163"/>
                  <a:pt x="30000" y="3458964"/>
                  <a:pt x="25767" y="639564"/>
                </a:cubicBezTo>
                <a:close/>
              </a:path>
            </a:pathLst>
          </a:custGeom>
          <a:solidFill>
            <a:schemeClr val="tx2"/>
          </a:solidFill>
          <a:ln w="57150">
            <a:solidFill>
              <a:schemeClr val="bg1"/>
            </a:solidFill>
          </a:ln>
        </p:spPr>
        <p:txBody>
          <a:bodyPr/>
          <a:lstStyle>
            <a:lvl1pPr marL="0" indent="0">
              <a:buNone/>
              <a:defRPr/>
            </a:lvl1pPr>
          </a:lstStyle>
          <a:p>
            <a:endParaRPr lang="fr-FR" dirty="0"/>
          </a:p>
        </p:txBody>
      </p:sp>
      <p:cxnSp>
        <p:nvCxnSpPr>
          <p:cNvPr id="11" name="Connecteur droit 10"/>
          <p:cNvCxnSpPr/>
          <p:nvPr userDrawn="1"/>
        </p:nvCxnSpPr>
        <p:spPr>
          <a:xfrm>
            <a:off x="12229123" y="1867929"/>
            <a:ext cx="6301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Espace réservé du contenu 7"/>
          <p:cNvSpPr>
            <a:spLocks noGrp="1"/>
          </p:cNvSpPr>
          <p:nvPr>
            <p:ph sz="quarter" idx="23" hasCustomPrompt="1"/>
          </p:nvPr>
        </p:nvSpPr>
        <p:spPr>
          <a:xfrm>
            <a:off x="5955520" y="463929"/>
            <a:ext cx="2808000" cy="2808000"/>
          </a:xfrm>
          <a:prstGeom prst="ellipse">
            <a:avLst/>
          </a:prstGeom>
          <a:ln w="57150">
            <a:solidFill>
              <a:schemeClr val="bg1"/>
            </a:solidFill>
          </a:ln>
        </p:spPr>
        <p:txBody>
          <a:bodyPr anchor="ctr"/>
          <a:lstStyle>
            <a:lvl1pPr marL="0" indent="0" algn="ctr">
              <a:buNone/>
              <a:defRPr baseline="0">
                <a:solidFill>
                  <a:schemeClr val="bg1"/>
                </a:solidFill>
              </a:defRPr>
            </a:lvl1pPr>
          </a:lstStyle>
          <a:p>
            <a:pPr lvl="0"/>
            <a:r>
              <a:rPr lang="fr-FR" dirty="0"/>
              <a:t>Texte</a:t>
            </a:r>
          </a:p>
        </p:txBody>
      </p:sp>
      <p:sp>
        <p:nvSpPr>
          <p:cNvPr id="13" name="Espace réservé du contenu 7"/>
          <p:cNvSpPr>
            <a:spLocks noGrp="1"/>
          </p:cNvSpPr>
          <p:nvPr>
            <p:ph sz="quarter" idx="24" hasCustomPrompt="1"/>
          </p:nvPr>
        </p:nvSpPr>
        <p:spPr>
          <a:xfrm>
            <a:off x="9415520" y="463929"/>
            <a:ext cx="2808000" cy="2808000"/>
          </a:xfrm>
          <a:prstGeom prst="ellipse">
            <a:avLst/>
          </a:prstGeom>
          <a:solidFill>
            <a:schemeClr val="accent1"/>
          </a:solidFill>
          <a:ln w="57150">
            <a:solidFill>
              <a:schemeClr val="bg1"/>
            </a:solidFill>
          </a:ln>
        </p:spPr>
        <p:txBody>
          <a:bodyPr anchor="ctr"/>
          <a:lstStyle>
            <a:lvl1pPr marL="0" indent="0" algn="ctr">
              <a:buNone/>
              <a:defRPr baseline="0">
                <a:solidFill>
                  <a:schemeClr val="bg1"/>
                </a:solidFill>
              </a:defRPr>
            </a:lvl1pPr>
          </a:lstStyle>
          <a:p>
            <a:pPr lvl="0"/>
            <a:r>
              <a:rPr lang="fr-FR" dirty="0"/>
              <a:t>Texte</a:t>
            </a:r>
          </a:p>
        </p:txBody>
      </p:sp>
      <p:sp>
        <p:nvSpPr>
          <p:cNvPr id="14" name="Espace réservé du contenu 7"/>
          <p:cNvSpPr>
            <a:spLocks noGrp="1"/>
          </p:cNvSpPr>
          <p:nvPr>
            <p:ph sz="quarter" idx="25" hasCustomPrompt="1"/>
          </p:nvPr>
        </p:nvSpPr>
        <p:spPr>
          <a:xfrm>
            <a:off x="12875520" y="463929"/>
            <a:ext cx="2808000" cy="2808000"/>
          </a:xfrm>
          <a:prstGeom prst="ellipse">
            <a:avLst/>
          </a:prstGeom>
          <a:ln w="57150">
            <a:solidFill>
              <a:schemeClr val="bg1"/>
            </a:solidFill>
          </a:ln>
        </p:spPr>
        <p:txBody>
          <a:bodyPr anchor="ctr"/>
          <a:lstStyle>
            <a:lvl1pPr marL="0" indent="0" algn="ctr">
              <a:buNone/>
              <a:defRPr baseline="0">
                <a:solidFill>
                  <a:schemeClr val="bg1"/>
                </a:solidFill>
              </a:defRPr>
            </a:lvl1pPr>
          </a:lstStyle>
          <a:p>
            <a:pPr lvl="0"/>
            <a:r>
              <a:rPr lang="fr-FR" dirty="0"/>
              <a:t>Texte</a:t>
            </a:r>
          </a:p>
        </p:txBody>
      </p:sp>
      <p:cxnSp>
        <p:nvCxnSpPr>
          <p:cNvPr id="15" name="Connecteur droit 14"/>
          <p:cNvCxnSpPr/>
          <p:nvPr userDrawn="1"/>
        </p:nvCxnSpPr>
        <p:spPr>
          <a:xfrm>
            <a:off x="8774620" y="4895619"/>
            <a:ext cx="630100" cy="3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userDrawn="1"/>
        </p:nvCxnSpPr>
        <p:spPr>
          <a:xfrm>
            <a:off x="12229123" y="4895769"/>
            <a:ext cx="6301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Espace réservé du contenu 7"/>
          <p:cNvSpPr>
            <a:spLocks noGrp="1"/>
          </p:cNvSpPr>
          <p:nvPr>
            <p:ph sz="quarter" idx="26" hasCustomPrompt="1"/>
          </p:nvPr>
        </p:nvSpPr>
        <p:spPr>
          <a:xfrm>
            <a:off x="5955520" y="3491769"/>
            <a:ext cx="2808000" cy="2808000"/>
          </a:xfrm>
          <a:prstGeom prst="ellipse">
            <a:avLst/>
          </a:prstGeom>
          <a:solidFill>
            <a:schemeClr val="accent2"/>
          </a:solidFill>
          <a:ln w="57150">
            <a:solidFill>
              <a:schemeClr val="bg1"/>
            </a:solidFill>
          </a:ln>
        </p:spPr>
        <p:txBody>
          <a:bodyPr anchor="ctr"/>
          <a:lstStyle>
            <a:lvl1pPr marL="0" indent="0" algn="ctr">
              <a:buNone/>
              <a:defRPr baseline="0">
                <a:solidFill>
                  <a:schemeClr val="bg1"/>
                </a:solidFill>
              </a:defRPr>
            </a:lvl1pPr>
          </a:lstStyle>
          <a:p>
            <a:pPr lvl="0"/>
            <a:r>
              <a:rPr lang="fr-FR" dirty="0"/>
              <a:t>Texte</a:t>
            </a:r>
          </a:p>
        </p:txBody>
      </p:sp>
      <p:sp>
        <p:nvSpPr>
          <p:cNvPr id="19" name="Espace réservé du contenu 7"/>
          <p:cNvSpPr>
            <a:spLocks noGrp="1"/>
          </p:cNvSpPr>
          <p:nvPr>
            <p:ph sz="quarter" idx="28" hasCustomPrompt="1"/>
          </p:nvPr>
        </p:nvSpPr>
        <p:spPr>
          <a:xfrm>
            <a:off x="12875520" y="3491769"/>
            <a:ext cx="2808000" cy="2808000"/>
          </a:xfrm>
          <a:prstGeom prst="ellipse">
            <a:avLst/>
          </a:prstGeom>
          <a:solidFill>
            <a:schemeClr val="bg2"/>
          </a:solidFill>
          <a:ln w="57150">
            <a:solidFill>
              <a:schemeClr val="bg1"/>
            </a:solidFill>
          </a:ln>
        </p:spPr>
        <p:txBody>
          <a:bodyPr anchor="ctr"/>
          <a:lstStyle>
            <a:lvl1pPr marL="0" indent="0" algn="ctr">
              <a:buNone/>
              <a:defRPr baseline="0">
                <a:solidFill>
                  <a:schemeClr val="bg1"/>
                </a:solidFill>
              </a:defRPr>
            </a:lvl1pPr>
          </a:lstStyle>
          <a:p>
            <a:pPr lvl="0"/>
            <a:r>
              <a:rPr lang="fr-FR" dirty="0"/>
              <a:t>Texte</a:t>
            </a:r>
          </a:p>
        </p:txBody>
      </p:sp>
      <p:cxnSp>
        <p:nvCxnSpPr>
          <p:cNvPr id="20" name="Connecteur droit 19"/>
          <p:cNvCxnSpPr/>
          <p:nvPr userDrawn="1"/>
        </p:nvCxnSpPr>
        <p:spPr>
          <a:xfrm>
            <a:off x="8774620" y="7923159"/>
            <a:ext cx="630100" cy="3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userDrawn="1"/>
        </p:nvCxnSpPr>
        <p:spPr>
          <a:xfrm>
            <a:off x="12229123" y="7923309"/>
            <a:ext cx="6301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Espace réservé du contenu 7"/>
          <p:cNvSpPr>
            <a:spLocks noGrp="1"/>
          </p:cNvSpPr>
          <p:nvPr>
            <p:ph sz="quarter" idx="29" hasCustomPrompt="1"/>
          </p:nvPr>
        </p:nvSpPr>
        <p:spPr>
          <a:xfrm>
            <a:off x="5955520" y="6519309"/>
            <a:ext cx="2808000" cy="2808000"/>
          </a:xfrm>
          <a:prstGeom prst="ellipse">
            <a:avLst/>
          </a:prstGeom>
          <a:ln w="57150">
            <a:solidFill>
              <a:schemeClr val="bg1"/>
            </a:solidFill>
          </a:ln>
        </p:spPr>
        <p:txBody>
          <a:bodyPr anchor="ctr"/>
          <a:lstStyle>
            <a:lvl1pPr marL="0" indent="0" algn="ctr">
              <a:buNone/>
              <a:defRPr baseline="0">
                <a:solidFill>
                  <a:schemeClr val="bg1"/>
                </a:solidFill>
              </a:defRPr>
            </a:lvl1pPr>
          </a:lstStyle>
          <a:p>
            <a:pPr lvl="0"/>
            <a:r>
              <a:rPr lang="fr-FR" dirty="0"/>
              <a:t>Texte</a:t>
            </a:r>
          </a:p>
        </p:txBody>
      </p:sp>
      <p:sp>
        <p:nvSpPr>
          <p:cNvPr id="23" name="Espace réservé du contenu 7"/>
          <p:cNvSpPr>
            <a:spLocks noGrp="1"/>
          </p:cNvSpPr>
          <p:nvPr>
            <p:ph sz="quarter" idx="30" hasCustomPrompt="1"/>
          </p:nvPr>
        </p:nvSpPr>
        <p:spPr>
          <a:xfrm>
            <a:off x="9415520" y="6519309"/>
            <a:ext cx="2808000" cy="2808000"/>
          </a:xfrm>
          <a:prstGeom prst="ellipse">
            <a:avLst/>
          </a:prstGeom>
          <a:solidFill>
            <a:schemeClr val="accent3"/>
          </a:solidFill>
          <a:ln w="57150">
            <a:solidFill>
              <a:schemeClr val="bg1"/>
            </a:solidFill>
          </a:ln>
        </p:spPr>
        <p:txBody>
          <a:bodyPr anchor="ctr"/>
          <a:lstStyle>
            <a:lvl1pPr marL="0" indent="0" algn="ctr">
              <a:buNone/>
              <a:defRPr baseline="0">
                <a:solidFill>
                  <a:schemeClr val="bg1"/>
                </a:solidFill>
              </a:defRPr>
            </a:lvl1pPr>
          </a:lstStyle>
          <a:p>
            <a:pPr lvl="0"/>
            <a:r>
              <a:rPr lang="fr-FR" dirty="0"/>
              <a:t>Texte</a:t>
            </a:r>
          </a:p>
        </p:txBody>
      </p:sp>
      <p:sp>
        <p:nvSpPr>
          <p:cNvPr id="24" name="Espace réservé du contenu 7"/>
          <p:cNvSpPr>
            <a:spLocks noGrp="1"/>
          </p:cNvSpPr>
          <p:nvPr>
            <p:ph sz="quarter" idx="31" hasCustomPrompt="1"/>
          </p:nvPr>
        </p:nvSpPr>
        <p:spPr>
          <a:xfrm>
            <a:off x="12875520" y="6519309"/>
            <a:ext cx="2808000" cy="2808000"/>
          </a:xfrm>
          <a:prstGeom prst="ellipse">
            <a:avLst/>
          </a:prstGeom>
          <a:ln w="57150">
            <a:solidFill>
              <a:schemeClr val="bg1"/>
            </a:solidFill>
          </a:ln>
        </p:spPr>
        <p:txBody>
          <a:bodyPr anchor="ctr"/>
          <a:lstStyle>
            <a:lvl1pPr marL="0" indent="0" algn="ctr">
              <a:buNone/>
              <a:defRPr baseline="0">
                <a:solidFill>
                  <a:schemeClr val="bg1"/>
                </a:solidFill>
              </a:defRPr>
            </a:lvl1pPr>
          </a:lstStyle>
          <a:p>
            <a:pPr lvl="0"/>
            <a:r>
              <a:rPr lang="fr-FR" dirty="0"/>
              <a:t>Texte</a:t>
            </a:r>
          </a:p>
        </p:txBody>
      </p:sp>
      <p:sp>
        <p:nvSpPr>
          <p:cNvPr id="25" name="Espace réservé du contenu 7"/>
          <p:cNvSpPr>
            <a:spLocks noGrp="1"/>
          </p:cNvSpPr>
          <p:nvPr>
            <p:ph sz="quarter" idx="32" hasCustomPrompt="1"/>
          </p:nvPr>
        </p:nvSpPr>
        <p:spPr>
          <a:xfrm>
            <a:off x="9415520" y="3491468"/>
            <a:ext cx="2808000" cy="2808000"/>
          </a:xfrm>
          <a:prstGeom prst="ellipse">
            <a:avLst/>
          </a:prstGeom>
          <a:ln w="57150">
            <a:solidFill>
              <a:schemeClr val="bg1"/>
            </a:solidFill>
          </a:ln>
        </p:spPr>
        <p:txBody>
          <a:bodyPr anchor="ctr"/>
          <a:lstStyle>
            <a:lvl1pPr marL="0" indent="0" algn="ctr">
              <a:buNone/>
              <a:defRPr baseline="0">
                <a:solidFill>
                  <a:schemeClr val="bg1"/>
                </a:solidFill>
              </a:defRPr>
            </a:lvl1pPr>
          </a:lstStyle>
          <a:p>
            <a:pPr lvl="0"/>
            <a:r>
              <a:rPr lang="fr-FR" dirty="0"/>
              <a:t>Texte</a:t>
            </a:r>
          </a:p>
        </p:txBody>
      </p:sp>
    </p:spTree>
    <p:extLst>
      <p:ext uri="{BB962C8B-B14F-4D97-AF65-F5344CB8AC3E}">
        <p14:creationId xmlns:p14="http://schemas.microsoft.com/office/powerpoint/2010/main" val="22747208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Présentation">
    <p:spTree>
      <p:nvGrpSpPr>
        <p:cNvPr id="1" name=""/>
        <p:cNvGrpSpPr/>
        <p:nvPr/>
      </p:nvGrpSpPr>
      <p:grpSpPr>
        <a:xfrm>
          <a:off x="0" y="0"/>
          <a:ext cx="0" cy="0"/>
          <a:chOff x="0" y="0"/>
          <a:chExt cx="0" cy="0"/>
        </a:xfrm>
      </p:grpSpPr>
      <p:sp>
        <p:nvSpPr>
          <p:cNvPr id="16" name="object 2"/>
          <p:cNvSpPr/>
          <p:nvPr userDrawn="1"/>
        </p:nvSpPr>
        <p:spPr>
          <a:xfrm>
            <a:off x="-92869" y="2479057"/>
            <a:ext cx="17525999" cy="7426943"/>
          </a:xfrm>
          <a:custGeom>
            <a:avLst/>
            <a:gdLst/>
            <a:ahLst/>
            <a:cxnLst/>
            <a:rect l="l" t="t" r="r" b="b"/>
            <a:pathLst>
              <a:path w="13004800" h="7274559">
                <a:moveTo>
                  <a:pt x="6494240" y="0"/>
                </a:moveTo>
                <a:lnTo>
                  <a:pt x="6394443" y="244"/>
                </a:lnTo>
                <a:lnTo>
                  <a:pt x="6295176" y="977"/>
                </a:lnTo>
                <a:lnTo>
                  <a:pt x="6196436" y="2197"/>
                </a:lnTo>
                <a:lnTo>
                  <a:pt x="6098225" y="3901"/>
                </a:lnTo>
                <a:lnTo>
                  <a:pt x="6000541" y="6088"/>
                </a:lnTo>
                <a:lnTo>
                  <a:pt x="5903385" y="8756"/>
                </a:lnTo>
                <a:lnTo>
                  <a:pt x="5806756" y="11903"/>
                </a:lnTo>
                <a:lnTo>
                  <a:pt x="5710655" y="15526"/>
                </a:lnTo>
                <a:lnTo>
                  <a:pt x="5615079" y="19625"/>
                </a:lnTo>
                <a:lnTo>
                  <a:pt x="5520030" y="24198"/>
                </a:lnTo>
                <a:lnTo>
                  <a:pt x="5425508" y="29241"/>
                </a:lnTo>
                <a:lnTo>
                  <a:pt x="5238039" y="40735"/>
                </a:lnTo>
                <a:lnTo>
                  <a:pt x="4960775" y="61466"/>
                </a:lnTo>
                <a:lnTo>
                  <a:pt x="4688230" y="86337"/>
                </a:lnTo>
                <a:lnTo>
                  <a:pt x="4420396" y="115300"/>
                </a:lnTo>
                <a:lnTo>
                  <a:pt x="4157266" y="148302"/>
                </a:lnTo>
                <a:lnTo>
                  <a:pt x="3898833" y="185294"/>
                </a:lnTo>
                <a:lnTo>
                  <a:pt x="3645087" y="226224"/>
                </a:lnTo>
                <a:lnTo>
                  <a:pt x="3396022" y="271042"/>
                </a:lnTo>
                <a:lnTo>
                  <a:pt x="3151630" y="319698"/>
                </a:lnTo>
                <a:lnTo>
                  <a:pt x="2911904" y="372139"/>
                </a:lnTo>
                <a:lnTo>
                  <a:pt x="2754674" y="409179"/>
                </a:lnTo>
                <a:lnTo>
                  <a:pt x="2599511" y="447864"/>
                </a:lnTo>
                <a:lnTo>
                  <a:pt x="2446414" y="488179"/>
                </a:lnTo>
                <a:lnTo>
                  <a:pt x="2295380" y="530110"/>
                </a:lnTo>
                <a:lnTo>
                  <a:pt x="2146407" y="573640"/>
                </a:lnTo>
                <a:lnTo>
                  <a:pt x="1999493" y="618756"/>
                </a:lnTo>
                <a:lnTo>
                  <a:pt x="1854634" y="665442"/>
                </a:lnTo>
                <a:lnTo>
                  <a:pt x="1711830" y="713683"/>
                </a:lnTo>
                <a:lnTo>
                  <a:pt x="1571077" y="763464"/>
                </a:lnTo>
                <a:lnTo>
                  <a:pt x="1432373" y="814770"/>
                </a:lnTo>
                <a:lnTo>
                  <a:pt x="1295717" y="867587"/>
                </a:lnTo>
                <a:lnTo>
                  <a:pt x="1161105" y="921898"/>
                </a:lnTo>
                <a:lnTo>
                  <a:pt x="1028536" y="977689"/>
                </a:lnTo>
                <a:lnTo>
                  <a:pt x="898006" y="1034945"/>
                </a:lnTo>
                <a:lnTo>
                  <a:pt x="769515" y="1093651"/>
                </a:lnTo>
                <a:lnTo>
                  <a:pt x="643059" y="1153792"/>
                </a:lnTo>
                <a:lnTo>
                  <a:pt x="518637" y="1215353"/>
                </a:lnTo>
                <a:lnTo>
                  <a:pt x="396246" y="1278318"/>
                </a:lnTo>
                <a:lnTo>
                  <a:pt x="335811" y="1310323"/>
                </a:lnTo>
                <a:lnTo>
                  <a:pt x="275883" y="1342673"/>
                </a:lnTo>
                <a:lnTo>
                  <a:pt x="216462" y="1375368"/>
                </a:lnTo>
                <a:lnTo>
                  <a:pt x="157547" y="1408403"/>
                </a:lnTo>
                <a:lnTo>
                  <a:pt x="99138" y="1441779"/>
                </a:lnTo>
                <a:lnTo>
                  <a:pt x="41235" y="1475493"/>
                </a:lnTo>
                <a:lnTo>
                  <a:pt x="0" y="1499955"/>
                </a:lnTo>
                <a:lnTo>
                  <a:pt x="0" y="7274542"/>
                </a:lnTo>
                <a:lnTo>
                  <a:pt x="13004800" y="7274542"/>
                </a:lnTo>
                <a:lnTo>
                  <a:pt x="13004800" y="1509638"/>
                </a:lnTo>
                <a:lnTo>
                  <a:pt x="12947245" y="1475493"/>
                </a:lnTo>
                <a:lnTo>
                  <a:pt x="12889342" y="1441779"/>
                </a:lnTo>
                <a:lnTo>
                  <a:pt x="12830933" y="1408403"/>
                </a:lnTo>
                <a:lnTo>
                  <a:pt x="12772018" y="1375368"/>
                </a:lnTo>
                <a:lnTo>
                  <a:pt x="12712597" y="1342673"/>
                </a:lnTo>
                <a:lnTo>
                  <a:pt x="12652669" y="1310323"/>
                </a:lnTo>
                <a:lnTo>
                  <a:pt x="12592234" y="1278318"/>
                </a:lnTo>
                <a:lnTo>
                  <a:pt x="12469843" y="1215353"/>
                </a:lnTo>
                <a:lnTo>
                  <a:pt x="12345420" y="1153792"/>
                </a:lnTo>
                <a:lnTo>
                  <a:pt x="12218965" y="1093651"/>
                </a:lnTo>
                <a:lnTo>
                  <a:pt x="12090473" y="1034945"/>
                </a:lnTo>
                <a:lnTo>
                  <a:pt x="11959944" y="977689"/>
                </a:lnTo>
                <a:lnTo>
                  <a:pt x="11827375" y="921898"/>
                </a:lnTo>
                <a:lnTo>
                  <a:pt x="11692763" y="867587"/>
                </a:lnTo>
                <a:lnTo>
                  <a:pt x="11556107" y="814770"/>
                </a:lnTo>
                <a:lnTo>
                  <a:pt x="11417403" y="763464"/>
                </a:lnTo>
                <a:lnTo>
                  <a:pt x="11276650" y="713683"/>
                </a:lnTo>
                <a:lnTo>
                  <a:pt x="11133846" y="665442"/>
                </a:lnTo>
                <a:lnTo>
                  <a:pt x="10988987" y="618756"/>
                </a:lnTo>
                <a:lnTo>
                  <a:pt x="10842073" y="573640"/>
                </a:lnTo>
                <a:lnTo>
                  <a:pt x="10693099" y="530110"/>
                </a:lnTo>
                <a:lnTo>
                  <a:pt x="10542066" y="488179"/>
                </a:lnTo>
                <a:lnTo>
                  <a:pt x="10388969" y="447864"/>
                </a:lnTo>
                <a:lnTo>
                  <a:pt x="10233806" y="409179"/>
                </a:lnTo>
                <a:lnTo>
                  <a:pt x="10076576" y="372139"/>
                </a:lnTo>
                <a:lnTo>
                  <a:pt x="9836849" y="319698"/>
                </a:lnTo>
                <a:lnTo>
                  <a:pt x="9592457" y="271042"/>
                </a:lnTo>
                <a:lnTo>
                  <a:pt x="9343393" y="226224"/>
                </a:lnTo>
                <a:lnTo>
                  <a:pt x="9089647" y="185294"/>
                </a:lnTo>
                <a:lnTo>
                  <a:pt x="8831213" y="148302"/>
                </a:lnTo>
                <a:lnTo>
                  <a:pt x="8568084" y="115300"/>
                </a:lnTo>
                <a:lnTo>
                  <a:pt x="8300250" y="86337"/>
                </a:lnTo>
                <a:lnTo>
                  <a:pt x="8027705" y="61466"/>
                </a:lnTo>
                <a:lnTo>
                  <a:pt x="7750441" y="40735"/>
                </a:lnTo>
                <a:lnTo>
                  <a:pt x="7468449" y="24198"/>
                </a:lnTo>
                <a:lnTo>
                  <a:pt x="7181723" y="11903"/>
                </a:lnTo>
                <a:lnTo>
                  <a:pt x="6890255" y="3901"/>
                </a:lnTo>
                <a:lnTo>
                  <a:pt x="6494240" y="0"/>
                </a:lnTo>
                <a:close/>
              </a:path>
            </a:pathLst>
          </a:custGeom>
          <a:solidFill>
            <a:srgbClr val="E7ECF4"/>
          </a:solidFill>
          <a:ln w="57150">
            <a:solidFill>
              <a:schemeClr val="bg1"/>
            </a:solidFill>
          </a:ln>
        </p:spPr>
        <p:txBody>
          <a:bodyPr wrap="square" lIns="0" tIns="0" rIns="0" bIns="0" rtlCol="0"/>
          <a:lstStyle/>
          <a:p>
            <a:endParaRPr/>
          </a:p>
        </p:txBody>
      </p:sp>
      <p:sp>
        <p:nvSpPr>
          <p:cNvPr id="20" name="Espace réservé du texte 30"/>
          <p:cNvSpPr>
            <a:spLocks noGrp="1"/>
          </p:cNvSpPr>
          <p:nvPr>
            <p:ph type="body" sz="quarter" idx="13" hasCustomPrompt="1"/>
          </p:nvPr>
        </p:nvSpPr>
        <p:spPr>
          <a:xfrm>
            <a:off x="3221831" y="3734813"/>
            <a:ext cx="10896600" cy="3046988"/>
          </a:xfrm>
          <a:prstGeom prst="rect">
            <a:avLst/>
          </a:prstGeom>
        </p:spPr>
        <p:txBody>
          <a:bodyPr anchor="b" anchorCtr="0">
            <a:normAutofit/>
          </a:bodyPr>
          <a:lstStyle>
            <a:lvl1pPr marL="0" indent="0" algn="ctr">
              <a:lnSpc>
                <a:spcPct val="120000"/>
              </a:lnSpc>
              <a:spcBef>
                <a:spcPts val="0"/>
              </a:spcBef>
              <a:buNone/>
              <a:defRPr sz="8000" b="1" baseline="0">
                <a:solidFill>
                  <a:schemeClr val="tx2"/>
                </a:solidFill>
                <a:latin typeface="Calibri" panose="020F0502020204030204" pitchFamily="34" charset="0"/>
                <a:cs typeface="Calibri" panose="020F0502020204030204" pitchFamily="34" charset="0"/>
              </a:defRPr>
            </a:lvl1pPr>
          </a:lstStyle>
          <a:p>
            <a:pPr lvl="0"/>
            <a:r>
              <a:rPr lang="fr-FR" dirty="0"/>
              <a:t>Cliquez pour modifier le titre</a:t>
            </a:r>
          </a:p>
        </p:txBody>
      </p:sp>
      <p:sp>
        <p:nvSpPr>
          <p:cNvPr id="21" name="Espace réservé du texte 32"/>
          <p:cNvSpPr>
            <a:spLocks noGrp="1"/>
          </p:cNvSpPr>
          <p:nvPr>
            <p:ph type="body" sz="quarter" idx="14" hasCustomPrompt="1"/>
          </p:nvPr>
        </p:nvSpPr>
        <p:spPr>
          <a:xfrm>
            <a:off x="3221831" y="7009681"/>
            <a:ext cx="10896600" cy="991319"/>
          </a:xfrm>
          <a:prstGeom prst="rect">
            <a:avLst/>
          </a:prstGeom>
        </p:spPr>
        <p:txBody>
          <a:bodyPr anchor="t" anchorCtr="0">
            <a:normAutofit/>
          </a:bodyPr>
          <a:lstStyle>
            <a:lvl1pPr marL="0" indent="0" algn="ctr">
              <a:buNone/>
              <a:defRPr sz="3200" cap="all" baseline="0">
                <a:solidFill>
                  <a:schemeClr val="tx2"/>
                </a:solidFill>
                <a:latin typeface="Calibri Light" panose="020F0302020204030204" pitchFamily="34" charset="0"/>
                <a:cs typeface="Calibri Light" panose="020F0302020204030204" pitchFamily="34" charset="0"/>
              </a:defRPr>
            </a:lvl1pPr>
          </a:lstStyle>
          <a:p>
            <a:pPr lvl="0"/>
            <a:r>
              <a:rPr lang="fr-FR" dirty="0"/>
              <a:t>Cliquez pour ajouter un sous-titre</a:t>
            </a:r>
          </a:p>
        </p:txBody>
      </p:sp>
      <p:sp>
        <p:nvSpPr>
          <p:cNvPr id="22" name="Espace réservé du texte 2"/>
          <p:cNvSpPr>
            <a:spLocks noGrp="1"/>
          </p:cNvSpPr>
          <p:nvPr>
            <p:ph type="body" sz="quarter" idx="15" hasCustomPrompt="1"/>
          </p:nvPr>
        </p:nvSpPr>
        <p:spPr>
          <a:xfrm>
            <a:off x="3221831" y="8534401"/>
            <a:ext cx="10896600" cy="685800"/>
          </a:xfrm>
          <a:prstGeom prst="rect">
            <a:avLst/>
          </a:prstGeom>
        </p:spPr>
        <p:txBody>
          <a:bodyPr anchor="b" anchorCtr="0">
            <a:normAutofit/>
          </a:bodyPr>
          <a:lstStyle>
            <a:lvl1pPr marL="0" indent="0" algn="ctr">
              <a:lnSpc>
                <a:spcPct val="50000"/>
              </a:lnSpc>
              <a:buNone/>
              <a:defRPr sz="1800" baseline="0">
                <a:solidFill>
                  <a:schemeClr val="tx2"/>
                </a:solidFill>
                <a:latin typeface="Calibri Light" panose="020F0302020204030204" pitchFamily="34" charset="0"/>
                <a:cs typeface="Calibri Light" panose="020F0302020204030204" pitchFamily="34" charset="0"/>
              </a:defRPr>
            </a:lvl1pPr>
          </a:lstStyle>
          <a:p>
            <a:pPr lvl="0"/>
            <a:r>
              <a:rPr lang="fr-FR" dirty="0"/>
              <a:t>Modifier le texte</a:t>
            </a:r>
          </a:p>
        </p:txBody>
      </p:sp>
      <p:pic>
        <p:nvPicPr>
          <p:cNvPr id="23" name="Imag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63069" y="143640"/>
            <a:ext cx="3414124" cy="2137868"/>
          </a:xfrm>
          <a:prstGeom prst="rect">
            <a:avLst/>
          </a:prstGeom>
        </p:spPr>
      </p:pic>
      <p:pic>
        <p:nvPicPr>
          <p:cNvPr id="3" name="Imag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528131" y="2246455"/>
            <a:ext cx="1309091" cy="420545"/>
          </a:xfrm>
          <a:prstGeom prst="rect">
            <a:avLst/>
          </a:prstGeom>
        </p:spPr>
      </p:pic>
      <p:pic>
        <p:nvPicPr>
          <p:cNvPr id="4" name="Imag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41331" y="476728"/>
            <a:ext cx="828000" cy="828000"/>
          </a:xfrm>
          <a:prstGeom prst="rect">
            <a:avLst/>
          </a:prstGeom>
        </p:spPr>
      </p:pic>
      <p:pic>
        <p:nvPicPr>
          <p:cNvPr id="5" name="Imag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69931" y="476728"/>
            <a:ext cx="828000" cy="828000"/>
          </a:xfrm>
          <a:prstGeom prst="rect">
            <a:avLst/>
          </a:prstGeom>
        </p:spPr>
      </p:pic>
      <p:pic>
        <p:nvPicPr>
          <p:cNvPr id="6" name="Image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5562782" y="1426294"/>
            <a:ext cx="1309091" cy="536867"/>
          </a:xfrm>
          <a:prstGeom prst="rect">
            <a:avLst/>
          </a:prstGeom>
        </p:spPr>
      </p:pic>
      <p:pic>
        <p:nvPicPr>
          <p:cNvPr id="7" name="Image 6"/>
          <p:cNvPicPr>
            <a:picLocks noChangeAspect="1"/>
          </p:cNvPicPr>
          <p:nvPr userDrawn="1"/>
        </p:nvPicPr>
        <p:blipFill rotWithShape="1">
          <a:blip r:embed="rId7" cstate="print">
            <a:extLst>
              <a:ext uri="{28A0092B-C50C-407E-A947-70E740481C1C}">
                <a14:useLocalDpi xmlns:a14="http://schemas.microsoft.com/office/drawing/2010/main" val="0"/>
              </a:ext>
            </a:extLst>
          </a:blip>
          <a:srcRect l="7003" t="19763" r="8457" b="20521"/>
          <a:stretch/>
        </p:blipFill>
        <p:spPr>
          <a:xfrm>
            <a:off x="15528131" y="488455"/>
            <a:ext cx="1309091" cy="654545"/>
          </a:xfrm>
          <a:prstGeom prst="rect">
            <a:avLst/>
          </a:prstGeom>
        </p:spPr>
      </p:pic>
    </p:spTree>
    <p:extLst>
      <p:ext uri="{BB962C8B-B14F-4D97-AF65-F5344CB8AC3E}">
        <p14:creationId xmlns:p14="http://schemas.microsoft.com/office/powerpoint/2010/main" val="36969933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23391" y="3793066"/>
            <a:ext cx="6936105" cy="4443308"/>
          </a:xfrm>
        </p:spPr>
        <p:txBody>
          <a:bodyPr>
            <a:normAutofit/>
          </a:bodyPr>
          <a:lstStyle>
            <a:lvl1pPr>
              <a:defRPr sz="2560"/>
            </a:lvl1pPr>
            <a:lvl2pPr>
              <a:defRPr sz="2276"/>
            </a:lvl2pPr>
            <a:lvl3pPr>
              <a:defRPr sz="1991"/>
            </a:lvl3pPr>
            <a:lvl4pPr>
              <a:defRPr sz="1707"/>
            </a:lvl4pPr>
            <a:lvl5pPr>
              <a:defRPr sz="1707"/>
            </a:lvl5pPr>
            <a:lvl6pPr>
              <a:defRPr sz="1707"/>
            </a:lvl6pPr>
            <a:lvl7pPr>
              <a:defRPr sz="1707"/>
            </a:lvl7pPr>
            <a:lvl8pPr>
              <a:defRPr sz="1707"/>
            </a:lvl8pPr>
            <a:lvl9pPr>
              <a:defRPr sz="170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776250" y="3793067"/>
            <a:ext cx="6936105" cy="4443307"/>
          </a:xfrm>
        </p:spPr>
        <p:txBody>
          <a:bodyPr>
            <a:normAutofit/>
          </a:bodyPr>
          <a:lstStyle>
            <a:lvl1pPr>
              <a:defRPr sz="2560"/>
            </a:lvl1pPr>
            <a:lvl2pPr>
              <a:defRPr sz="2276"/>
            </a:lvl2pPr>
            <a:lvl3pPr>
              <a:defRPr sz="1991"/>
            </a:lvl3pPr>
            <a:lvl4pPr>
              <a:defRPr sz="1707"/>
            </a:lvl4pPr>
            <a:lvl5pPr>
              <a:defRPr sz="1707"/>
            </a:lvl5pPr>
            <a:lvl6pPr>
              <a:defRPr sz="1707"/>
            </a:lvl6pPr>
            <a:lvl7pPr>
              <a:defRPr sz="1707"/>
            </a:lvl7pPr>
            <a:lvl8pPr>
              <a:defRPr sz="1707"/>
            </a:lvl8pPr>
            <a:lvl9pPr>
              <a:defRPr sz="170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2026-06-01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724040037"/>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in">
    <p:spTree>
      <p:nvGrpSpPr>
        <p:cNvPr id="1" name=""/>
        <p:cNvGrpSpPr/>
        <p:nvPr/>
      </p:nvGrpSpPr>
      <p:grpSpPr>
        <a:xfrm>
          <a:off x="0" y="0"/>
          <a:ext cx="0" cy="0"/>
          <a:chOff x="0" y="0"/>
          <a:chExt cx="0" cy="0"/>
        </a:xfrm>
      </p:grpSpPr>
      <p:sp>
        <p:nvSpPr>
          <p:cNvPr id="3" name="object 2"/>
          <p:cNvSpPr/>
          <p:nvPr userDrawn="1"/>
        </p:nvSpPr>
        <p:spPr>
          <a:xfrm>
            <a:off x="-148035" y="7111808"/>
            <a:ext cx="17636332" cy="2641792"/>
          </a:xfrm>
          <a:custGeom>
            <a:avLst/>
            <a:gdLst/>
            <a:ahLst/>
            <a:cxnLst/>
            <a:rect l="l" t="t" r="r" b="b"/>
            <a:pathLst>
              <a:path w="13004800" h="2413634">
                <a:moveTo>
                  <a:pt x="6494240" y="0"/>
                </a:moveTo>
                <a:lnTo>
                  <a:pt x="6394443" y="244"/>
                </a:lnTo>
                <a:lnTo>
                  <a:pt x="6295176" y="977"/>
                </a:lnTo>
                <a:lnTo>
                  <a:pt x="6196436" y="2197"/>
                </a:lnTo>
                <a:lnTo>
                  <a:pt x="6098225" y="3901"/>
                </a:lnTo>
                <a:lnTo>
                  <a:pt x="6000541" y="6088"/>
                </a:lnTo>
                <a:lnTo>
                  <a:pt x="5903385" y="8756"/>
                </a:lnTo>
                <a:lnTo>
                  <a:pt x="5806756" y="11903"/>
                </a:lnTo>
                <a:lnTo>
                  <a:pt x="5710655" y="15526"/>
                </a:lnTo>
                <a:lnTo>
                  <a:pt x="5615079" y="19625"/>
                </a:lnTo>
                <a:lnTo>
                  <a:pt x="5520030" y="24198"/>
                </a:lnTo>
                <a:lnTo>
                  <a:pt x="5425508" y="29241"/>
                </a:lnTo>
                <a:lnTo>
                  <a:pt x="5238039" y="40735"/>
                </a:lnTo>
                <a:lnTo>
                  <a:pt x="4960775" y="61466"/>
                </a:lnTo>
                <a:lnTo>
                  <a:pt x="4688230" y="86337"/>
                </a:lnTo>
                <a:lnTo>
                  <a:pt x="4420396" y="115300"/>
                </a:lnTo>
                <a:lnTo>
                  <a:pt x="4157266" y="148302"/>
                </a:lnTo>
                <a:lnTo>
                  <a:pt x="3898833" y="185294"/>
                </a:lnTo>
                <a:lnTo>
                  <a:pt x="3645087" y="226224"/>
                </a:lnTo>
                <a:lnTo>
                  <a:pt x="3396022" y="271042"/>
                </a:lnTo>
                <a:lnTo>
                  <a:pt x="3151630" y="319698"/>
                </a:lnTo>
                <a:lnTo>
                  <a:pt x="2911904" y="372139"/>
                </a:lnTo>
                <a:lnTo>
                  <a:pt x="2754674" y="409179"/>
                </a:lnTo>
                <a:lnTo>
                  <a:pt x="2599511" y="447864"/>
                </a:lnTo>
                <a:lnTo>
                  <a:pt x="2446414" y="488179"/>
                </a:lnTo>
                <a:lnTo>
                  <a:pt x="2295380" y="530110"/>
                </a:lnTo>
                <a:lnTo>
                  <a:pt x="2146407" y="573640"/>
                </a:lnTo>
                <a:lnTo>
                  <a:pt x="1999493" y="618756"/>
                </a:lnTo>
                <a:lnTo>
                  <a:pt x="1854634" y="665442"/>
                </a:lnTo>
                <a:lnTo>
                  <a:pt x="1711830" y="713683"/>
                </a:lnTo>
                <a:lnTo>
                  <a:pt x="1571077" y="763464"/>
                </a:lnTo>
                <a:lnTo>
                  <a:pt x="1432373" y="814770"/>
                </a:lnTo>
                <a:lnTo>
                  <a:pt x="1295717" y="867587"/>
                </a:lnTo>
                <a:lnTo>
                  <a:pt x="1161105" y="921898"/>
                </a:lnTo>
                <a:lnTo>
                  <a:pt x="1028536" y="977689"/>
                </a:lnTo>
                <a:lnTo>
                  <a:pt x="898006" y="1034945"/>
                </a:lnTo>
                <a:lnTo>
                  <a:pt x="769515" y="1093651"/>
                </a:lnTo>
                <a:lnTo>
                  <a:pt x="643059" y="1153792"/>
                </a:lnTo>
                <a:lnTo>
                  <a:pt x="518637" y="1215353"/>
                </a:lnTo>
                <a:lnTo>
                  <a:pt x="396246" y="1278318"/>
                </a:lnTo>
                <a:lnTo>
                  <a:pt x="335811" y="1310323"/>
                </a:lnTo>
                <a:lnTo>
                  <a:pt x="275883" y="1342673"/>
                </a:lnTo>
                <a:lnTo>
                  <a:pt x="216462" y="1375368"/>
                </a:lnTo>
                <a:lnTo>
                  <a:pt x="157547" y="1408403"/>
                </a:lnTo>
                <a:lnTo>
                  <a:pt x="99138" y="1441779"/>
                </a:lnTo>
                <a:lnTo>
                  <a:pt x="41235" y="1475493"/>
                </a:lnTo>
                <a:lnTo>
                  <a:pt x="0" y="1499955"/>
                </a:lnTo>
                <a:lnTo>
                  <a:pt x="0" y="2413444"/>
                </a:lnTo>
                <a:lnTo>
                  <a:pt x="13004800" y="2413444"/>
                </a:lnTo>
                <a:lnTo>
                  <a:pt x="13004800" y="1509638"/>
                </a:lnTo>
                <a:lnTo>
                  <a:pt x="12947245" y="1475493"/>
                </a:lnTo>
                <a:lnTo>
                  <a:pt x="12889342" y="1441779"/>
                </a:lnTo>
                <a:lnTo>
                  <a:pt x="12830933" y="1408403"/>
                </a:lnTo>
                <a:lnTo>
                  <a:pt x="12772018" y="1375368"/>
                </a:lnTo>
                <a:lnTo>
                  <a:pt x="12712597" y="1342673"/>
                </a:lnTo>
                <a:lnTo>
                  <a:pt x="12652669" y="1310323"/>
                </a:lnTo>
                <a:lnTo>
                  <a:pt x="12592234" y="1278318"/>
                </a:lnTo>
                <a:lnTo>
                  <a:pt x="12469843" y="1215353"/>
                </a:lnTo>
                <a:lnTo>
                  <a:pt x="12345420" y="1153792"/>
                </a:lnTo>
                <a:lnTo>
                  <a:pt x="12218965" y="1093651"/>
                </a:lnTo>
                <a:lnTo>
                  <a:pt x="12090473" y="1034945"/>
                </a:lnTo>
                <a:lnTo>
                  <a:pt x="11959944" y="977689"/>
                </a:lnTo>
                <a:lnTo>
                  <a:pt x="11827375" y="921898"/>
                </a:lnTo>
                <a:lnTo>
                  <a:pt x="11692763" y="867587"/>
                </a:lnTo>
                <a:lnTo>
                  <a:pt x="11556107" y="814770"/>
                </a:lnTo>
                <a:lnTo>
                  <a:pt x="11417403" y="763464"/>
                </a:lnTo>
                <a:lnTo>
                  <a:pt x="11276650" y="713683"/>
                </a:lnTo>
                <a:lnTo>
                  <a:pt x="11133846" y="665442"/>
                </a:lnTo>
                <a:lnTo>
                  <a:pt x="10988987" y="618756"/>
                </a:lnTo>
                <a:lnTo>
                  <a:pt x="10842073" y="573640"/>
                </a:lnTo>
                <a:lnTo>
                  <a:pt x="10693099" y="530110"/>
                </a:lnTo>
                <a:lnTo>
                  <a:pt x="10542066" y="488179"/>
                </a:lnTo>
                <a:lnTo>
                  <a:pt x="10388969" y="447864"/>
                </a:lnTo>
                <a:lnTo>
                  <a:pt x="10233806" y="409179"/>
                </a:lnTo>
                <a:lnTo>
                  <a:pt x="10076576" y="372139"/>
                </a:lnTo>
                <a:lnTo>
                  <a:pt x="9836849" y="319698"/>
                </a:lnTo>
                <a:lnTo>
                  <a:pt x="9592457" y="271042"/>
                </a:lnTo>
                <a:lnTo>
                  <a:pt x="9343393" y="226224"/>
                </a:lnTo>
                <a:lnTo>
                  <a:pt x="9089647" y="185294"/>
                </a:lnTo>
                <a:lnTo>
                  <a:pt x="8831213" y="148302"/>
                </a:lnTo>
                <a:lnTo>
                  <a:pt x="8568084" y="115300"/>
                </a:lnTo>
                <a:lnTo>
                  <a:pt x="8300250" y="86337"/>
                </a:lnTo>
                <a:lnTo>
                  <a:pt x="8027705" y="61466"/>
                </a:lnTo>
                <a:lnTo>
                  <a:pt x="7750441" y="40735"/>
                </a:lnTo>
                <a:lnTo>
                  <a:pt x="7468449" y="24198"/>
                </a:lnTo>
                <a:lnTo>
                  <a:pt x="7181723" y="11903"/>
                </a:lnTo>
                <a:lnTo>
                  <a:pt x="6890255" y="3901"/>
                </a:lnTo>
                <a:lnTo>
                  <a:pt x="6494240" y="0"/>
                </a:lnTo>
                <a:close/>
              </a:path>
            </a:pathLst>
          </a:custGeom>
          <a:solidFill>
            <a:srgbClr val="E7ECF4"/>
          </a:solidFill>
          <a:ln w="57150">
            <a:solidFill>
              <a:schemeClr val="bg1"/>
            </a:solidFill>
          </a:ln>
        </p:spPr>
        <p:txBody>
          <a:bodyPr wrap="square" lIns="0" tIns="0" rIns="0" bIns="0" rtlCol="0"/>
          <a:lstStyle/>
          <a:p>
            <a:endParaRPr/>
          </a:p>
        </p:txBody>
      </p:sp>
      <p:pic>
        <p:nvPicPr>
          <p:cNvPr id="4" name="Imag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15231" y="7649330"/>
            <a:ext cx="3109800" cy="1947304"/>
          </a:xfrm>
          <a:prstGeom prst="rect">
            <a:avLst/>
          </a:prstGeom>
        </p:spPr>
      </p:pic>
      <p:sp>
        <p:nvSpPr>
          <p:cNvPr id="5" name="ZoneTexte 4"/>
          <p:cNvSpPr txBox="1"/>
          <p:nvPr userDrawn="1"/>
        </p:nvSpPr>
        <p:spPr>
          <a:xfrm>
            <a:off x="7514431" y="9231868"/>
            <a:ext cx="2311400" cy="369332"/>
          </a:xfrm>
          <a:prstGeom prst="rect">
            <a:avLst/>
          </a:prstGeom>
          <a:noFill/>
        </p:spPr>
        <p:txBody>
          <a:bodyPr wrap="square" rtlCol="0">
            <a:spAutoFit/>
          </a:bodyPr>
          <a:lstStyle/>
          <a:p>
            <a:pPr algn="ctr"/>
            <a:r>
              <a:rPr lang="fr-FR" dirty="0">
                <a:solidFill>
                  <a:schemeClr val="accent1"/>
                </a:solidFill>
              </a:rPr>
              <a:t>www.latmos.ipsl.fr</a:t>
            </a:r>
          </a:p>
        </p:txBody>
      </p:sp>
      <p:sp>
        <p:nvSpPr>
          <p:cNvPr id="6" name="Espace réservé du texte 32"/>
          <p:cNvSpPr>
            <a:spLocks noGrp="1"/>
          </p:cNvSpPr>
          <p:nvPr>
            <p:ph type="body" sz="quarter" idx="11" hasCustomPrompt="1"/>
          </p:nvPr>
        </p:nvSpPr>
        <p:spPr>
          <a:xfrm>
            <a:off x="1431131" y="2933700"/>
            <a:ext cx="14478000" cy="3886201"/>
          </a:xfrm>
          <a:prstGeom prst="rect">
            <a:avLst/>
          </a:prstGeom>
        </p:spPr>
        <p:txBody>
          <a:bodyPr anchor="ctr" anchorCtr="0">
            <a:normAutofit/>
          </a:bodyPr>
          <a:lstStyle>
            <a:lvl1pPr marL="0" indent="0" algn="ctr">
              <a:buNone/>
              <a:defRPr sz="7200" b="1" cap="none" baseline="0">
                <a:solidFill>
                  <a:schemeClr val="bg1"/>
                </a:solidFill>
                <a:latin typeface="Calibri" panose="020F0502020204030204" pitchFamily="34" charset="0"/>
                <a:cs typeface="Calibri" panose="020F0502020204030204" pitchFamily="34" charset="0"/>
              </a:defRPr>
            </a:lvl1pPr>
          </a:lstStyle>
          <a:p>
            <a:pPr lvl="0"/>
            <a:r>
              <a:rPr lang="fr-FR" dirty="0"/>
              <a:t>Cliquez pour ajouter du texte</a:t>
            </a:r>
          </a:p>
        </p:txBody>
      </p:sp>
      <p:pic>
        <p:nvPicPr>
          <p:cNvPr id="14" name="Imag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528131" y="2246455"/>
            <a:ext cx="1309091" cy="420545"/>
          </a:xfrm>
          <a:prstGeom prst="rect">
            <a:avLst/>
          </a:prstGeom>
        </p:spPr>
      </p:pic>
      <p:pic>
        <p:nvPicPr>
          <p:cNvPr id="15" name="Imag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41331" y="476728"/>
            <a:ext cx="828000" cy="828000"/>
          </a:xfrm>
          <a:prstGeom prst="rect">
            <a:avLst/>
          </a:prstGeom>
        </p:spPr>
      </p:pic>
      <p:pic>
        <p:nvPicPr>
          <p:cNvPr id="16" name="Imag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69931" y="476728"/>
            <a:ext cx="828000" cy="828000"/>
          </a:xfrm>
          <a:prstGeom prst="rect">
            <a:avLst/>
          </a:prstGeom>
        </p:spPr>
      </p:pic>
      <p:pic>
        <p:nvPicPr>
          <p:cNvPr id="25" name="Image 2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5562782" y="1426294"/>
            <a:ext cx="1309091" cy="536867"/>
          </a:xfrm>
          <a:prstGeom prst="rect">
            <a:avLst/>
          </a:prstGeom>
        </p:spPr>
      </p:pic>
      <p:pic>
        <p:nvPicPr>
          <p:cNvPr id="26" name="Image 25"/>
          <p:cNvPicPr>
            <a:picLocks noChangeAspect="1"/>
          </p:cNvPicPr>
          <p:nvPr userDrawn="1"/>
        </p:nvPicPr>
        <p:blipFill rotWithShape="1">
          <a:blip r:embed="rId7" cstate="print">
            <a:extLst>
              <a:ext uri="{28A0092B-C50C-407E-A947-70E740481C1C}">
                <a14:useLocalDpi xmlns:a14="http://schemas.microsoft.com/office/drawing/2010/main" val="0"/>
              </a:ext>
            </a:extLst>
          </a:blip>
          <a:srcRect l="7003" t="19763" r="8457" b="20521"/>
          <a:stretch/>
        </p:blipFill>
        <p:spPr>
          <a:xfrm>
            <a:off x="15528131" y="488455"/>
            <a:ext cx="1309091" cy="654545"/>
          </a:xfrm>
          <a:prstGeom prst="rect">
            <a:avLst/>
          </a:prstGeom>
        </p:spPr>
      </p:pic>
    </p:spTree>
    <p:extLst>
      <p:ext uri="{BB962C8B-B14F-4D97-AF65-F5344CB8AC3E}">
        <p14:creationId xmlns:p14="http://schemas.microsoft.com/office/powerpoint/2010/main" val="2794523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O LOGO - Fin">
    <p:spTree>
      <p:nvGrpSpPr>
        <p:cNvPr id="1" name=""/>
        <p:cNvGrpSpPr/>
        <p:nvPr/>
      </p:nvGrpSpPr>
      <p:grpSpPr>
        <a:xfrm>
          <a:off x="0" y="0"/>
          <a:ext cx="0" cy="0"/>
          <a:chOff x="0" y="0"/>
          <a:chExt cx="0" cy="0"/>
        </a:xfrm>
      </p:grpSpPr>
      <p:sp>
        <p:nvSpPr>
          <p:cNvPr id="3" name="object 2"/>
          <p:cNvSpPr/>
          <p:nvPr userDrawn="1"/>
        </p:nvSpPr>
        <p:spPr>
          <a:xfrm>
            <a:off x="-148035" y="7111808"/>
            <a:ext cx="17636332" cy="2641792"/>
          </a:xfrm>
          <a:custGeom>
            <a:avLst/>
            <a:gdLst/>
            <a:ahLst/>
            <a:cxnLst/>
            <a:rect l="l" t="t" r="r" b="b"/>
            <a:pathLst>
              <a:path w="13004800" h="2413634">
                <a:moveTo>
                  <a:pt x="6494240" y="0"/>
                </a:moveTo>
                <a:lnTo>
                  <a:pt x="6394443" y="244"/>
                </a:lnTo>
                <a:lnTo>
                  <a:pt x="6295176" y="977"/>
                </a:lnTo>
                <a:lnTo>
                  <a:pt x="6196436" y="2197"/>
                </a:lnTo>
                <a:lnTo>
                  <a:pt x="6098225" y="3901"/>
                </a:lnTo>
                <a:lnTo>
                  <a:pt x="6000541" y="6088"/>
                </a:lnTo>
                <a:lnTo>
                  <a:pt x="5903385" y="8756"/>
                </a:lnTo>
                <a:lnTo>
                  <a:pt x="5806756" y="11903"/>
                </a:lnTo>
                <a:lnTo>
                  <a:pt x="5710655" y="15526"/>
                </a:lnTo>
                <a:lnTo>
                  <a:pt x="5615079" y="19625"/>
                </a:lnTo>
                <a:lnTo>
                  <a:pt x="5520030" y="24198"/>
                </a:lnTo>
                <a:lnTo>
                  <a:pt x="5425508" y="29241"/>
                </a:lnTo>
                <a:lnTo>
                  <a:pt x="5238039" y="40735"/>
                </a:lnTo>
                <a:lnTo>
                  <a:pt x="4960775" y="61466"/>
                </a:lnTo>
                <a:lnTo>
                  <a:pt x="4688230" y="86337"/>
                </a:lnTo>
                <a:lnTo>
                  <a:pt x="4420396" y="115300"/>
                </a:lnTo>
                <a:lnTo>
                  <a:pt x="4157266" y="148302"/>
                </a:lnTo>
                <a:lnTo>
                  <a:pt x="3898833" y="185294"/>
                </a:lnTo>
                <a:lnTo>
                  <a:pt x="3645087" y="226224"/>
                </a:lnTo>
                <a:lnTo>
                  <a:pt x="3396022" y="271042"/>
                </a:lnTo>
                <a:lnTo>
                  <a:pt x="3151630" y="319698"/>
                </a:lnTo>
                <a:lnTo>
                  <a:pt x="2911904" y="372139"/>
                </a:lnTo>
                <a:lnTo>
                  <a:pt x="2754674" y="409179"/>
                </a:lnTo>
                <a:lnTo>
                  <a:pt x="2599511" y="447864"/>
                </a:lnTo>
                <a:lnTo>
                  <a:pt x="2446414" y="488179"/>
                </a:lnTo>
                <a:lnTo>
                  <a:pt x="2295380" y="530110"/>
                </a:lnTo>
                <a:lnTo>
                  <a:pt x="2146407" y="573640"/>
                </a:lnTo>
                <a:lnTo>
                  <a:pt x="1999493" y="618756"/>
                </a:lnTo>
                <a:lnTo>
                  <a:pt x="1854634" y="665442"/>
                </a:lnTo>
                <a:lnTo>
                  <a:pt x="1711830" y="713683"/>
                </a:lnTo>
                <a:lnTo>
                  <a:pt x="1571077" y="763464"/>
                </a:lnTo>
                <a:lnTo>
                  <a:pt x="1432373" y="814770"/>
                </a:lnTo>
                <a:lnTo>
                  <a:pt x="1295717" y="867587"/>
                </a:lnTo>
                <a:lnTo>
                  <a:pt x="1161105" y="921898"/>
                </a:lnTo>
                <a:lnTo>
                  <a:pt x="1028536" y="977689"/>
                </a:lnTo>
                <a:lnTo>
                  <a:pt x="898006" y="1034945"/>
                </a:lnTo>
                <a:lnTo>
                  <a:pt x="769515" y="1093651"/>
                </a:lnTo>
                <a:lnTo>
                  <a:pt x="643059" y="1153792"/>
                </a:lnTo>
                <a:lnTo>
                  <a:pt x="518637" y="1215353"/>
                </a:lnTo>
                <a:lnTo>
                  <a:pt x="396246" y="1278318"/>
                </a:lnTo>
                <a:lnTo>
                  <a:pt x="335811" y="1310323"/>
                </a:lnTo>
                <a:lnTo>
                  <a:pt x="275883" y="1342673"/>
                </a:lnTo>
                <a:lnTo>
                  <a:pt x="216462" y="1375368"/>
                </a:lnTo>
                <a:lnTo>
                  <a:pt x="157547" y="1408403"/>
                </a:lnTo>
                <a:lnTo>
                  <a:pt x="99138" y="1441779"/>
                </a:lnTo>
                <a:lnTo>
                  <a:pt x="41235" y="1475493"/>
                </a:lnTo>
                <a:lnTo>
                  <a:pt x="0" y="1499955"/>
                </a:lnTo>
                <a:lnTo>
                  <a:pt x="0" y="2413444"/>
                </a:lnTo>
                <a:lnTo>
                  <a:pt x="13004800" y="2413444"/>
                </a:lnTo>
                <a:lnTo>
                  <a:pt x="13004800" y="1509638"/>
                </a:lnTo>
                <a:lnTo>
                  <a:pt x="12947245" y="1475493"/>
                </a:lnTo>
                <a:lnTo>
                  <a:pt x="12889342" y="1441779"/>
                </a:lnTo>
                <a:lnTo>
                  <a:pt x="12830933" y="1408403"/>
                </a:lnTo>
                <a:lnTo>
                  <a:pt x="12772018" y="1375368"/>
                </a:lnTo>
                <a:lnTo>
                  <a:pt x="12712597" y="1342673"/>
                </a:lnTo>
                <a:lnTo>
                  <a:pt x="12652669" y="1310323"/>
                </a:lnTo>
                <a:lnTo>
                  <a:pt x="12592234" y="1278318"/>
                </a:lnTo>
                <a:lnTo>
                  <a:pt x="12469843" y="1215353"/>
                </a:lnTo>
                <a:lnTo>
                  <a:pt x="12345420" y="1153792"/>
                </a:lnTo>
                <a:lnTo>
                  <a:pt x="12218965" y="1093651"/>
                </a:lnTo>
                <a:lnTo>
                  <a:pt x="12090473" y="1034945"/>
                </a:lnTo>
                <a:lnTo>
                  <a:pt x="11959944" y="977689"/>
                </a:lnTo>
                <a:lnTo>
                  <a:pt x="11827375" y="921898"/>
                </a:lnTo>
                <a:lnTo>
                  <a:pt x="11692763" y="867587"/>
                </a:lnTo>
                <a:lnTo>
                  <a:pt x="11556107" y="814770"/>
                </a:lnTo>
                <a:lnTo>
                  <a:pt x="11417403" y="763464"/>
                </a:lnTo>
                <a:lnTo>
                  <a:pt x="11276650" y="713683"/>
                </a:lnTo>
                <a:lnTo>
                  <a:pt x="11133846" y="665442"/>
                </a:lnTo>
                <a:lnTo>
                  <a:pt x="10988987" y="618756"/>
                </a:lnTo>
                <a:lnTo>
                  <a:pt x="10842073" y="573640"/>
                </a:lnTo>
                <a:lnTo>
                  <a:pt x="10693099" y="530110"/>
                </a:lnTo>
                <a:lnTo>
                  <a:pt x="10542066" y="488179"/>
                </a:lnTo>
                <a:lnTo>
                  <a:pt x="10388969" y="447864"/>
                </a:lnTo>
                <a:lnTo>
                  <a:pt x="10233806" y="409179"/>
                </a:lnTo>
                <a:lnTo>
                  <a:pt x="10076576" y="372139"/>
                </a:lnTo>
                <a:lnTo>
                  <a:pt x="9836849" y="319698"/>
                </a:lnTo>
                <a:lnTo>
                  <a:pt x="9592457" y="271042"/>
                </a:lnTo>
                <a:lnTo>
                  <a:pt x="9343393" y="226224"/>
                </a:lnTo>
                <a:lnTo>
                  <a:pt x="9089647" y="185294"/>
                </a:lnTo>
                <a:lnTo>
                  <a:pt x="8831213" y="148302"/>
                </a:lnTo>
                <a:lnTo>
                  <a:pt x="8568084" y="115300"/>
                </a:lnTo>
                <a:lnTo>
                  <a:pt x="8300250" y="86337"/>
                </a:lnTo>
                <a:lnTo>
                  <a:pt x="8027705" y="61466"/>
                </a:lnTo>
                <a:lnTo>
                  <a:pt x="7750441" y="40735"/>
                </a:lnTo>
                <a:lnTo>
                  <a:pt x="7468449" y="24198"/>
                </a:lnTo>
                <a:lnTo>
                  <a:pt x="7181723" y="11903"/>
                </a:lnTo>
                <a:lnTo>
                  <a:pt x="6890255" y="3901"/>
                </a:lnTo>
                <a:lnTo>
                  <a:pt x="6494240" y="0"/>
                </a:lnTo>
                <a:close/>
              </a:path>
            </a:pathLst>
          </a:custGeom>
          <a:solidFill>
            <a:srgbClr val="E7ECF4"/>
          </a:solidFill>
          <a:ln w="57150">
            <a:solidFill>
              <a:schemeClr val="bg1"/>
            </a:solidFill>
          </a:ln>
        </p:spPr>
        <p:txBody>
          <a:bodyPr wrap="square" lIns="0" tIns="0" rIns="0" bIns="0" rtlCol="0"/>
          <a:lstStyle/>
          <a:p>
            <a:endParaRPr/>
          </a:p>
        </p:txBody>
      </p:sp>
      <p:pic>
        <p:nvPicPr>
          <p:cNvPr id="4" name="Imag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15231" y="7649330"/>
            <a:ext cx="3109800" cy="1947304"/>
          </a:xfrm>
          <a:prstGeom prst="rect">
            <a:avLst/>
          </a:prstGeom>
        </p:spPr>
      </p:pic>
      <p:sp>
        <p:nvSpPr>
          <p:cNvPr id="5" name="ZoneTexte 4"/>
          <p:cNvSpPr txBox="1"/>
          <p:nvPr userDrawn="1"/>
        </p:nvSpPr>
        <p:spPr>
          <a:xfrm>
            <a:off x="7514431" y="9231868"/>
            <a:ext cx="2311400" cy="369332"/>
          </a:xfrm>
          <a:prstGeom prst="rect">
            <a:avLst/>
          </a:prstGeom>
          <a:noFill/>
        </p:spPr>
        <p:txBody>
          <a:bodyPr wrap="square" rtlCol="0">
            <a:spAutoFit/>
          </a:bodyPr>
          <a:lstStyle/>
          <a:p>
            <a:pPr algn="ctr"/>
            <a:r>
              <a:rPr lang="fr-FR" dirty="0">
                <a:solidFill>
                  <a:schemeClr val="accent1"/>
                </a:solidFill>
              </a:rPr>
              <a:t>www.latmos.ipsl.fr</a:t>
            </a:r>
          </a:p>
        </p:txBody>
      </p:sp>
      <p:sp>
        <p:nvSpPr>
          <p:cNvPr id="6" name="Espace réservé du texte 32"/>
          <p:cNvSpPr>
            <a:spLocks noGrp="1"/>
          </p:cNvSpPr>
          <p:nvPr>
            <p:ph type="body" sz="quarter" idx="11" hasCustomPrompt="1"/>
          </p:nvPr>
        </p:nvSpPr>
        <p:spPr>
          <a:xfrm>
            <a:off x="1431131" y="2933700"/>
            <a:ext cx="14478000" cy="3886201"/>
          </a:xfrm>
          <a:prstGeom prst="rect">
            <a:avLst/>
          </a:prstGeom>
        </p:spPr>
        <p:txBody>
          <a:bodyPr anchor="ctr" anchorCtr="0">
            <a:normAutofit/>
          </a:bodyPr>
          <a:lstStyle>
            <a:lvl1pPr marL="0" indent="0" algn="ctr">
              <a:buNone/>
              <a:defRPr sz="7200" b="1" cap="none" baseline="0">
                <a:solidFill>
                  <a:schemeClr val="bg1"/>
                </a:solidFill>
                <a:latin typeface="Calibri" panose="020F0502020204030204" pitchFamily="34" charset="0"/>
                <a:cs typeface="Calibri" panose="020F0502020204030204" pitchFamily="34" charset="0"/>
              </a:defRPr>
            </a:lvl1pPr>
          </a:lstStyle>
          <a:p>
            <a:pPr lvl="0"/>
            <a:r>
              <a:rPr lang="fr-FR" dirty="0"/>
              <a:t>Cliquez pour ajouter du texte</a:t>
            </a:r>
          </a:p>
        </p:txBody>
      </p:sp>
    </p:spTree>
    <p:extLst>
      <p:ext uri="{BB962C8B-B14F-4D97-AF65-F5344CB8AC3E}">
        <p14:creationId xmlns:p14="http://schemas.microsoft.com/office/powerpoint/2010/main" val="3595873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
        <p:cNvGrpSpPr/>
        <p:nvPr/>
      </p:nvGrpSpPr>
      <p:grpSpPr>
        <a:xfrm>
          <a:off x="0" y="0"/>
          <a:ext cx="0" cy="0"/>
          <a:chOff x="0" y="0"/>
          <a:chExt cx="0" cy="0"/>
        </a:xfrm>
      </p:grpSpPr>
      <p:sp>
        <p:nvSpPr>
          <p:cNvPr id="8" name="object 3"/>
          <p:cNvSpPr/>
          <p:nvPr userDrawn="1"/>
        </p:nvSpPr>
        <p:spPr>
          <a:xfrm>
            <a:off x="-1" y="0"/>
            <a:ext cx="5743576" cy="2405063"/>
          </a:xfrm>
          <a:custGeom>
            <a:avLst/>
            <a:gdLst/>
            <a:ahLst/>
            <a:cxnLst/>
            <a:rect l="l" t="t" r="r" b="b"/>
            <a:pathLst>
              <a:path w="3912870" h="2605405">
                <a:moveTo>
                  <a:pt x="3912425" y="0"/>
                </a:moveTo>
                <a:lnTo>
                  <a:pt x="0" y="0"/>
                </a:lnTo>
                <a:lnTo>
                  <a:pt x="0" y="2605330"/>
                </a:lnTo>
                <a:lnTo>
                  <a:pt x="21518" y="2568656"/>
                </a:lnTo>
                <a:lnTo>
                  <a:pt x="46329" y="2527236"/>
                </a:lnTo>
                <a:lnTo>
                  <a:pt x="71504" y="2486061"/>
                </a:lnTo>
                <a:lnTo>
                  <a:pt x="97040" y="2445132"/>
                </a:lnTo>
                <a:lnTo>
                  <a:pt x="122934" y="2404453"/>
                </a:lnTo>
                <a:lnTo>
                  <a:pt x="149186" y="2364025"/>
                </a:lnTo>
                <a:lnTo>
                  <a:pt x="175792" y="2323851"/>
                </a:lnTo>
                <a:lnTo>
                  <a:pt x="202751" y="2283932"/>
                </a:lnTo>
                <a:lnTo>
                  <a:pt x="230059" y="2244272"/>
                </a:lnTo>
                <a:lnTo>
                  <a:pt x="257716" y="2204871"/>
                </a:lnTo>
                <a:lnTo>
                  <a:pt x="285718" y="2165733"/>
                </a:lnTo>
                <a:lnTo>
                  <a:pt x="314064" y="2126859"/>
                </a:lnTo>
                <a:lnTo>
                  <a:pt x="342750" y="2088253"/>
                </a:lnTo>
                <a:lnTo>
                  <a:pt x="371777" y="2049915"/>
                </a:lnTo>
                <a:lnTo>
                  <a:pt x="401139" y="2011848"/>
                </a:lnTo>
                <a:lnTo>
                  <a:pt x="430837" y="1974055"/>
                </a:lnTo>
                <a:lnTo>
                  <a:pt x="460867" y="1936538"/>
                </a:lnTo>
                <a:lnTo>
                  <a:pt x="491227" y="1899299"/>
                </a:lnTo>
                <a:lnTo>
                  <a:pt x="521915" y="1862339"/>
                </a:lnTo>
                <a:lnTo>
                  <a:pt x="552929" y="1825663"/>
                </a:lnTo>
                <a:lnTo>
                  <a:pt x="584266" y="1789270"/>
                </a:lnTo>
                <a:lnTo>
                  <a:pt x="615925" y="1753164"/>
                </a:lnTo>
                <a:lnTo>
                  <a:pt x="647902" y="1717348"/>
                </a:lnTo>
                <a:lnTo>
                  <a:pt x="680197" y="1681822"/>
                </a:lnTo>
                <a:lnTo>
                  <a:pt x="712806" y="1646590"/>
                </a:lnTo>
                <a:lnTo>
                  <a:pt x="745728" y="1611654"/>
                </a:lnTo>
                <a:lnTo>
                  <a:pt x="778960" y="1577015"/>
                </a:lnTo>
                <a:lnTo>
                  <a:pt x="812500" y="1542676"/>
                </a:lnTo>
                <a:lnTo>
                  <a:pt x="846346" y="1508640"/>
                </a:lnTo>
                <a:lnTo>
                  <a:pt x="880495" y="1474908"/>
                </a:lnTo>
                <a:lnTo>
                  <a:pt x="914946" y="1441483"/>
                </a:lnTo>
                <a:lnTo>
                  <a:pt x="949696" y="1408367"/>
                </a:lnTo>
                <a:lnTo>
                  <a:pt x="984743" y="1375562"/>
                </a:lnTo>
                <a:lnTo>
                  <a:pt x="1020085" y="1343070"/>
                </a:lnTo>
                <a:lnTo>
                  <a:pt x="1055719" y="1310894"/>
                </a:lnTo>
                <a:lnTo>
                  <a:pt x="1091643" y="1279035"/>
                </a:lnTo>
                <a:lnTo>
                  <a:pt x="1127856" y="1247497"/>
                </a:lnTo>
                <a:lnTo>
                  <a:pt x="1164354" y="1216281"/>
                </a:lnTo>
                <a:lnTo>
                  <a:pt x="1201136" y="1185389"/>
                </a:lnTo>
                <a:lnTo>
                  <a:pt x="1238200" y="1154824"/>
                </a:lnTo>
                <a:lnTo>
                  <a:pt x="1275542" y="1124588"/>
                </a:lnTo>
                <a:lnTo>
                  <a:pt x="1313162" y="1094683"/>
                </a:lnTo>
                <a:lnTo>
                  <a:pt x="1351056" y="1065111"/>
                </a:lnTo>
                <a:lnTo>
                  <a:pt x="1389223" y="1035874"/>
                </a:lnTo>
                <a:lnTo>
                  <a:pt x="1427661" y="1006976"/>
                </a:lnTo>
                <a:lnTo>
                  <a:pt x="1466366" y="978417"/>
                </a:lnTo>
                <a:lnTo>
                  <a:pt x="1505337" y="950200"/>
                </a:lnTo>
                <a:lnTo>
                  <a:pt x="1544572" y="922328"/>
                </a:lnTo>
                <a:lnTo>
                  <a:pt x="1584069" y="894803"/>
                </a:lnTo>
                <a:lnTo>
                  <a:pt x="1623825" y="867626"/>
                </a:lnTo>
                <a:lnTo>
                  <a:pt x="1663838" y="840800"/>
                </a:lnTo>
                <a:lnTo>
                  <a:pt x="1704105" y="814327"/>
                </a:lnTo>
                <a:lnTo>
                  <a:pt x="1744626" y="788210"/>
                </a:lnTo>
                <a:lnTo>
                  <a:pt x="1785396" y="762451"/>
                </a:lnTo>
                <a:lnTo>
                  <a:pt x="1826415" y="737051"/>
                </a:lnTo>
                <a:lnTo>
                  <a:pt x="1867680" y="712014"/>
                </a:lnTo>
                <a:lnTo>
                  <a:pt x="1909188" y="687341"/>
                </a:lnTo>
                <a:lnTo>
                  <a:pt x="1950938" y="663034"/>
                </a:lnTo>
                <a:lnTo>
                  <a:pt x="1992928" y="639096"/>
                </a:lnTo>
                <a:lnTo>
                  <a:pt x="2035154" y="615529"/>
                </a:lnTo>
                <a:lnTo>
                  <a:pt x="2077616" y="592336"/>
                </a:lnTo>
                <a:lnTo>
                  <a:pt x="2120310" y="569517"/>
                </a:lnTo>
                <a:lnTo>
                  <a:pt x="2163234" y="547076"/>
                </a:lnTo>
                <a:lnTo>
                  <a:pt x="2206387" y="525016"/>
                </a:lnTo>
                <a:lnTo>
                  <a:pt x="2249766" y="503337"/>
                </a:lnTo>
                <a:lnTo>
                  <a:pt x="2293368" y="482042"/>
                </a:lnTo>
                <a:lnTo>
                  <a:pt x="2337192" y="461134"/>
                </a:lnTo>
                <a:lnTo>
                  <a:pt x="2381236" y="440614"/>
                </a:lnTo>
                <a:lnTo>
                  <a:pt x="2425496" y="420486"/>
                </a:lnTo>
                <a:lnTo>
                  <a:pt x="2469972" y="400750"/>
                </a:lnTo>
                <a:lnTo>
                  <a:pt x="2514660" y="381410"/>
                </a:lnTo>
                <a:lnTo>
                  <a:pt x="2559559" y="362468"/>
                </a:lnTo>
                <a:lnTo>
                  <a:pt x="2604666" y="343925"/>
                </a:lnTo>
                <a:lnTo>
                  <a:pt x="2649979" y="325784"/>
                </a:lnTo>
                <a:lnTo>
                  <a:pt x="2695496" y="308048"/>
                </a:lnTo>
                <a:lnTo>
                  <a:pt x="2741215" y="290718"/>
                </a:lnTo>
                <a:lnTo>
                  <a:pt x="2787133" y="273796"/>
                </a:lnTo>
                <a:lnTo>
                  <a:pt x="2833248" y="257285"/>
                </a:lnTo>
                <a:lnTo>
                  <a:pt x="2879558" y="241188"/>
                </a:lnTo>
                <a:lnTo>
                  <a:pt x="2926061" y="225505"/>
                </a:lnTo>
                <a:lnTo>
                  <a:pt x="2972755" y="210240"/>
                </a:lnTo>
                <a:lnTo>
                  <a:pt x="3019636" y="195395"/>
                </a:lnTo>
                <a:lnTo>
                  <a:pt x="3066704" y="180972"/>
                </a:lnTo>
                <a:lnTo>
                  <a:pt x="3113956" y="166973"/>
                </a:lnTo>
                <a:lnTo>
                  <a:pt x="3161390" y="153400"/>
                </a:lnTo>
                <a:lnTo>
                  <a:pt x="3209003" y="140256"/>
                </a:lnTo>
                <a:lnTo>
                  <a:pt x="3304758" y="115262"/>
                </a:lnTo>
                <a:lnTo>
                  <a:pt x="3401205" y="92009"/>
                </a:lnTo>
                <a:lnTo>
                  <a:pt x="3498326" y="70515"/>
                </a:lnTo>
                <a:lnTo>
                  <a:pt x="3596102" y="50797"/>
                </a:lnTo>
                <a:lnTo>
                  <a:pt x="3694516" y="32873"/>
                </a:lnTo>
                <a:lnTo>
                  <a:pt x="3793551" y="16761"/>
                </a:lnTo>
                <a:lnTo>
                  <a:pt x="3893188" y="2479"/>
                </a:lnTo>
                <a:lnTo>
                  <a:pt x="3912425" y="0"/>
                </a:lnTo>
                <a:close/>
              </a:path>
            </a:pathLst>
          </a:custGeom>
          <a:solidFill>
            <a:srgbClr val="0069B4"/>
          </a:solidFill>
        </p:spPr>
        <p:txBody>
          <a:bodyPr wrap="square" lIns="0" tIns="0" rIns="0" bIns="0" rtlCol="0"/>
          <a:lstStyle/>
          <a:p>
            <a:endParaRPr/>
          </a:p>
        </p:txBody>
      </p:sp>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1192213" y="2597150"/>
            <a:ext cx="7400925" cy="6188075"/>
          </a:xfrm>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p:txBody>
      </p:sp>
      <p:sp>
        <p:nvSpPr>
          <p:cNvPr id="4" name="Espace réservé du contenu 3"/>
          <p:cNvSpPr>
            <a:spLocks noGrp="1"/>
          </p:cNvSpPr>
          <p:nvPr>
            <p:ph sz="half" idx="2"/>
          </p:nvPr>
        </p:nvSpPr>
        <p:spPr>
          <a:xfrm>
            <a:off x="8745538" y="2597150"/>
            <a:ext cx="7402512" cy="6188075"/>
          </a:xfrm>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p:txBody>
      </p:sp>
      <p:sp>
        <p:nvSpPr>
          <p:cNvPr id="5" name="Espace réservé de la date 4"/>
          <p:cNvSpPr>
            <a:spLocks noGrp="1"/>
          </p:cNvSpPr>
          <p:nvPr>
            <p:ph type="dt" sz="half" idx="10"/>
          </p:nvPr>
        </p:nvSpPr>
        <p:spPr/>
        <p:txBody>
          <a:bodyPr/>
          <a:lstStyle/>
          <a:p>
            <a:fld id="{47A4141C-971F-449D-80C5-474F851FF805}" type="datetime1">
              <a:rPr lang="fr-FR" smtClean="0"/>
              <a:t>01/06/2026</a:t>
            </a:fld>
            <a:endParaRPr lang="fr-FR"/>
          </a:p>
        </p:txBody>
      </p:sp>
      <p:sp>
        <p:nvSpPr>
          <p:cNvPr id="6" name="Espace réservé du pied de page 5"/>
          <p:cNvSpPr>
            <a:spLocks noGrp="1"/>
          </p:cNvSpPr>
          <p:nvPr>
            <p:ph type="ftr" sz="quarter" idx="11"/>
          </p:nvPr>
        </p:nvSpPr>
        <p:spPr/>
        <p:txBody>
          <a:bodyPr/>
          <a:lstStyle/>
          <a:p>
            <a:r>
              <a:rPr lang="fr-FR"/>
              <a:t>LATMOS 2021</a:t>
            </a:r>
          </a:p>
        </p:txBody>
      </p:sp>
      <p:sp>
        <p:nvSpPr>
          <p:cNvPr id="7" name="Espace réservé du numéro de diapositive 6"/>
          <p:cNvSpPr>
            <a:spLocks noGrp="1"/>
          </p:cNvSpPr>
          <p:nvPr>
            <p:ph type="sldNum" sz="quarter" idx="12"/>
          </p:nvPr>
        </p:nvSpPr>
        <p:spPr/>
        <p:txBody>
          <a:bodyPr/>
          <a:lstStyle/>
          <a:p>
            <a:fld id="{C6D1AB73-2785-4F21-AC41-9BEEFFE137EA}" type="slidenum">
              <a:rPr lang="fr-FR" smtClean="0"/>
              <a:t>‹#›</a:t>
            </a:fld>
            <a:endParaRPr lang="fr-FR"/>
          </a:p>
        </p:txBody>
      </p:sp>
    </p:spTree>
    <p:extLst>
      <p:ext uri="{BB962C8B-B14F-4D97-AF65-F5344CB8AC3E}">
        <p14:creationId xmlns:p14="http://schemas.microsoft.com/office/powerpoint/2010/main" val="2106549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7" name="object 3"/>
          <p:cNvSpPr/>
          <p:nvPr userDrawn="1"/>
        </p:nvSpPr>
        <p:spPr>
          <a:xfrm>
            <a:off x="-1" y="0"/>
            <a:ext cx="5743576" cy="2405063"/>
          </a:xfrm>
          <a:custGeom>
            <a:avLst/>
            <a:gdLst/>
            <a:ahLst/>
            <a:cxnLst/>
            <a:rect l="l" t="t" r="r" b="b"/>
            <a:pathLst>
              <a:path w="3912870" h="2605405">
                <a:moveTo>
                  <a:pt x="3912425" y="0"/>
                </a:moveTo>
                <a:lnTo>
                  <a:pt x="0" y="0"/>
                </a:lnTo>
                <a:lnTo>
                  <a:pt x="0" y="2605330"/>
                </a:lnTo>
                <a:lnTo>
                  <a:pt x="21518" y="2568656"/>
                </a:lnTo>
                <a:lnTo>
                  <a:pt x="46329" y="2527236"/>
                </a:lnTo>
                <a:lnTo>
                  <a:pt x="71504" y="2486061"/>
                </a:lnTo>
                <a:lnTo>
                  <a:pt x="97040" y="2445132"/>
                </a:lnTo>
                <a:lnTo>
                  <a:pt x="122934" y="2404453"/>
                </a:lnTo>
                <a:lnTo>
                  <a:pt x="149186" y="2364025"/>
                </a:lnTo>
                <a:lnTo>
                  <a:pt x="175792" y="2323851"/>
                </a:lnTo>
                <a:lnTo>
                  <a:pt x="202751" y="2283932"/>
                </a:lnTo>
                <a:lnTo>
                  <a:pt x="230059" y="2244272"/>
                </a:lnTo>
                <a:lnTo>
                  <a:pt x="257716" y="2204871"/>
                </a:lnTo>
                <a:lnTo>
                  <a:pt x="285718" y="2165733"/>
                </a:lnTo>
                <a:lnTo>
                  <a:pt x="314064" y="2126859"/>
                </a:lnTo>
                <a:lnTo>
                  <a:pt x="342750" y="2088253"/>
                </a:lnTo>
                <a:lnTo>
                  <a:pt x="371777" y="2049915"/>
                </a:lnTo>
                <a:lnTo>
                  <a:pt x="401139" y="2011848"/>
                </a:lnTo>
                <a:lnTo>
                  <a:pt x="430837" y="1974055"/>
                </a:lnTo>
                <a:lnTo>
                  <a:pt x="460867" y="1936538"/>
                </a:lnTo>
                <a:lnTo>
                  <a:pt x="491227" y="1899299"/>
                </a:lnTo>
                <a:lnTo>
                  <a:pt x="521915" y="1862339"/>
                </a:lnTo>
                <a:lnTo>
                  <a:pt x="552929" y="1825663"/>
                </a:lnTo>
                <a:lnTo>
                  <a:pt x="584266" y="1789270"/>
                </a:lnTo>
                <a:lnTo>
                  <a:pt x="615925" y="1753164"/>
                </a:lnTo>
                <a:lnTo>
                  <a:pt x="647902" y="1717348"/>
                </a:lnTo>
                <a:lnTo>
                  <a:pt x="680197" y="1681822"/>
                </a:lnTo>
                <a:lnTo>
                  <a:pt x="712806" y="1646590"/>
                </a:lnTo>
                <a:lnTo>
                  <a:pt x="745728" y="1611654"/>
                </a:lnTo>
                <a:lnTo>
                  <a:pt x="778960" y="1577015"/>
                </a:lnTo>
                <a:lnTo>
                  <a:pt x="812500" y="1542676"/>
                </a:lnTo>
                <a:lnTo>
                  <a:pt x="846346" y="1508640"/>
                </a:lnTo>
                <a:lnTo>
                  <a:pt x="880495" y="1474908"/>
                </a:lnTo>
                <a:lnTo>
                  <a:pt x="914946" y="1441483"/>
                </a:lnTo>
                <a:lnTo>
                  <a:pt x="949696" y="1408367"/>
                </a:lnTo>
                <a:lnTo>
                  <a:pt x="984743" y="1375562"/>
                </a:lnTo>
                <a:lnTo>
                  <a:pt x="1020085" y="1343070"/>
                </a:lnTo>
                <a:lnTo>
                  <a:pt x="1055719" y="1310894"/>
                </a:lnTo>
                <a:lnTo>
                  <a:pt x="1091643" y="1279035"/>
                </a:lnTo>
                <a:lnTo>
                  <a:pt x="1127856" y="1247497"/>
                </a:lnTo>
                <a:lnTo>
                  <a:pt x="1164354" y="1216281"/>
                </a:lnTo>
                <a:lnTo>
                  <a:pt x="1201136" y="1185389"/>
                </a:lnTo>
                <a:lnTo>
                  <a:pt x="1238200" y="1154824"/>
                </a:lnTo>
                <a:lnTo>
                  <a:pt x="1275542" y="1124588"/>
                </a:lnTo>
                <a:lnTo>
                  <a:pt x="1313162" y="1094683"/>
                </a:lnTo>
                <a:lnTo>
                  <a:pt x="1351056" y="1065111"/>
                </a:lnTo>
                <a:lnTo>
                  <a:pt x="1389223" y="1035874"/>
                </a:lnTo>
                <a:lnTo>
                  <a:pt x="1427661" y="1006976"/>
                </a:lnTo>
                <a:lnTo>
                  <a:pt x="1466366" y="978417"/>
                </a:lnTo>
                <a:lnTo>
                  <a:pt x="1505337" y="950200"/>
                </a:lnTo>
                <a:lnTo>
                  <a:pt x="1544572" y="922328"/>
                </a:lnTo>
                <a:lnTo>
                  <a:pt x="1584069" y="894803"/>
                </a:lnTo>
                <a:lnTo>
                  <a:pt x="1623825" y="867626"/>
                </a:lnTo>
                <a:lnTo>
                  <a:pt x="1663838" y="840800"/>
                </a:lnTo>
                <a:lnTo>
                  <a:pt x="1704105" y="814327"/>
                </a:lnTo>
                <a:lnTo>
                  <a:pt x="1744626" y="788210"/>
                </a:lnTo>
                <a:lnTo>
                  <a:pt x="1785396" y="762451"/>
                </a:lnTo>
                <a:lnTo>
                  <a:pt x="1826415" y="737051"/>
                </a:lnTo>
                <a:lnTo>
                  <a:pt x="1867680" y="712014"/>
                </a:lnTo>
                <a:lnTo>
                  <a:pt x="1909188" y="687341"/>
                </a:lnTo>
                <a:lnTo>
                  <a:pt x="1950938" y="663034"/>
                </a:lnTo>
                <a:lnTo>
                  <a:pt x="1992928" y="639096"/>
                </a:lnTo>
                <a:lnTo>
                  <a:pt x="2035154" y="615529"/>
                </a:lnTo>
                <a:lnTo>
                  <a:pt x="2077616" y="592336"/>
                </a:lnTo>
                <a:lnTo>
                  <a:pt x="2120310" y="569517"/>
                </a:lnTo>
                <a:lnTo>
                  <a:pt x="2163234" y="547076"/>
                </a:lnTo>
                <a:lnTo>
                  <a:pt x="2206387" y="525016"/>
                </a:lnTo>
                <a:lnTo>
                  <a:pt x="2249766" y="503337"/>
                </a:lnTo>
                <a:lnTo>
                  <a:pt x="2293368" y="482042"/>
                </a:lnTo>
                <a:lnTo>
                  <a:pt x="2337192" y="461134"/>
                </a:lnTo>
                <a:lnTo>
                  <a:pt x="2381236" y="440614"/>
                </a:lnTo>
                <a:lnTo>
                  <a:pt x="2425496" y="420486"/>
                </a:lnTo>
                <a:lnTo>
                  <a:pt x="2469972" y="400750"/>
                </a:lnTo>
                <a:lnTo>
                  <a:pt x="2514660" y="381410"/>
                </a:lnTo>
                <a:lnTo>
                  <a:pt x="2559559" y="362468"/>
                </a:lnTo>
                <a:lnTo>
                  <a:pt x="2604666" y="343925"/>
                </a:lnTo>
                <a:lnTo>
                  <a:pt x="2649979" y="325784"/>
                </a:lnTo>
                <a:lnTo>
                  <a:pt x="2695496" y="308048"/>
                </a:lnTo>
                <a:lnTo>
                  <a:pt x="2741215" y="290718"/>
                </a:lnTo>
                <a:lnTo>
                  <a:pt x="2787133" y="273796"/>
                </a:lnTo>
                <a:lnTo>
                  <a:pt x="2833248" y="257285"/>
                </a:lnTo>
                <a:lnTo>
                  <a:pt x="2879558" y="241188"/>
                </a:lnTo>
                <a:lnTo>
                  <a:pt x="2926061" y="225505"/>
                </a:lnTo>
                <a:lnTo>
                  <a:pt x="2972755" y="210240"/>
                </a:lnTo>
                <a:lnTo>
                  <a:pt x="3019636" y="195395"/>
                </a:lnTo>
                <a:lnTo>
                  <a:pt x="3066704" y="180972"/>
                </a:lnTo>
                <a:lnTo>
                  <a:pt x="3113956" y="166973"/>
                </a:lnTo>
                <a:lnTo>
                  <a:pt x="3161390" y="153400"/>
                </a:lnTo>
                <a:lnTo>
                  <a:pt x="3209003" y="140256"/>
                </a:lnTo>
                <a:lnTo>
                  <a:pt x="3304758" y="115262"/>
                </a:lnTo>
                <a:lnTo>
                  <a:pt x="3401205" y="92009"/>
                </a:lnTo>
                <a:lnTo>
                  <a:pt x="3498326" y="70515"/>
                </a:lnTo>
                <a:lnTo>
                  <a:pt x="3596102" y="50797"/>
                </a:lnTo>
                <a:lnTo>
                  <a:pt x="3694516" y="32873"/>
                </a:lnTo>
                <a:lnTo>
                  <a:pt x="3793551" y="16761"/>
                </a:lnTo>
                <a:lnTo>
                  <a:pt x="3893188" y="2479"/>
                </a:lnTo>
                <a:lnTo>
                  <a:pt x="3912425" y="0"/>
                </a:lnTo>
                <a:close/>
              </a:path>
            </a:pathLst>
          </a:custGeom>
          <a:solidFill>
            <a:srgbClr val="0069B4"/>
          </a:solidFill>
        </p:spPr>
        <p:txBody>
          <a:bodyPr wrap="square" lIns="0" tIns="0" rIns="0" bIns="0" rtlCol="0"/>
          <a:lstStyle/>
          <a:p>
            <a:endParaRPr/>
          </a:p>
        </p:txBody>
      </p:sp>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p:txBody>
      </p:sp>
      <p:sp>
        <p:nvSpPr>
          <p:cNvPr id="4" name="Espace réservé de la date 3"/>
          <p:cNvSpPr>
            <a:spLocks noGrp="1"/>
          </p:cNvSpPr>
          <p:nvPr>
            <p:ph type="dt" sz="half" idx="10"/>
          </p:nvPr>
        </p:nvSpPr>
        <p:spPr/>
        <p:txBody>
          <a:bodyPr/>
          <a:lstStyle/>
          <a:p>
            <a:fld id="{B3BBC167-B30E-470B-A5F6-9B160172A430}" type="datetime1">
              <a:rPr lang="fr-FR" smtClean="0"/>
              <a:t>01/06/2026</a:t>
            </a:fld>
            <a:endParaRPr lang="fr-FR"/>
          </a:p>
        </p:txBody>
      </p:sp>
      <p:sp>
        <p:nvSpPr>
          <p:cNvPr id="5" name="Espace réservé du pied de page 4"/>
          <p:cNvSpPr>
            <a:spLocks noGrp="1"/>
          </p:cNvSpPr>
          <p:nvPr>
            <p:ph type="ftr" sz="quarter" idx="11"/>
          </p:nvPr>
        </p:nvSpPr>
        <p:spPr/>
        <p:txBody>
          <a:bodyPr/>
          <a:lstStyle/>
          <a:p>
            <a:r>
              <a:rPr lang="fr-FR"/>
              <a:t>LATMOS 2021</a:t>
            </a:r>
          </a:p>
        </p:txBody>
      </p:sp>
      <p:sp>
        <p:nvSpPr>
          <p:cNvPr id="6" name="Espace réservé du numéro de diapositive 5"/>
          <p:cNvSpPr>
            <a:spLocks noGrp="1"/>
          </p:cNvSpPr>
          <p:nvPr>
            <p:ph type="sldNum" sz="quarter" idx="12"/>
          </p:nvPr>
        </p:nvSpPr>
        <p:spPr/>
        <p:txBody>
          <a:bodyPr/>
          <a:lstStyle>
            <a:lvl1pPr>
              <a:defRPr lang="fr-FR" sz="1600" b="1" kern="1200" smtClean="0">
                <a:solidFill>
                  <a:schemeClr val="accent1"/>
                </a:solidFill>
                <a:latin typeface="+mj-lt"/>
                <a:ea typeface="+mn-ea"/>
                <a:cs typeface="+mn-cs"/>
              </a:defRPr>
            </a:lvl1pPr>
          </a:lstStyle>
          <a:p>
            <a:fld id="{C6D1AB73-2785-4F21-AC41-9BEEFFE137EA}" type="slidenum">
              <a:rPr lang="fr-FR" smtClean="0"/>
              <a:pPr/>
              <a:t>‹#›</a:t>
            </a:fld>
            <a:endParaRPr lang="fr-FR" dirty="0"/>
          </a:p>
        </p:txBody>
      </p:sp>
    </p:spTree>
    <p:extLst>
      <p:ext uri="{BB962C8B-B14F-4D97-AF65-F5344CB8AC3E}">
        <p14:creationId xmlns:p14="http://schemas.microsoft.com/office/powerpoint/2010/main" val="2825879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object 3"/>
          <p:cNvSpPr/>
          <p:nvPr userDrawn="1"/>
        </p:nvSpPr>
        <p:spPr>
          <a:xfrm>
            <a:off x="-1" y="0"/>
            <a:ext cx="5743576" cy="2405063"/>
          </a:xfrm>
          <a:custGeom>
            <a:avLst/>
            <a:gdLst/>
            <a:ahLst/>
            <a:cxnLst/>
            <a:rect l="l" t="t" r="r" b="b"/>
            <a:pathLst>
              <a:path w="3912870" h="2605405">
                <a:moveTo>
                  <a:pt x="3912425" y="0"/>
                </a:moveTo>
                <a:lnTo>
                  <a:pt x="0" y="0"/>
                </a:lnTo>
                <a:lnTo>
                  <a:pt x="0" y="2605330"/>
                </a:lnTo>
                <a:lnTo>
                  <a:pt x="21518" y="2568656"/>
                </a:lnTo>
                <a:lnTo>
                  <a:pt x="46329" y="2527236"/>
                </a:lnTo>
                <a:lnTo>
                  <a:pt x="71504" y="2486061"/>
                </a:lnTo>
                <a:lnTo>
                  <a:pt x="97040" y="2445132"/>
                </a:lnTo>
                <a:lnTo>
                  <a:pt x="122934" y="2404453"/>
                </a:lnTo>
                <a:lnTo>
                  <a:pt x="149186" y="2364025"/>
                </a:lnTo>
                <a:lnTo>
                  <a:pt x="175792" y="2323851"/>
                </a:lnTo>
                <a:lnTo>
                  <a:pt x="202751" y="2283932"/>
                </a:lnTo>
                <a:lnTo>
                  <a:pt x="230059" y="2244272"/>
                </a:lnTo>
                <a:lnTo>
                  <a:pt x="257716" y="2204871"/>
                </a:lnTo>
                <a:lnTo>
                  <a:pt x="285718" y="2165733"/>
                </a:lnTo>
                <a:lnTo>
                  <a:pt x="314064" y="2126859"/>
                </a:lnTo>
                <a:lnTo>
                  <a:pt x="342750" y="2088253"/>
                </a:lnTo>
                <a:lnTo>
                  <a:pt x="371777" y="2049915"/>
                </a:lnTo>
                <a:lnTo>
                  <a:pt x="401139" y="2011848"/>
                </a:lnTo>
                <a:lnTo>
                  <a:pt x="430837" y="1974055"/>
                </a:lnTo>
                <a:lnTo>
                  <a:pt x="460867" y="1936538"/>
                </a:lnTo>
                <a:lnTo>
                  <a:pt x="491227" y="1899299"/>
                </a:lnTo>
                <a:lnTo>
                  <a:pt x="521915" y="1862339"/>
                </a:lnTo>
                <a:lnTo>
                  <a:pt x="552929" y="1825663"/>
                </a:lnTo>
                <a:lnTo>
                  <a:pt x="584266" y="1789270"/>
                </a:lnTo>
                <a:lnTo>
                  <a:pt x="615925" y="1753164"/>
                </a:lnTo>
                <a:lnTo>
                  <a:pt x="647902" y="1717348"/>
                </a:lnTo>
                <a:lnTo>
                  <a:pt x="680197" y="1681822"/>
                </a:lnTo>
                <a:lnTo>
                  <a:pt x="712806" y="1646590"/>
                </a:lnTo>
                <a:lnTo>
                  <a:pt x="745728" y="1611654"/>
                </a:lnTo>
                <a:lnTo>
                  <a:pt x="778960" y="1577015"/>
                </a:lnTo>
                <a:lnTo>
                  <a:pt x="812500" y="1542676"/>
                </a:lnTo>
                <a:lnTo>
                  <a:pt x="846346" y="1508640"/>
                </a:lnTo>
                <a:lnTo>
                  <a:pt x="880495" y="1474908"/>
                </a:lnTo>
                <a:lnTo>
                  <a:pt x="914946" y="1441483"/>
                </a:lnTo>
                <a:lnTo>
                  <a:pt x="949696" y="1408367"/>
                </a:lnTo>
                <a:lnTo>
                  <a:pt x="984743" y="1375562"/>
                </a:lnTo>
                <a:lnTo>
                  <a:pt x="1020085" y="1343070"/>
                </a:lnTo>
                <a:lnTo>
                  <a:pt x="1055719" y="1310894"/>
                </a:lnTo>
                <a:lnTo>
                  <a:pt x="1091643" y="1279035"/>
                </a:lnTo>
                <a:lnTo>
                  <a:pt x="1127856" y="1247497"/>
                </a:lnTo>
                <a:lnTo>
                  <a:pt x="1164354" y="1216281"/>
                </a:lnTo>
                <a:lnTo>
                  <a:pt x="1201136" y="1185389"/>
                </a:lnTo>
                <a:lnTo>
                  <a:pt x="1238200" y="1154824"/>
                </a:lnTo>
                <a:lnTo>
                  <a:pt x="1275542" y="1124588"/>
                </a:lnTo>
                <a:lnTo>
                  <a:pt x="1313162" y="1094683"/>
                </a:lnTo>
                <a:lnTo>
                  <a:pt x="1351056" y="1065111"/>
                </a:lnTo>
                <a:lnTo>
                  <a:pt x="1389223" y="1035874"/>
                </a:lnTo>
                <a:lnTo>
                  <a:pt x="1427661" y="1006976"/>
                </a:lnTo>
                <a:lnTo>
                  <a:pt x="1466366" y="978417"/>
                </a:lnTo>
                <a:lnTo>
                  <a:pt x="1505337" y="950200"/>
                </a:lnTo>
                <a:lnTo>
                  <a:pt x="1544572" y="922328"/>
                </a:lnTo>
                <a:lnTo>
                  <a:pt x="1584069" y="894803"/>
                </a:lnTo>
                <a:lnTo>
                  <a:pt x="1623825" y="867626"/>
                </a:lnTo>
                <a:lnTo>
                  <a:pt x="1663838" y="840800"/>
                </a:lnTo>
                <a:lnTo>
                  <a:pt x="1704105" y="814327"/>
                </a:lnTo>
                <a:lnTo>
                  <a:pt x="1744626" y="788210"/>
                </a:lnTo>
                <a:lnTo>
                  <a:pt x="1785396" y="762451"/>
                </a:lnTo>
                <a:lnTo>
                  <a:pt x="1826415" y="737051"/>
                </a:lnTo>
                <a:lnTo>
                  <a:pt x="1867680" y="712014"/>
                </a:lnTo>
                <a:lnTo>
                  <a:pt x="1909188" y="687341"/>
                </a:lnTo>
                <a:lnTo>
                  <a:pt x="1950938" y="663034"/>
                </a:lnTo>
                <a:lnTo>
                  <a:pt x="1992928" y="639096"/>
                </a:lnTo>
                <a:lnTo>
                  <a:pt x="2035154" y="615529"/>
                </a:lnTo>
                <a:lnTo>
                  <a:pt x="2077616" y="592336"/>
                </a:lnTo>
                <a:lnTo>
                  <a:pt x="2120310" y="569517"/>
                </a:lnTo>
                <a:lnTo>
                  <a:pt x="2163234" y="547076"/>
                </a:lnTo>
                <a:lnTo>
                  <a:pt x="2206387" y="525016"/>
                </a:lnTo>
                <a:lnTo>
                  <a:pt x="2249766" y="503337"/>
                </a:lnTo>
                <a:lnTo>
                  <a:pt x="2293368" y="482042"/>
                </a:lnTo>
                <a:lnTo>
                  <a:pt x="2337192" y="461134"/>
                </a:lnTo>
                <a:lnTo>
                  <a:pt x="2381236" y="440614"/>
                </a:lnTo>
                <a:lnTo>
                  <a:pt x="2425496" y="420486"/>
                </a:lnTo>
                <a:lnTo>
                  <a:pt x="2469972" y="400750"/>
                </a:lnTo>
                <a:lnTo>
                  <a:pt x="2514660" y="381410"/>
                </a:lnTo>
                <a:lnTo>
                  <a:pt x="2559559" y="362468"/>
                </a:lnTo>
                <a:lnTo>
                  <a:pt x="2604666" y="343925"/>
                </a:lnTo>
                <a:lnTo>
                  <a:pt x="2649979" y="325784"/>
                </a:lnTo>
                <a:lnTo>
                  <a:pt x="2695496" y="308048"/>
                </a:lnTo>
                <a:lnTo>
                  <a:pt x="2741215" y="290718"/>
                </a:lnTo>
                <a:lnTo>
                  <a:pt x="2787133" y="273796"/>
                </a:lnTo>
                <a:lnTo>
                  <a:pt x="2833248" y="257285"/>
                </a:lnTo>
                <a:lnTo>
                  <a:pt x="2879558" y="241188"/>
                </a:lnTo>
                <a:lnTo>
                  <a:pt x="2926061" y="225505"/>
                </a:lnTo>
                <a:lnTo>
                  <a:pt x="2972755" y="210240"/>
                </a:lnTo>
                <a:lnTo>
                  <a:pt x="3019636" y="195395"/>
                </a:lnTo>
                <a:lnTo>
                  <a:pt x="3066704" y="180972"/>
                </a:lnTo>
                <a:lnTo>
                  <a:pt x="3113956" y="166973"/>
                </a:lnTo>
                <a:lnTo>
                  <a:pt x="3161390" y="153400"/>
                </a:lnTo>
                <a:lnTo>
                  <a:pt x="3209003" y="140256"/>
                </a:lnTo>
                <a:lnTo>
                  <a:pt x="3304758" y="115262"/>
                </a:lnTo>
                <a:lnTo>
                  <a:pt x="3401205" y="92009"/>
                </a:lnTo>
                <a:lnTo>
                  <a:pt x="3498326" y="70515"/>
                </a:lnTo>
                <a:lnTo>
                  <a:pt x="3596102" y="50797"/>
                </a:lnTo>
                <a:lnTo>
                  <a:pt x="3694516" y="32873"/>
                </a:lnTo>
                <a:lnTo>
                  <a:pt x="3793551" y="16761"/>
                </a:lnTo>
                <a:lnTo>
                  <a:pt x="3893188" y="2479"/>
                </a:lnTo>
                <a:lnTo>
                  <a:pt x="3912425" y="0"/>
                </a:lnTo>
                <a:close/>
              </a:path>
            </a:pathLst>
          </a:custGeom>
          <a:solidFill>
            <a:srgbClr val="0069B4"/>
          </a:solidFill>
        </p:spPr>
        <p:txBody>
          <a:bodyPr wrap="square" lIns="0" tIns="0" rIns="0" bIns="0" rtlCol="0"/>
          <a:lstStyle/>
          <a:p>
            <a:endParaRPr/>
          </a:p>
        </p:txBody>
      </p:sp>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1192213" y="2597150"/>
            <a:ext cx="7400925" cy="6188075"/>
          </a:xfrm>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p:txBody>
      </p:sp>
      <p:sp>
        <p:nvSpPr>
          <p:cNvPr id="4" name="Espace réservé du contenu 3"/>
          <p:cNvSpPr>
            <a:spLocks noGrp="1"/>
          </p:cNvSpPr>
          <p:nvPr>
            <p:ph sz="half" idx="2"/>
          </p:nvPr>
        </p:nvSpPr>
        <p:spPr>
          <a:xfrm>
            <a:off x="8745538" y="2597150"/>
            <a:ext cx="7402512" cy="6188075"/>
          </a:xfrm>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p:txBody>
      </p:sp>
      <p:sp>
        <p:nvSpPr>
          <p:cNvPr id="5" name="Espace réservé de la date 4"/>
          <p:cNvSpPr>
            <a:spLocks noGrp="1"/>
          </p:cNvSpPr>
          <p:nvPr>
            <p:ph type="dt" sz="half" idx="10"/>
          </p:nvPr>
        </p:nvSpPr>
        <p:spPr/>
        <p:txBody>
          <a:bodyPr/>
          <a:lstStyle/>
          <a:p>
            <a:fld id="{47A4141C-971F-449D-80C5-474F851FF805}" type="datetime1">
              <a:rPr lang="fr-FR" smtClean="0"/>
              <a:t>01/06/2026</a:t>
            </a:fld>
            <a:endParaRPr lang="fr-FR"/>
          </a:p>
        </p:txBody>
      </p:sp>
      <p:sp>
        <p:nvSpPr>
          <p:cNvPr id="6" name="Espace réservé du pied de page 5"/>
          <p:cNvSpPr>
            <a:spLocks noGrp="1"/>
          </p:cNvSpPr>
          <p:nvPr>
            <p:ph type="ftr" sz="quarter" idx="11"/>
          </p:nvPr>
        </p:nvSpPr>
        <p:spPr/>
        <p:txBody>
          <a:bodyPr/>
          <a:lstStyle/>
          <a:p>
            <a:r>
              <a:rPr lang="fr-FR"/>
              <a:t>LATMOS 2021</a:t>
            </a:r>
          </a:p>
        </p:txBody>
      </p:sp>
      <p:sp>
        <p:nvSpPr>
          <p:cNvPr id="7" name="Espace réservé du numéro de diapositive 6"/>
          <p:cNvSpPr>
            <a:spLocks noGrp="1"/>
          </p:cNvSpPr>
          <p:nvPr>
            <p:ph type="sldNum" sz="quarter" idx="12"/>
          </p:nvPr>
        </p:nvSpPr>
        <p:spPr/>
        <p:txBody>
          <a:bodyPr/>
          <a:lstStyle/>
          <a:p>
            <a:fld id="{C6D1AB73-2785-4F21-AC41-9BEEFFE137EA}" type="slidenum">
              <a:rPr lang="fr-FR" smtClean="0"/>
              <a:t>‹#›</a:t>
            </a:fld>
            <a:endParaRPr lang="fr-FR"/>
          </a:p>
        </p:txBody>
      </p:sp>
    </p:spTree>
    <p:extLst>
      <p:ext uri="{BB962C8B-B14F-4D97-AF65-F5344CB8AC3E}">
        <p14:creationId xmlns:p14="http://schemas.microsoft.com/office/powerpoint/2010/main" val="3223514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object 3"/>
          <p:cNvSpPr/>
          <p:nvPr userDrawn="1"/>
        </p:nvSpPr>
        <p:spPr>
          <a:xfrm>
            <a:off x="-1" y="0"/>
            <a:ext cx="5743576" cy="2405063"/>
          </a:xfrm>
          <a:custGeom>
            <a:avLst/>
            <a:gdLst/>
            <a:ahLst/>
            <a:cxnLst/>
            <a:rect l="l" t="t" r="r" b="b"/>
            <a:pathLst>
              <a:path w="3912870" h="2605405">
                <a:moveTo>
                  <a:pt x="3912425" y="0"/>
                </a:moveTo>
                <a:lnTo>
                  <a:pt x="0" y="0"/>
                </a:lnTo>
                <a:lnTo>
                  <a:pt x="0" y="2605330"/>
                </a:lnTo>
                <a:lnTo>
                  <a:pt x="21518" y="2568656"/>
                </a:lnTo>
                <a:lnTo>
                  <a:pt x="46329" y="2527236"/>
                </a:lnTo>
                <a:lnTo>
                  <a:pt x="71504" y="2486061"/>
                </a:lnTo>
                <a:lnTo>
                  <a:pt x="97040" y="2445132"/>
                </a:lnTo>
                <a:lnTo>
                  <a:pt x="122934" y="2404453"/>
                </a:lnTo>
                <a:lnTo>
                  <a:pt x="149186" y="2364025"/>
                </a:lnTo>
                <a:lnTo>
                  <a:pt x="175792" y="2323851"/>
                </a:lnTo>
                <a:lnTo>
                  <a:pt x="202751" y="2283932"/>
                </a:lnTo>
                <a:lnTo>
                  <a:pt x="230059" y="2244272"/>
                </a:lnTo>
                <a:lnTo>
                  <a:pt x="257716" y="2204871"/>
                </a:lnTo>
                <a:lnTo>
                  <a:pt x="285718" y="2165733"/>
                </a:lnTo>
                <a:lnTo>
                  <a:pt x="314064" y="2126859"/>
                </a:lnTo>
                <a:lnTo>
                  <a:pt x="342750" y="2088253"/>
                </a:lnTo>
                <a:lnTo>
                  <a:pt x="371777" y="2049915"/>
                </a:lnTo>
                <a:lnTo>
                  <a:pt x="401139" y="2011848"/>
                </a:lnTo>
                <a:lnTo>
                  <a:pt x="430837" y="1974055"/>
                </a:lnTo>
                <a:lnTo>
                  <a:pt x="460867" y="1936538"/>
                </a:lnTo>
                <a:lnTo>
                  <a:pt x="491227" y="1899299"/>
                </a:lnTo>
                <a:lnTo>
                  <a:pt x="521915" y="1862339"/>
                </a:lnTo>
                <a:lnTo>
                  <a:pt x="552929" y="1825663"/>
                </a:lnTo>
                <a:lnTo>
                  <a:pt x="584266" y="1789270"/>
                </a:lnTo>
                <a:lnTo>
                  <a:pt x="615925" y="1753164"/>
                </a:lnTo>
                <a:lnTo>
                  <a:pt x="647902" y="1717348"/>
                </a:lnTo>
                <a:lnTo>
                  <a:pt x="680197" y="1681822"/>
                </a:lnTo>
                <a:lnTo>
                  <a:pt x="712806" y="1646590"/>
                </a:lnTo>
                <a:lnTo>
                  <a:pt x="745728" y="1611654"/>
                </a:lnTo>
                <a:lnTo>
                  <a:pt x="778960" y="1577015"/>
                </a:lnTo>
                <a:lnTo>
                  <a:pt x="812500" y="1542676"/>
                </a:lnTo>
                <a:lnTo>
                  <a:pt x="846346" y="1508640"/>
                </a:lnTo>
                <a:lnTo>
                  <a:pt x="880495" y="1474908"/>
                </a:lnTo>
                <a:lnTo>
                  <a:pt x="914946" y="1441483"/>
                </a:lnTo>
                <a:lnTo>
                  <a:pt x="949696" y="1408367"/>
                </a:lnTo>
                <a:lnTo>
                  <a:pt x="984743" y="1375562"/>
                </a:lnTo>
                <a:lnTo>
                  <a:pt x="1020085" y="1343070"/>
                </a:lnTo>
                <a:lnTo>
                  <a:pt x="1055719" y="1310894"/>
                </a:lnTo>
                <a:lnTo>
                  <a:pt x="1091643" y="1279035"/>
                </a:lnTo>
                <a:lnTo>
                  <a:pt x="1127856" y="1247497"/>
                </a:lnTo>
                <a:lnTo>
                  <a:pt x="1164354" y="1216281"/>
                </a:lnTo>
                <a:lnTo>
                  <a:pt x="1201136" y="1185389"/>
                </a:lnTo>
                <a:lnTo>
                  <a:pt x="1238200" y="1154824"/>
                </a:lnTo>
                <a:lnTo>
                  <a:pt x="1275542" y="1124588"/>
                </a:lnTo>
                <a:lnTo>
                  <a:pt x="1313162" y="1094683"/>
                </a:lnTo>
                <a:lnTo>
                  <a:pt x="1351056" y="1065111"/>
                </a:lnTo>
                <a:lnTo>
                  <a:pt x="1389223" y="1035874"/>
                </a:lnTo>
                <a:lnTo>
                  <a:pt x="1427661" y="1006976"/>
                </a:lnTo>
                <a:lnTo>
                  <a:pt x="1466366" y="978417"/>
                </a:lnTo>
                <a:lnTo>
                  <a:pt x="1505337" y="950200"/>
                </a:lnTo>
                <a:lnTo>
                  <a:pt x="1544572" y="922328"/>
                </a:lnTo>
                <a:lnTo>
                  <a:pt x="1584069" y="894803"/>
                </a:lnTo>
                <a:lnTo>
                  <a:pt x="1623825" y="867626"/>
                </a:lnTo>
                <a:lnTo>
                  <a:pt x="1663838" y="840800"/>
                </a:lnTo>
                <a:lnTo>
                  <a:pt x="1704105" y="814327"/>
                </a:lnTo>
                <a:lnTo>
                  <a:pt x="1744626" y="788210"/>
                </a:lnTo>
                <a:lnTo>
                  <a:pt x="1785396" y="762451"/>
                </a:lnTo>
                <a:lnTo>
                  <a:pt x="1826415" y="737051"/>
                </a:lnTo>
                <a:lnTo>
                  <a:pt x="1867680" y="712014"/>
                </a:lnTo>
                <a:lnTo>
                  <a:pt x="1909188" y="687341"/>
                </a:lnTo>
                <a:lnTo>
                  <a:pt x="1950938" y="663034"/>
                </a:lnTo>
                <a:lnTo>
                  <a:pt x="1992928" y="639096"/>
                </a:lnTo>
                <a:lnTo>
                  <a:pt x="2035154" y="615529"/>
                </a:lnTo>
                <a:lnTo>
                  <a:pt x="2077616" y="592336"/>
                </a:lnTo>
                <a:lnTo>
                  <a:pt x="2120310" y="569517"/>
                </a:lnTo>
                <a:lnTo>
                  <a:pt x="2163234" y="547076"/>
                </a:lnTo>
                <a:lnTo>
                  <a:pt x="2206387" y="525016"/>
                </a:lnTo>
                <a:lnTo>
                  <a:pt x="2249766" y="503337"/>
                </a:lnTo>
                <a:lnTo>
                  <a:pt x="2293368" y="482042"/>
                </a:lnTo>
                <a:lnTo>
                  <a:pt x="2337192" y="461134"/>
                </a:lnTo>
                <a:lnTo>
                  <a:pt x="2381236" y="440614"/>
                </a:lnTo>
                <a:lnTo>
                  <a:pt x="2425496" y="420486"/>
                </a:lnTo>
                <a:lnTo>
                  <a:pt x="2469972" y="400750"/>
                </a:lnTo>
                <a:lnTo>
                  <a:pt x="2514660" y="381410"/>
                </a:lnTo>
                <a:lnTo>
                  <a:pt x="2559559" y="362468"/>
                </a:lnTo>
                <a:lnTo>
                  <a:pt x="2604666" y="343925"/>
                </a:lnTo>
                <a:lnTo>
                  <a:pt x="2649979" y="325784"/>
                </a:lnTo>
                <a:lnTo>
                  <a:pt x="2695496" y="308048"/>
                </a:lnTo>
                <a:lnTo>
                  <a:pt x="2741215" y="290718"/>
                </a:lnTo>
                <a:lnTo>
                  <a:pt x="2787133" y="273796"/>
                </a:lnTo>
                <a:lnTo>
                  <a:pt x="2833248" y="257285"/>
                </a:lnTo>
                <a:lnTo>
                  <a:pt x="2879558" y="241188"/>
                </a:lnTo>
                <a:lnTo>
                  <a:pt x="2926061" y="225505"/>
                </a:lnTo>
                <a:lnTo>
                  <a:pt x="2972755" y="210240"/>
                </a:lnTo>
                <a:lnTo>
                  <a:pt x="3019636" y="195395"/>
                </a:lnTo>
                <a:lnTo>
                  <a:pt x="3066704" y="180972"/>
                </a:lnTo>
                <a:lnTo>
                  <a:pt x="3113956" y="166973"/>
                </a:lnTo>
                <a:lnTo>
                  <a:pt x="3161390" y="153400"/>
                </a:lnTo>
                <a:lnTo>
                  <a:pt x="3209003" y="140256"/>
                </a:lnTo>
                <a:lnTo>
                  <a:pt x="3304758" y="115262"/>
                </a:lnTo>
                <a:lnTo>
                  <a:pt x="3401205" y="92009"/>
                </a:lnTo>
                <a:lnTo>
                  <a:pt x="3498326" y="70515"/>
                </a:lnTo>
                <a:lnTo>
                  <a:pt x="3596102" y="50797"/>
                </a:lnTo>
                <a:lnTo>
                  <a:pt x="3694516" y="32873"/>
                </a:lnTo>
                <a:lnTo>
                  <a:pt x="3793551" y="16761"/>
                </a:lnTo>
                <a:lnTo>
                  <a:pt x="3893188" y="2479"/>
                </a:lnTo>
                <a:lnTo>
                  <a:pt x="3912425" y="0"/>
                </a:lnTo>
                <a:close/>
              </a:path>
            </a:pathLst>
          </a:custGeom>
          <a:solidFill>
            <a:srgbClr val="0069B4"/>
          </a:solidFill>
        </p:spPr>
        <p:txBody>
          <a:bodyPr wrap="square" lIns="0" tIns="0" rIns="0" bIns="0" rtlCol="0"/>
          <a:lstStyle/>
          <a:p>
            <a:endParaRPr/>
          </a:p>
        </p:txBody>
      </p:sp>
      <p:sp>
        <p:nvSpPr>
          <p:cNvPr id="2" name="Titre 1"/>
          <p:cNvSpPr>
            <a:spLocks noGrp="1"/>
          </p:cNvSpPr>
          <p:nvPr>
            <p:ph type="title"/>
          </p:nvPr>
        </p:nvSpPr>
        <p:spPr>
          <a:xfrm>
            <a:off x="1193800" y="519113"/>
            <a:ext cx="14955838" cy="1885950"/>
          </a:xfrm>
        </p:spPr>
        <p:txBody>
          <a:bodyPr/>
          <a:lstStyle>
            <a:lvl1pPr>
              <a:defRPr b="1"/>
            </a:lvl1pPr>
          </a:lstStyle>
          <a:p>
            <a:r>
              <a:rPr lang="fr-FR" dirty="0"/>
              <a:t>Modifiez le style du titre</a:t>
            </a:r>
          </a:p>
        </p:txBody>
      </p:sp>
      <p:sp>
        <p:nvSpPr>
          <p:cNvPr id="3" name="Espace réservé du texte 2"/>
          <p:cNvSpPr>
            <a:spLocks noGrp="1"/>
          </p:cNvSpPr>
          <p:nvPr>
            <p:ph type="body" idx="1"/>
          </p:nvPr>
        </p:nvSpPr>
        <p:spPr>
          <a:xfrm>
            <a:off x="1193800" y="2390775"/>
            <a:ext cx="7335838" cy="792000"/>
          </a:xfrm>
        </p:spPr>
        <p:txBody>
          <a:bodyPr anchor="ctr" anchorCtr="0">
            <a:normAutofit/>
          </a:bodyPr>
          <a:lstStyle>
            <a:lvl1pPr marL="0" indent="0" algn="ctr">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Modifier les styles du texte du masque</a:t>
            </a:r>
          </a:p>
        </p:txBody>
      </p:sp>
      <p:sp>
        <p:nvSpPr>
          <p:cNvPr id="4" name="Espace réservé du contenu 3"/>
          <p:cNvSpPr>
            <a:spLocks noGrp="1"/>
          </p:cNvSpPr>
          <p:nvPr>
            <p:ph sz="half" idx="2"/>
          </p:nvPr>
        </p:nvSpPr>
        <p:spPr>
          <a:xfrm>
            <a:off x="1193800" y="3352800"/>
            <a:ext cx="7335838" cy="5449888"/>
          </a:xfrm>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p:txBody>
      </p:sp>
      <p:sp>
        <p:nvSpPr>
          <p:cNvPr id="5" name="Espace réservé du texte 4"/>
          <p:cNvSpPr>
            <a:spLocks noGrp="1"/>
          </p:cNvSpPr>
          <p:nvPr>
            <p:ph type="body" sz="quarter" idx="3"/>
          </p:nvPr>
        </p:nvSpPr>
        <p:spPr>
          <a:xfrm>
            <a:off x="8778875" y="2390775"/>
            <a:ext cx="7370763" cy="792000"/>
          </a:xfrm>
        </p:spPr>
        <p:txBody>
          <a:bodyPr anchor="ctr" anchorCtr="0">
            <a:normAutofit/>
          </a:bodyPr>
          <a:lstStyle>
            <a:lvl1pPr marL="0" indent="0" algn="ctr">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Modifier les styles du texte du masque</a:t>
            </a:r>
          </a:p>
        </p:txBody>
      </p:sp>
      <p:sp>
        <p:nvSpPr>
          <p:cNvPr id="6" name="Espace réservé du contenu 5"/>
          <p:cNvSpPr>
            <a:spLocks noGrp="1"/>
          </p:cNvSpPr>
          <p:nvPr>
            <p:ph sz="quarter" idx="4"/>
          </p:nvPr>
        </p:nvSpPr>
        <p:spPr>
          <a:xfrm>
            <a:off x="8778875" y="3352800"/>
            <a:ext cx="7370763" cy="5449888"/>
          </a:xfrm>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p:txBody>
      </p:sp>
      <p:sp>
        <p:nvSpPr>
          <p:cNvPr id="7" name="Espace réservé de la date 6"/>
          <p:cNvSpPr>
            <a:spLocks noGrp="1"/>
          </p:cNvSpPr>
          <p:nvPr>
            <p:ph type="dt" sz="half" idx="10"/>
          </p:nvPr>
        </p:nvSpPr>
        <p:spPr/>
        <p:txBody>
          <a:bodyPr/>
          <a:lstStyle/>
          <a:p>
            <a:fld id="{CA932CB3-AE13-48B4-8802-618624564FE3}" type="datetime1">
              <a:rPr lang="fr-FR" smtClean="0"/>
              <a:t>01/06/2026</a:t>
            </a:fld>
            <a:endParaRPr lang="fr-FR"/>
          </a:p>
        </p:txBody>
      </p:sp>
      <p:sp>
        <p:nvSpPr>
          <p:cNvPr id="8" name="Espace réservé du pied de page 7"/>
          <p:cNvSpPr>
            <a:spLocks noGrp="1"/>
          </p:cNvSpPr>
          <p:nvPr>
            <p:ph type="ftr" sz="quarter" idx="11"/>
          </p:nvPr>
        </p:nvSpPr>
        <p:spPr/>
        <p:txBody>
          <a:bodyPr/>
          <a:lstStyle/>
          <a:p>
            <a:r>
              <a:rPr lang="fr-FR"/>
              <a:t>LATMOS 2021</a:t>
            </a:r>
          </a:p>
        </p:txBody>
      </p:sp>
      <p:sp>
        <p:nvSpPr>
          <p:cNvPr id="9" name="Espace réservé du numéro de diapositive 8"/>
          <p:cNvSpPr>
            <a:spLocks noGrp="1"/>
          </p:cNvSpPr>
          <p:nvPr>
            <p:ph type="sldNum" sz="quarter" idx="12"/>
          </p:nvPr>
        </p:nvSpPr>
        <p:spPr/>
        <p:txBody>
          <a:bodyPr/>
          <a:lstStyle/>
          <a:p>
            <a:fld id="{C6D1AB73-2785-4F21-AC41-9BEEFFE137EA}" type="slidenum">
              <a:rPr lang="fr-FR" smtClean="0"/>
              <a:t>‹#›</a:t>
            </a:fld>
            <a:endParaRPr lang="fr-FR"/>
          </a:p>
        </p:txBody>
      </p:sp>
    </p:spTree>
    <p:extLst>
      <p:ext uri="{BB962C8B-B14F-4D97-AF65-F5344CB8AC3E}">
        <p14:creationId xmlns:p14="http://schemas.microsoft.com/office/powerpoint/2010/main" val="3467138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10" Type="http://schemas.openxmlformats.org/officeDocument/2006/relationships/image" Target="../media/image11.png"/><Relationship Id="rId4" Type="http://schemas.openxmlformats.org/officeDocument/2006/relationships/slideLayout" Target="../slideLayouts/slideLayout10.xml"/><Relationship Id="rId9" Type="http://schemas.openxmlformats.org/officeDocument/2006/relationships/image" Target="../media/image10.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6.xml"/><Relationship Id="rId7" Type="http://schemas.openxmlformats.org/officeDocument/2006/relationships/image" Target="../media/image10.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3.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image" Target="../media/image11.png"/><Relationship Id="rId4" Type="http://schemas.openxmlformats.org/officeDocument/2006/relationships/slideLayout" Target="../slideLayouts/slideLayout22.xml"/><Relationship Id="rId9" Type="http://schemas.openxmlformats.org/officeDocument/2006/relationships/image" Target="../media/image10.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image" Target="../media/image11.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image" Target="../media/image10.png"/><Relationship Id="rId5" Type="http://schemas.openxmlformats.org/officeDocument/2006/relationships/slideLayout" Target="../slideLayouts/slideLayout30.xml"/><Relationship Id="rId10" Type="http://schemas.openxmlformats.org/officeDocument/2006/relationships/theme" Target="../theme/theme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cstate="print">
            <a:lum/>
          </a:blip>
          <a:srcRect/>
          <a:tile tx="0" ty="0" sx="43000" sy="43000" flip="none" algn="ctr"/>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4823338"/>
      </p:ext>
    </p:extLst>
  </p:cSld>
  <p:clrMap bg1="lt1" tx1="dk1" bg2="lt2" tx2="dk2" accent1="accent1" accent2="accent2" accent3="accent3" accent4="accent4" accent5="accent5" accent6="accent6" hlink="hlink" folHlink="folHlink"/>
  <p:sldLayoutIdLst>
    <p:sldLayoutId id="2147483718" r:id="rId1"/>
    <p:sldLayoutId id="2147483723" r:id="rId2"/>
    <p:sldLayoutId id="2147483712" r:id="rId3"/>
    <p:sldLayoutId id="2147483724" r:id="rId4"/>
    <p:sldLayoutId id="2147483725" r:id="rId5"/>
    <p:sldLayoutId id="2147483754" r:id="rId6"/>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1192213" y="519113"/>
            <a:ext cx="14955837" cy="1885950"/>
          </a:xfrm>
          <a:prstGeom prst="rect">
            <a:avLst/>
          </a:prstGeom>
        </p:spPr>
        <p:txBody>
          <a:bodyPr vert="horz" lIns="91440" tIns="45720" rIns="91440" bIns="45720" rtlCol="0" anchor="t" anchorCtr="0">
            <a:normAutofit/>
          </a:bodyPr>
          <a:lstStyle/>
          <a:p>
            <a:r>
              <a:rPr lang="fr-FR" dirty="0"/>
              <a:t>Modifiez le style du titre</a:t>
            </a:r>
          </a:p>
        </p:txBody>
      </p:sp>
      <p:sp>
        <p:nvSpPr>
          <p:cNvPr id="3" name="Espace réservé du texte 2"/>
          <p:cNvSpPr>
            <a:spLocks noGrp="1"/>
          </p:cNvSpPr>
          <p:nvPr>
            <p:ph type="body" idx="1"/>
          </p:nvPr>
        </p:nvSpPr>
        <p:spPr>
          <a:xfrm>
            <a:off x="1192213" y="2597150"/>
            <a:ext cx="14955837" cy="6188075"/>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p:txBody>
      </p:sp>
      <p:sp>
        <p:nvSpPr>
          <p:cNvPr id="4" name="Espace réservé de la date 3"/>
          <p:cNvSpPr>
            <a:spLocks noGrp="1"/>
          </p:cNvSpPr>
          <p:nvPr>
            <p:ph type="dt" sz="half" idx="2"/>
          </p:nvPr>
        </p:nvSpPr>
        <p:spPr>
          <a:xfrm>
            <a:off x="1192214" y="9040813"/>
            <a:ext cx="1922663" cy="519112"/>
          </a:xfrm>
          <a:prstGeom prst="rect">
            <a:avLst/>
          </a:prstGeom>
        </p:spPr>
        <p:txBody>
          <a:bodyPr vert="horz" lIns="91440" tIns="45720" rIns="91440" bIns="45720" rtlCol="0" anchor="ctr"/>
          <a:lstStyle>
            <a:lvl1pPr algn="l">
              <a:defRPr sz="1600">
                <a:solidFill>
                  <a:schemeClr val="accent3"/>
                </a:solidFill>
              </a:defRPr>
            </a:lvl1pPr>
          </a:lstStyle>
          <a:p>
            <a:fld id="{5FBE9DCE-3870-4DA8-8A93-E9C781A4CC70}" type="datetime1">
              <a:rPr lang="fr-FR" smtClean="0"/>
              <a:t>01/06/2026</a:t>
            </a:fld>
            <a:endParaRPr lang="fr-FR" dirty="0"/>
          </a:p>
        </p:txBody>
      </p:sp>
      <p:sp>
        <p:nvSpPr>
          <p:cNvPr id="5" name="Espace réservé du pied de page 4"/>
          <p:cNvSpPr>
            <a:spLocks noGrp="1"/>
          </p:cNvSpPr>
          <p:nvPr>
            <p:ph type="ftr" sz="quarter" idx="3"/>
          </p:nvPr>
        </p:nvSpPr>
        <p:spPr>
          <a:xfrm>
            <a:off x="3485558" y="9040813"/>
            <a:ext cx="10369146" cy="519112"/>
          </a:xfrm>
          <a:prstGeom prst="rect">
            <a:avLst/>
          </a:prstGeom>
        </p:spPr>
        <p:txBody>
          <a:bodyPr vert="horz" lIns="91440" tIns="45720" rIns="91440" bIns="45720" rtlCol="0" anchor="ctr"/>
          <a:lstStyle>
            <a:lvl1pPr algn="ctr">
              <a:defRPr sz="1600">
                <a:solidFill>
                  <a:schemeClr val="accent3"/>
                </a:solidFill>
              </a:defRPr>
            </a:lvl1pPr>
          </a:lstStyle>
          <a:p>
            <a:r>
              <a:rPr lang="fr-FR"/>
              <a:t>LATMOS 2021</a:t>
            </a:r>
            <a:endParaRPr lang="fr-FR" dirty="0"/>
          </a:p>
        </p:txBody>
      </p:sp>
      <p:sp>
        <p:nvSpPr>
          <p:cNvPr id="6" name="Espace réservé du numéro de diapositive 5"/>
          <p:cNvSpPr>
            <a:spLocks noGrp="1"/>
          </p:cNvSpPr>
          <p:nvPr>
            <p:ph type="sldNum" sz="quarter" idx="4"/>
          </p:nvPr>
        </p:nvSpPr>
        <p:spPr>
          <a:xfrm>
            <a:off x="14232731" y="9040813"/>
            <a:ext cx="1915319" cy="519112"/>
          </a:xfrm>
          <a:prstGeom prst="rect">
            <a:avLst/>
          </a:prstGeom>
        </p:spPr>
        <p:txBody>
          <a:bodyPr vert="horz" lIns="91440" tIns="45720" rIns="91440" bIns="45720" rtlCol="0" anchor="ctr"/>
          <a:lstStyle>
            <a:lvl1pPr algn="r">
              <a:defRPr sz="1600" b="1">
                <a:solidFill>
                  <a:schemeClr val="accent1"/>
                </a:solidFill>
                <a:latin typeface="+mj-lt"/>
              </a:defRPr>
            </a:lvl1pPr>
          </a:lstStyle>
          <a:p>
            <a:fld id="{C6D1AB73-2785-4F21-AC41-9BEEFFE137EA}" type="slidenum">
              <a:rPr lang="fr-FR" smtClean="0"/>
              <a:pPr/>
              <a:t>‹#›</a:t>
            </a:fld>
            <a:endParaRPr lang="fr-FR" dirty="0"/>
          </a:p>
        </p:txBody>
      </p:sp>
      <p:grpSp>
        <p:nvGrpSpPr>
          <p:cNvPr id="14" name="Groupe 13"/>
          <p:cNvGrpSpPr/>
          <p:nvPr userDrawn="1"/>
        </p:nvGrpSpPr>
        <p:grpSpPr>
          <a:xfrm>
            <a:off x="16518731" y="9021304"/>
            <a:ext cx="567669" cy="539175"/>
            <a:chOff x="15832931" y="8457456"/>
            <a:chExt cx="567669" cy="539175"/>
          </a:xfrm>
        </p:grpSpPr>
        <p:sp>
          <p:nvSpPr>
            <p:cNvPr id="15" name="object 5"/>
            <p:cNvSpPr/>
            <p:nvPr userDrawn="1"/>
          </p:nvSpPr>
          <p:spPr>
            <a:xfrm>
              <a:off x="16002066" y="8714736"/>
              <a:ext cx="183248" cy="214045"/>
            </a:xfrm>
            <a:prstGeom prst="rect">
              <a:avLst/>
            </a:prstGeom>
            <a:blipFill>
              <a:blip r:embed="rId9" cstate="print"/>
              <a:stretch>
                <a:fillRect/>
              </a:stretch>
            </a:blipFill>
          </p:spPr>
          <p:txBody>
            <a:bodyPr wrap="square" lIns="0" tIns="0" rIns="0" bIns="0" rtlCol="0"/>
            <a:lstStyle/>
            <a:p>
              <a:endParaRPr/>
            </a:p>
          </p:txBody>
        </p:sp>
        <p:sp>
          <p:nvSpPr>
            <p:cNvPr id="16" name="object 6"/>
            <p:cNvSpPr/>
            <p:nvPr userDrawn="1"/>
          </p:nvSpPr>
          <p:spPr>
            <a:xfrm>
              <a:off x="15832931" y="8595946"/>
              <a:ext cx="409575" cy="400685"/>
            </a:xfrm>
            <a:custGeom>
              <a:avLst/>
              <a:gdLst/>
              <a:ahLst/>
              <a:cxnLst/>
              <a:rect l="l" t="t" r="r" b="b"/>
              <a:pathLst>
                <a:path w="409575" h="400684">
                  <a:moveTo>
                    <a:pt x="198881" y="25819"/>
                  </a:moveTo>
                  <a:lnTo>
                    <a:pt x="150358" y="33644"/>
                  </a:lnTo>
                  <a:lnTo>
                    <a:pt x="108216" y="55434"/>
                  </a:lnTo>
                  <a:lnTo>
                    <a:pt x="74984" y="88663"/>
                  </a:lnTo>
                  <a:lnTo>
                    <a:pt x="53190" y="130801"/>
                  </a:lnTo>
                  <a:lnTo>
                    <a:pt x="45364" y="179323"/>
                  </a:lnTo>
                  <a:lnTo>
                    <a:pt x="46736" y="199888"/>
                  </a:lnTo>
                  <a:lnTo>
                    <a:pt x="50731" y="219617"/>
                  </a:lnTo>
                  <a:lnTo>
                    <a:pt x="57167" y="238342"/>
                  </a:lnTo>
                  <a:lnTo>
                    <a:pt x="65861" y="255892"/>
                  </a:lnTo>
                  <a:lnTo>
                    <a:pt x="40167" y="287043"/>
                  </a:lnTo>
                  <a:lnTo>
                    <a:pt x="13871" y="330314"/>
                  </a:lnTo>
                  <a:lnTo>
                    <a:pt x="0" y="372013"/>
                  </a:lnTo>
                  <a:lnTo>
                    <a:pt x="11582" y="398449"/>
                  </a:lnTo>
                  <a:lnTo>
                    <a:pt x="35511" y="400422"/>
                  </a:lnTo>
                  <a:lnTo>
                    <a:pt x="65879" y="387888"/>
                  </a:lnTo>
                  <a:lnTo>
                    <a:pt x="101233" y="363322"/>
                  </a:lnTo>
                  <a:lnTo>
                    <a:pt x="111006" y="354745"/>
                  </a:lnTo>
                  <a:lnTo>
                    <a:pt x="54136" y="354745"/>
                  </a:lnTo>
                  <a:lnTo>
                    <a:pt x="40779" y="353644"/>
                  </a:lnTo>
                  <a:lnTo>
                    <a:pt x="34377" y="335857"/>
                  </a:lnTo>
                  <a:lnTo>
                    <a:pt x="44217" y="308522"/>
                  </a:lnTo>
                  <a:lnTo>
                    <a:pt x="59863" y="281333"/>
                  </a:lnTo>
                  <a:lnTo>
                    <a:pt x="70878" y="263982"/>
                  </a:lnTo>
                  <a:lnTo>
                    <a:pt x="202872" y="263982"/>
                  </a:lnTo>
                  <a:lnTo>
                    <a:pt x="222677" y="242162"/>
                  </a:lnTo>
                  <a:lnTo>
                    <a:pt x="263441" y="194199"/>
                  </a:lnTo>
                  <a:lnTo>
                    <a:pt x="301925" y="146570"/>
                  </a:lnTo>
                  <a:lnTo>
                    <a:pt x="336675" y="101748"/>
                  </a:lnTo>
                  <a:lnTo>
                    <a:pt x="342151" y="94424"/>
                  </a:lnTo>
                  <a:lnTo>
                    <a:pt x="326732" y="94424"/>
                  </a:lnTo>
                  <a:lnTo>
                    <a:pt x="302657" y="66265"/>
                  </a:lnTo>
                  <a:lnTo>
                    <a:pt x="272508" y="44619"/>
                  </a:lnTo>
                  <a:lnTo>
                    <a:pt x="237508" y="30725"/>
                  </a:lnTo>
                  <a:lnTo>
                    <a:pt x="198881" y="25819"/>
                  </a:lnTo>
                  <a:close/>
                </a:path>
                <a:path w="409575" h="400684">
                  <a:moveTo>
                    <a:pt x="202872" y="263982"/>
                  </a:moveTo>
                  <a:lnTo>
                    <a:pt x="70878" y="263982"/>
                  </a:lnTo>
                  <a:lnTo>
                    <a:pt x="81316" y="277941"/>
                  </a:lnTo>
                  <a:lnTo>
                    <a:pt x="93231" y="290609"/>
                  </a:lnTo>
                  <a:lnTo>
                    <a:pt x="106502" y="301860"/>
                  </a:lnTo>
                  <a:lnTo>
                    <a:pt x="121005" y="311569"/>
                  </a:lnTo>
                  <a:lnTo>
                    <a:pt x="95046" y="332541"/>
                  </a:lnTo>
                  <a:lnTo>
                    <a:pt x="72491" y="347322"/>
                  </a:lnTo>
                  <a:lnTo>
                    <a:pt x="54136" y="354745"/>
                  </a:lnTo>
                  <a:lnTo>
                    <a:pt x="111006" y="354745"/>
                  </a:lnTo>
                  <a:lnTo>
                    <a:pt x="140119" y="329197"/>
                  </a:lnTo>
                  <a:lnTo>
                    <a:pt x="181085" y="287986"/>
                  </a:lnTo>
                  <a:lnTo>
                    <a:pt x="202872" y="263982"/>
                  </a:lnTo>
                  <a:close/>
                </a:path>
                <a:path w="409575" h="400684">
                  <a:moveTo>
                    <a:pt x="409269" y="0"/>
                  </a:moveTo>
                  <a:lnTo>
                    <a:pt x="403154" y="5683"/>
                  </a:lnTo>
                  <a:lnTo>
                    <a:pt x="386055" y="25223"/>
                  </a:lnTo>
                  <a:lnTo>
                    <a:pt x="326732" y="94424"/>
                  </a:lnTo>
                  <a:lnTo>
                    <a:pt x="342151" y="94424"/>
                  </a:lnTo>
                  <a:lnTo>
                    <a:pt x="366237" y="62207"/>
                  </a:lnTo>
                  <a:lnTo>
                    <a:pt x="389160" y="30420"/>
                  </a:lnTo>
                  <a:lnTo>
                    <a:pt x="403988" y="8859"/>
                  </a:lnTo>
                  <a:lnTo>
                    <a:pt x="409269" y="0"/>
                  </a:lnTo>
                  <a:close/>
                </a:path>
              </a:pathLst>
            </a:custGeom>
            <a:solidFill>
              <a:srgbClr val="0069B4"/>
            </a:solidFill>
          </p:spPr>
          <p:txBody>
            <a:bodyPr wrap="square" lIns="0" tIns="0" rIns="0" bIns="0" rtlCol="0"/>
            <a:lstStyle/>
            <a:p>
              <a:endParaRPr/>
            </a:p>
          </p:txBody>
        </p:sp>
        <p:sp>
          <p:nvSpPr>
            <p:cNvPr id="17" name="object 7"/>
            <p:cNvSpPr/>
            <p:nvPr userDrawn="1"/>
          </p:nvSpPr>
          <p:spPr>
            <a:xfrm>
              <a:off x="16119805" y="8457456"/>
              <a:ext cx="280795" cy="232544"/>
            </a:xfrm>
            <a:prstGeom prst="rect">
              <a:avLst/>
            </a:prstGeom>
            <a:blipFill>
              <a:blip r:embed="rId10" cstate="print"/>
              <a:stretch>
                <a:fillRect/>
              </a:stretch>
            </a:blipFill>
          </p:spPr>
          <p:txBody>
            <a:bodyPr wrap="square" lIns="0" tIns="0" rIns="0" bIns="0" rtlCol="0"/>
            <a:lstStyle/>
            <a:p>
              <a:r>
                <a:rPr lang="fr-FR" dirty="0"/>
                <a:t> </a:t>
              </a:r>
              <a:endParaRPr dirty="0"/>
            </a:p>
          </p:txBody>
        </p:sp>
      </p:grpSp>
    </p:spTree>
    <p:extLst>
      <p:ext uri="{BB962C8B-B14F-4D97-AF65-F5344CB8AC3E}">
        <p14:creationId xmlns:p14="http://schemas.microsoft.com/office/powerpoint/2010/main" val="2875339584"/>
      </p:ext>
    </p:extLst>
  </p:cSld>
  <p:clrMap bg1="lt1" tx1="dk1" bg2="lt2" tx2="dk2" accent1="accent1" accent2="accent2" accent3="accent3" accent4="accent4" accent5="accent5" accent6="accent6" hlink="hlink" folHlink="folHlink"/>
  <p:sldLayoutIdLst>
    <p:sldLayoutId id="2147483705" r:id="rId1"/>
    <p:sldLayoutId id="2147483707" r:id="rId2"/>
    <p:sldLayoutId id="2147483708" r:id="rId3"/>
    <p:sldLayoutId id="2147483709" r:id="rId4"/>
    <p:sldLayoutId id="2147483710" r:id="rId5"/>
    <p:sldLayoutId id="2147483795" r:id="rId6"/>
    <p:sldLayoutId id="2147483796" r:id="rId7"/>
  </p:sldLayoutIdLst>
  <p:hf hdr="0"/>
  <p:txStyles>
    <p:titleStyle>
      <a:lvl1pPr algn="l" defTabSz="914400" rtl="0" eaLnBrk="1" latinLnBrk="0" hangingPunct="1">
        <a:lnSpc>
          <a:spcPct val="90000"/>
        </a:lnSpc>
        <a:spcBef>
          <a:spcPct val="0"/>
        </a:spcBef>
        <a:buNone/>
        <a:defRPr sz="66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i="1"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1192213" y="519113"/>
            <a:ext cx="14955837" cy="1885950"/>
          </a:xfrm>
          <a:prstGeom prst="rect">
            <a:avLst/>
          </a:prstGeom>
        </p:spPr>
        <p:txBody>
          <a:bodyPr vert="horz" lIns="91440" tIns="45720" rIns="91440" bIns="45720" rtlCol="0" anchor="t" anchorCtr="0">
            <a:normAutofit/>
          </a:bodyPr>
          <a:lstStyle/>
          <a:p>
            <a:r>
              <a:rPr lang="fr-FR" dirty="0"/>
              <a:t>Modifiez le style du titre</a:t>
            </a:r>
          </a:p>
        </p:txBody>
      </p:sp>
      <p:sp>
        <p:nvSpPr>
          <p:cNvPr id="3" name="Espace réservé du texte 2"/>
          <p:cNvSpPr>
            <a:spLocks noGrp="1"/>
          </p:cNvSpPr>
          <p:nvPr>
            <p:ph type="body" idx="1"/>
          </p:nvPr>
        </p:nvSpPr>
        <p:spPr>
          <a:xfrm>
            <a:off x="1192213" y="2597150"/>
            <a:ext cx="14955837" cy="6188075"/>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p:txBody>
      </p:sp>
      <p:sp>
        <p:nvSpPr>
          <p:cNvPr id="4" name="Espace réservé de la date 3"/>
          <p:cNvSpPr>
            <a:spLocks noGrp="1"/>
          </p:cNvSpPr>
          <p:nvPr>
            <p:ph type="dt" sz="half" idx="2"/>
          </p:nvPr>
        </p:nvSpPr>
        <p:spPr>
          <a:xfrm>
            <a:off x="1192213" y="9040813"/>
            <a:ext cx="1915317" cy="519112"/>
          </a:xfrm>
          <a:prstGeom prst="rect">
            <a:avLst/>
          </a:prstGeom>
        </p:spPr>
        <p:txBody>
          <a:bodyPr vert="horz" lIns="91440" tIns="45720" rIns="91440" bIns="45720" rtlCol="0" anchor="ctr"/>
          <a:lstStyle>
            <a:lvl1pPr algn="l">
              <a:defRPr sz="1600">
                <a:solidFill>
                  <a:schemeClr val="accent3"/>
                </a:solidFill>
                <a:latin typeface="Calibri Light" panose="020F0302020204030204" pitchFamily="34" charset="0"/>
                <a:cs typeface="Calibri Light" panose="020F0302020204030204" pitchFamily="34" charset="0"/>
              </a:defRPr>
            </a:lvl1pPr>
          </a:lstStyle>
          <a:p>
            <a:fld id="{9DAA0286-EC2D-4216-A01C-C49AE2AD14E4}" type="datetime1">
              <a:rPr lang="fr-FR" smtClean="0"/>
              <a:t>01/06/2026</a:t>
            </a:fld>
            <a:endParaRPr lang="fr-FR" dirty="0"/>
          </a:p>
        </p:txBody>
      </p:sp>
      <p:sp>
        <p:nvSpPr>
          <p:cNvPr id="5" name="Espace réservé du pied de page 4"/>
          <p:cNvSpPr>
            <a:spLocks noGrp="1"/>
          </p:cNvSpPr>
          <p:nvPr>
            <p:ph type="ftr" sz="quarter" idx="3"/>
          </p:nvPr>
        </p:nvSpPr>
        <p:spPr>
          <a:xfrm>
            <a:off x="3485558" y="9040813"/>
            <a:ext cx="10369146" cy="519112"/>
          </a:xfrm>
          <a:prstGeom prst="rect">
            <a:avLst/>
          </a:prstGeom>
        </p:spPr>
        <p:txBody>
          <a:bodyPr vert="horz" lIns="91440" tIns="45720" rIns="91440" bIns="45720" rtlCol="0" anchor="ctr"/>
          <a:lstStyle>
            <a:lvl1pPr algn="ctr">
              <a:defRPr sz="1600">
                <a:solidFill>
                  <a:schemeClr val="accent3"/>
                </a:solidFill>
                <a:latin typeface="Calibri Light" panose="020F0302020204030204" pitchFamily="34" charset="0"/>
                <a:cs typeface="Calibri Light" panose="020F0302020204030204" pitchFamily="34" charset="0"/>
              </a:defRPr>
            </a:lvl1pPr>
          </a:lstStyle>
          <a:p>
            <a:r>
              <a:rPr lang="fr-FR"/>
              <a:t>LATMOS 2021</a:t>
            </a:r>
            <a:endParaRPr lang="fr-FR" dirty="0"/>
          </a:p>
        </p:txBody>
      </p:sp>
      <p:sp>
        <p:nvSpPr>
          <p:cNvPr id="6" name="Espace réservé du numéro de diapositive 5"/>
          <p:cNvSpPr>
            <a:spLocks noGrp="1"/>
          </p:cNvSpPr>
          <p:nvPr>
            <p:ph type="sldNum" sz="quarter" idx="4"/>
          </p:nvPr>
        </p:nvSpPr>
        <p:spPr>
          <a:xfrm>
            <a:off x="14232731" y="9040813"/>
            <a:ext cx="1915319" cy="519112"/>
          </a:xfrm>
          <a:prstGeom prst="rect">
            <a:avLst/>
          </a:prstGeom>
        </p:spPr>
        <p:txBody>
          <a:bodyPr vert="horz" lIns="91440" tIns="45720" rIns="91440" bIns="45720" rtlCol="0" anchor="ctr"/>
          <a:lstStyle>
            <a:lvl1pPr algn="r">
              <a:defRPr lang="fr-FR" sz="1600" b="1" kern="1200" smtClean="0">
                <a:solidFill>
                  <a:schemeClr val="accent1"/>
                </a:solidFill>
                <a:latin typeface="+mj-lt"/>
                <a:ea typeface="+mn-ea"/>
                <a:cs typeface="+mn-cs"/>
              </a:defRPr>
            </a:lvl1pPr>
          </a:lstStyle>
          <a:p>
            <a:fld id="{85992520-A7A6-457A-B94D-10F01609E0CA}" type="slidenum">
              <a:rPr lang="fr-FR" smtClean="0"/>
              <a:pPr/>
              <a:t>‹#›</a:t>
            </a:fld>
            <a:endParaRPr lang="fr-FR" dirty="0"/>
          </a:p>
        </p:txBody>
      </p:sp>
      <p:grpSp>
        <p:nvGrpSpPr>
          <p:cNvPr id="7" name="Groupe 6"/>
          <p:cNvGrpSpPr/>
          <p:nvPr userDrawn="1"/>
        </p:nvGrpSpPr>
        <p:grpSpPr>
          <a:xfrm>
            <a:off x="16518731" y="9021304"/>
            <a:ext cx="567669" cy="539175"/>
            <a:chOff x="15832931" y="8457456"/>
            <a:chExt cx="567669" cy="539175"/>
          </a:xfrm>
        </p:grpSpPr>
        <p:sp>
          <p:nvSpPr>
            <p:cNvPr id="8" name="object 5"/>
            <p:cNvSpPr/>
            <p:nvPr userDrawn="1"/>
          </p:nvSpPr>
          <p:spPr>
            <a:xfrm>
              <a:off x="16002066" y="8714736"/>
              <a:ext cx="183248" cy="214045"/>
            </a:xfrm>
            <a:prstGeom prst="rect">
              <a:avLst/>
            </a:prstGeom>
            <a:blipFill>
              <a:blip r:embed="rId7" cstate="print"/>
              <a:stretch>
                <a:fillRect/>
              </a:stretch>
            </a:blipFill>
          </p:spPr>
          <p:txBody>
            <a:bodyPr wrap="square" lIns="0" tIns="0" rIns="0" bIns="0" rtlCol="0"/>
            <a:lstStyle/>
            <a:p>
              <a:endParaRPr/>
            </a:p>
          </p:txBody>
        </p:sp>
        <p:sp>
          <p:nvSpPr>
            <p:cNvPr id="9" name="object 6"/>
            <p:cNvSpPr/>
            <p:nvPr userDrawn="1"/>
          </p:nvSpPr>
          <p:spPr>
            <a:xfrm>
              <a:off x="15832931" y="8595946"/>
              <a:ext cx="409575" cy="400685"/>
            </a:xfrm>
            <a:custGeom>
              <a:avLst/>
              <a:gdLst/>
              <a:ahLst/>
              <a:cxnLst/>
              <a:rect l="l" t="t" r="r" b="b"/>
              <a:pathLst>
                <a:path w="409575" h="400684">
                  <a:moveTo>
                    <a:pt x="198881" y="25819"/>
                  </a:moveTo>
                  <a:lnTo>
                    <a:pt x="150358" y="33644"/>
                  </a:lnTo>
                  <a:lnTo>
                    <a:pt x="108216" y="55434"/>
                  </a:lnTo>
                  <a:lnTo>
                    <a:pt x="74984" y="88663"/>
                  </a:lnTo>
                  <a:lnTo>
                    <a:pt x="53190" y="130801"/>
                  </a:lnTo>
                  <a:lnTo>
                    <a:pt x="45364" y="179323"/>
                  </a:lnTo>
                  <a:lnTo>
                    <a:pt x="46736" y="199888"/>
                  </a:lnTo>
                  <a:lnTo>
                    <a:pt x="50731" y="219617"/>
                  </a:lnTo>
                  <a:lnTo>
                    <a:pt x="57167" y="238342"/>
                  </a:lnTo>
                  <a:lnTo>
                    <a:pt x="65861" y="255892"/>
                  </a:lnTo>
                  <a:lnTo>
                    <a:pt x="40167" y="287043"/>
                  </a:lnTo>
                  <a:lnTo>
                    <a:pt x="13871" y="330314"/>
                  </a:lnTo>
                  <a:lnTo>
                    <a:pt x="0" y="372013"/>
                  </a:lnTo>
                  <a:lnTo>
                    <a:pt x="11582" y="398449"/>
                  </a:lnTo>
                  <a:lnTo>
                    <a:pt x="35511" y="400422"/>
                  </a:lnTo>
                  <a:lnTo>
                    <a:pt x="65879" y="387888"/>
                  </a:lnTo>
                  <a:lnTo>
                    <a:pt x="101233" y="363322"/>
                  </a:lnTo>
                  <a:lnTo>
                    <a:pt x="111006" y="354745"/>
                  </a:lnTo>
                  <a:lnTo>
                    <a:pt x="54136" y="354745"/>
                  </a:lnTo>
                  <a:lnTo>
                    <a:pt x="40779" y="353644"/>
                  </a:lnTo>
                  <a:lnTo>
                    <a:pt x="34377" y="335857"/>
                  </a:lnTo>
                  <a:lnTo>
                    <a:pt x="44217" y="308522"/>
                  </a:lnTo>
                  <a:lnTo>
                    <a:pt x="59863" y="281333"/>
                  </a:lnTo>
                  <a:lnTo>
                    <a:pt x="70878" y="263982"/>
                  </a:lnTo>
                  <a:lnTo>
                    <a:pt x="202872" y="263982"/>
                  </a:lnTo>
                  <a:lnTo>
                    <a:pt x="222677" y="242162"/>
                  </a:lnTo>
                  <a:lnTo>
                    <a:pt x="263441" y="194199"/>
                  </a:lnTo>
                  <a:lnTo>
                    <a:pt x="301925" y="146570"/>
                  </a:lnTo>
                  <a:lnTo>
                    <a:pt x="336675" y="101748"/>
                  </a:lnTo>
                  <a:lnTo>
                    <a:pt x="342151" y="94424"/>
                  </a:lnTo>
                  <a:lnTo>
                    <a:pt x="326732" y="94424"/>
                  </a:lnTo>
                  <a:lnTo>
                    <a:pt x="302657" y="66265"/>
                  </a:lnTo>
                  <a:lnTo>
                    <a:pt x="272508" y="44619"/>
                  </a:lnTo>
                  <a:lnTo>
                    <a:pt x="237508" y="30725"/>
                  </a:lnTo>
                  <a:lnTo>
                    <a:pt x="198881" y="25819"/>
                  </a:lnTo>
                  <a:close/>
                </a:path>
                <a:path w="409575" h="400684">
                  <a:moveTo>
                    <a:pt x="202872" y="263982"/>
                  </a:moveTo>
                  <a:lnTo>
                    <a:pt x="70878" y="263982"/>
                  </a:lnTo>
                  <a:lnTo>
                    <a:pt x="81316" y="277941"/>
                  </a:lnTo>
                  <a:lnTo>
                    <a:pt x="93231" y="290609"/>
                  </a:lnTo>
                  <a:lnTo>
                    <a:pt x="106502" y="301860"/>
                  </a:lnTo>
                  <a:lnTo>
                    <a:pt x="121005" y="311569"/>
                  </a:lnTo>
                  <a:lnTo>
                    <a:pt x="95046" y="332541"/>
                  </a:lnTo>
                  <a:lnTo>
                    <a:pt x="72491" y="347322"/>
                  </a:lnTo>
                  <a:lnTo>
                    <a:pt x="54136" y="354745"/>
                  </a:lnTo>
                  <a:lnTo>
                    <a:pt x="111006" y="354745"/>
                  </a:lnTo>
                  <a:lnTo>
                    <a:pt x="140119" y="329197"/>
                  </a:lnTo>
                  <a:lnTo>
                    <a:pt x="181085" y="287986"/>
                  </a:lnTo>
                  <a:lnTo>
                    <a:pt x="202872" y="263982"/>
                  </a:lnTo>
                  <a:close/>
                </a:path>
                <a:path w="409575" h="400684">
                  <a:moveTo>
                    <a:pt x="409269" y="0"/>
                  </a:moveTo>
                  <a:lnTo>
                    <a:pt x="403154" y="5683"/>
                  </a:lnTo>
                  <a:lnTo>
                    <a:pt x="386055" y="25223"/>
                  </a:lnTo>
                  <a:lnTo>
                    <a:pt x="326732" y="94424"/>
                  </a:lnTo>
                  <a:lnTo>
                    <a:pt x="342151" y="94424"/>
                  </a:lnTo>
                  <a:lnTo>
                    <a:pt x="366237" y="62207"/>
                  </a:lnTo>
                  <a:lnTo>
                    <a:pt x="389160" y="30420"/>
                  </a:lnTo>
                  <a:lnTo>
                    <a:pt x="403988" y="8859"/>
                  </a:lnTo>
                  <a:lnTo>
                    <a:pt x="409269" y="0"/>
                  </a:lnTo>
                  <a:close/>
                </a:path>
              </a:pathLst>
            </a:custGeom>
            <a:solidFill>
              <a:srgbClr val="0069B4"/>
            </a:solidFill>
          </p:spPr>
          <p:txBody>
            <a:bodyPr wrap="square" lIns="0" tIns="0" rIns="0" bIns="0" rtlCol="0"/>
            <a:lstStyle/>
            <a:p>
              <a:endParaRPr/>
            </a:p>
          </p:txBody>
        </p:sp>
        <p:sp>
          <p:nvSpPr>
            <p:cNvPr id="10" name="object 7"/>
            <p:cNvSpPr/>
            <p:nvPr userDrawn="1"/>
          </p:nvSpPr>
          <p:spPr>
            <a:xfrm>
              <a:off x="16119805" y="8457456"/>
              <a:ext cx="280795" cy="232544"/>
            </a:xfrm>
            <a:prstGeom prst="rect">
              <a:avLst/>
            </a:prstGeom>
            <a:blipFill>
              <a:blip r:embed="rId8" cstate="print"/>
              <a:stretch>
                <a:fillRect/>
              </a:stretch>
            </a:blipFill>
          </p:spPr>
          <p:txBody>
            <a:bodyPr wrap="square" lIns="0" tIns="0" rIns="0" bIns="0" rtlCol="0"/>
            <a:lstStyle/>
            <a:p>
              <a:r>
                <a:rPr lang="fr-FR" dirty="0"/>
                <a:t> </a:t>
              </a:r>
              <a:endParaRPr dirty="0"/>
            </a:p>
          </p:txBody>
        </p:sp>
      </p:grpSp>
    </p:spTree>
    <p:extLst>
      <p:ext uri="{BB962C8B-B14F-4D97-AF65-F5344CB8AC3E}">
        <p14:creationId xmlns:p14="http://schemas.microsoft.com/office/powerpoint/2010/main" val="3092115098"/>
      </p:ext>
    </p:extLst>
  </p:cSld>
  <p:clrMap bg1="lt1" tx1="dk1" bg2="lt2" tx2="dk2" accent1="accent1" accent2="accent2" accent3="accent3" accent4="accent4" accent5="accent5" accent6="accent6" hlink="hlink" folHlink="folHlink"/>
  <p:sldLayoutIdLst>
    <p:sldLayoutId id="2147483697" r:id="rId1"/>
    <p:sldLayoutId id="2147483699" r:id="rId2"/>
    <p:sldLayoutId id="2147483700" r:id="rId3"/>
    <p:sldLayoutId id="2147483701" r:id="rId4"/>
    <p:sldLayoutId id="2147483702" r:id="rId5"/>
  </p:sldLayoutIdLst>
  <p:hf hdr="0"/>
  <p:txStyles>
    <p:titleStyle>
      <a:lvl1pPr algn="l" defTabSz="914400" rtl="0" eaLnBrk="1" latinLnBrk="0" hangingPunct="1">
        <a:lnSpc>
          <a:spcPct val="90000"/>
        </a:lnSpc>
        <a:spcBef>
          <a:spcPct val="0"/>
        </a:spcBef>
        <a:buNone/>
        <a:defRPr sz="6600" b="1" kern="1200">
          <a:solidFill>
            <a:schemeClr val="tx2"/>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i="1"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1192213" y="519113"/>
            <a:ext cx="14955837" cy="547687"/>
          </a:xfrm>
          <a:prstGeom prst="rect">
            <a:avLst/>
          </a:prstGeom>
        </p:spPr>
        <p:txBody>
          <a:bodyPr vert="horz" lIns="91440" tIns="45720" rIns="91440" bIns="45720" rtlCol="0" anchor="ctr">
            <a:normAutofit/>
          </a:bodyPr>
          <a:lstStyle/>
          <a:p>
            <a:r>
              <a:rPr lang="fr-FR" dirty="0"/>
              <a:t>Modifiez le style du titre</a:t>
            </a:r>
          </a:p>
        </p:txBody>
      </p:sp>
      <p:sp>
        <p:nvSpPr>
          <p:cNvPr id="4" name="Espace réservé de la date 3"/>
          <p:cNvSpPr>
            <a:spLocks noGrp="1"/>
          </p:cNvSpPr>
          <p:nvPr>
            <p:ph type="dt" sz="half" idx="2"/>
          </p:nvPr>
        </p:nvSpPr>
        <p:spPr>
          <a:xfrm>
            <a:off x="1192214" y="9040813"/>
            <a:ext cx="1915318" cy="519112"/>
          </a:xfrm>
          <a:prstGeom prst="rect">
            <a:avLst/>
          </a:prstGeom>
        </p:spPr>
        <p:txBody>
          <a:bodyPr vert="horz" lIns="91440" tIns="45720" rIns="91440" bIns="45720" rtlCol="0" anchor="ctr"/>
          <a:lstStyle>
            <a:lvl1pPr algn="l">
              <a:defRPr sz="1600">
                <a:solidFill>
                  <a:schemeClr val="accent3"/>
                </a:solidFill>
              </a:defRPr>
            </a:lvl1pPr>
          </a:lstStyle>
          <a:p>
            <a:fld id="{5CAA473A-E5CD-4D55-B393-3C79DFF59C05}" type="datetime1">
              <a:rPr lang="fr-FR" smtClean="0"/>
              <a:t>01/06/2026</a:t>
            </a:fld>
            <a:endParaRPr lang="fr-FR" dirty="0"/>
          </a:p>
        </p:txBody>
      </p:sp>
      <p:sp>
        <p:nvSpPr>
          <p:cNvPr id="5" name="Espace réservé du pied de page 4"/>
          <p:cNvSpPr>
            <a:spLocks noGrp="1"/>
          </p:cNvSpPr>
          <p:nvPr>
            <p:ph type="ftr" sz="quarter" idx="3"/>
          </p:nvPr>
        </p:nvSpPr>
        <p:spPr>
          <a:xfrm>
            <a:off x="3485558" y="9040813"/>
            <a:ext cx="10369146" cy="519112"/>
          </a:xfrm>
          <a:prstGeom prst="rect">
            <a:avLst/>
          </a:prstGeom>
        </p:spPr>
        <p:txBody>
          <a:bodyPr vert="horz" lIns="91440" tIns="45720" rIns="91440" bIns="45720" rtlCol="0" anchor="ctr"/>
          <a:lstStyle>
            <a:lvl1pPr algn="ctr">
              <a:defRPr sz="1600">
                <a:solidFill>
                  <a:schemeClr val="accent3"/>
                </a:solidFill>
              </a:defRPr>
            </a:lvl1pPr>
          </a:lstStyle>
          <a:p>
            <a:r>
              <a:rPr lang="fr-FR"/>
              <a:t>LATMOS 2021</a:t>
            </a:r>
            <a:endParaRPr lang="fr-FR" dirty="0"/>
          </a:p>
        </p:txBody>
      </p:sp>
      <p:sp>
        <p:nvSpPr>
          <p:cNvPr id="6" name="Espace réservé du numéro de diapositive 5"/>
          <p:cNvSpPr>
            <a:spLocks noGrp="1"/>
          </p:cNvSpPr>
          <p:nvPr>
            <p:ph type="sldNum" sz="quarter" idx="4"/>
          </p:nvPr>
        </p:nvSpPr>
        <p:spPr>
          <a:xfrm>
            <a:off x="14232731" y="9040813"/>
            <a:ext cx="1915319" cy="519112"/>
          </a:xfrm>
          <a:prstGeom prst="rect">
            <a:avLst/>
          </a:prstGeom>
        </p:spPr>
        <p:txBody>
          <a:bodyPr vert="horz" lIns="91440" tIns="45720" rIns="91440" bIns="45720" rtlCol="0" anchor="ctr"/>
          <a:lstStyle>
            <a:lvl1pPr algn="r">
              <a:defRPr lang="fr-FR" sz="1600" b="1" kern="1200" smtClean="0">
                <a:solidFill>
                  <a:schemeClr val="accent1"/>
                </a:solidFill>
                <a:latin typeface="+mj-lt"/>
                <a:ea typeface="+mn-ea"/>
                <a:cs typeface="+mn-cs"/>
              </a:defRPr>
            </a:lvl1pPr>
          </a:lstStyle>
          <a:p>
            <a:fld id="{E49C18FD-D384-473D-BCBB-012993A65453}" type="slidenum">
              <a:rPr lang="fr-FR" smtClean="0"/>
              <a:pPr/>
              <a:t>‹#›</a:t>
            </a:fld>
            <a:endParaRPr lang="fr-FR" dirty="0"/>
          </a:p>
        </p:txBody>
      </p:sp>
      <p:grpSp>
        <p:nvGrpSpPr>
          <p:cNvPr id="7" name="Groupe 6"/>
          <p:cNvGrpSpPr/>
          <p:nvPr userDrawn="1"/>
        </p:nvGrpSpPr>
        <p:grpSpPr>
          <a:xfrm>
            <a:off x="16518731" y="9021304"/>
            <a:ext cx="567669" cy="539175"/>
            <a:chOff x="15832931" y="8457456"/>
            <a:chExt cx="567669" cy="539175"/>
          </a:xfrm>
        </p:grpSpPr>
        <p:sp>
          <p:nvSpPr>
            <p:cNvPr id="8" name="object 5"/>
            <p:cNvSpPr/>
            <p:nvPr userDrawn="1"/>
          </p:nvSpPr>
          <p:spPr>
            <a:xfrm>
              <a:off x="16002066" y="8714736"/>
              <a:ext cx="183248" cy="214045"/>
            </a:xfrm>
            <a:prstGeom prst="rect">
              <a:avLst/>
            </a:prstGeom>
            <a:blipFill>
              <a:blip r:embed="rId9" cstate="print"/>
              <a:stretch>
                <a:fillRect/>
              </a:stretch>
            </a:blipFill>
          </p:spPr>
          <p:txBody>
            <a:bodyPr wrap="square" lIns="0" tIns="0" rIns="0" bIns="0" rtlCol="0"/>
            <a:lstStyle/>
            <a:p>
              <a:endParaRPr/>
            </a:p>
          </p:txBody>
        </p:sp>
        <p:sp>
          <p:nvSpPr>
            <p:cNvPr id="9" name="object 6"/>
            <p:cNvSpPr/>
            <p:nvPr userDrawn="1"/>
          </p:nvSpPr>
          <p:spPr>
            <a:xfrm>
              <a:off x="15832931" y="8595946"/>
              <a:ext cx="409575" cy="400685"/>
            </a:xfrm>
            <a:custGeom>
              <a:avLst/>
              <a:gdLst/>
              <a:ahLst/>
              <a:cxnLst/>
              <a:rect l="l" t="t" r="r" b="b"/>
              <a:pathLst>
                <a:path w="409575" h="400684">
                  <a:moveTo>
                    <a:pt x="198881" y="25819"/>
                  </a:moveTo>
                  <a:lnTo>
                    <a:pt x="150358" y="33644"/>
                  </a:lnTo>
                  <a:lnTo>
                    <a:pt x="108216" y="55434"/>
                  </a:lnTo>
                  <a:lnTo>
                    <a:pt x="74984" y="88663"/>
                  </a:lnTo>
                  <a:lnTo>
                    <a:pt x="53190" y="130801"/>
                  </a:lnTo>
                  <a:lnTo>
                    <a:pt x="45364" y="179323"/>
                  </a:lnTo>
                  <a:lnTo>
                    <a:pt x="46736" y="199888"/>
                  </a:lnTo>
                  <a:lnTo>
                    <a:pt x="50731" y="219617"/>
                  </a:lnTo>
                  <a:lnTo>
                    <a:pt x="57167" y="238342"/>
                  </a:lnTo>
                  <a:lnTo>
                    <a:pt x="65861" y="255892"/>
                  </a:lnTo>
                  <a:lnTo>
                    <a:pt x="40167" y="287043"/>
                  </a:lnTo>
                  <a:lnTo>
                    <a:pt x="13871" y="330314"/>
                  </a:lnTo>
                  <a:lnTo>
                    <a:pt x="0" y="372013"/>
                  </a:lnTo>
                  <a:lnTo>
                    <a:pt x="11582" y="398449"/>
                  </a:lnTo>
                  <a:lnTo>
                    <a:pt x="35511" y="400422"/>
                  </a:lnTo>
                  <a:lnTo>
                    <a:pt x="65879" y="387888"/>
                  </a:lnTo>
                  <a:lnTo>
                    <a:pt x="101233" y="363322"/>
                  </a:lnTo>
                  <a:lnTo>
                    <a:pt x="111006" y="354745"/>
                  </a:lnTo>
                  <a:lnTo>
                    <a:pt x="54136" y="354745"/>
                  </a:lnTo>
                  <a:lnTo>
                    <a:pt x="40779" y="353644"/>
                  </a:lnTo>
                  <a:lnTo>
                    <a:pt x="34377" y="335857"/>
                  </a:lnTo>
                  <a:lnTo>
                    <a:pt x="44217" y="308522"/>
                  </a:lnTo>
                  <a:lnTo>
                    <a:pt x="59863" y="281333"/>
                  </a:lnTo>
                  <a:lnTo>
                    <a:pt x="70878" y="263982"/>
                  </a:lnTo>
                  <a:lnTo>
                    <a:pt x="202872" y="263982"/>
                  </a:lnTo>
                  <a:lnTo>
                    <a:pt x="222677" y="242162"/>
                  </a:lnTo>
                  <a:lnTo>
                    <a:pt x="263441" y="194199"/>
                  </a:lnTo>
                  <a:lnTo>
                    <a:pt x="301925" y="146570"/>
                  </a:lnTo>
                  <a:lnTo>
                    <a:pt x="336675" y="101748"/>
                  </a:lnTo>
                  <a:lnTo>
                    <a:pt x="342151" y="94424"/>
                  </a:lnTo>
                  <a:lnTo>
                    <a:pt x="326732" y="94424"/>
                  </a:lnTo>
                  <a:lnTo>
                    <a:pt x="302657" y="66265"/>
                  </a:lnTo>
                  <a:lnTo>
                    <a:pt x="272508" y="44619"/>
                  </a:lnTo>
                  <a:lnTo>
                    <a:pt x="237508" y="30725"/>
                  </a:lnTo>
                  <a:lnTo>
                    <a:pt x="198881" y="25819"/>
                  </a:lnTo>
                  <a:close/>
                </a:path>
                <a:path w="409575" h="400684">
                  <a:moveTo>
                    <a:pt x="202872" y="263982"/>
                  </a:moveTo>
                  <a:lnTo>
                    <a:pt x="70878" y="263982"/>
                  </a:lnTo>
                  <a:lnTo>
                    <a:pt x="81316" y="277941"/>
                  </a:lnTo>
                  <a:lnTo>
                    <a:pt x="93231" y="290609"/>
                  </a:lnTo>
                  <a:lnTo>
                    <a:pt x="106502" y="301860"/>
                  </a:lnTo>
                  <a:lnTo>
                    <a:pt x="121005" y="311569"/>
                  </a:lnTo>
                  <a:lnTo>
                    <a:pt x="95046" y="332541"/>
                  </a:lnTo>
                  <a:lnTo>
                    <a:pt x="72491" y="347322"/>
                  </a:lnTo>
                  <a:lnTo>
                    <a:pt x="54136" y="354745"/>
                  </a:lnTo>
                  <a:lnTo>
                    <a:pt x="111006" y="354745"/>
                  </a:lnTo>
                  <a:lnTo>
                    <a:pt x="140119" y="329197"/>
                  </a:lnTo>
                  <a:lnTo>
                    <a:pt x="181085" y="287986"/>
                  </a:lnTo>
                  <a:lnTo>
                    <a:pt x="202872" y="263982"/>
                  </a:lnTo>
                  <a:close/>
                </a:path>
                <a:path w="409575" h="400684">
                  <a:moveTo>
                    <a:pt x="409269" y="0"/>
                  </a:moveTo>
                  <a:lnTo>
                    <a:pt x="403154" y="5683"/>
                  </a:lnTo>
                  <a:lnTo>
                    <a:pt x="386055" y="25223"/>
                  </a:lnTo>
                  <a:lnTo>
                    <a:pt x="326732" y="94424"/>
                  </a:lnTo>
                  <a:lnTo>
                    <a:pt x="342151" y="94424"/>
                  </a:lnTo>
                  <a:lnTo>
                    <a:pt x="366237" y="62207"/>
                  </a:lnTo>
                  <a:lnTo>
                    <a:pt x="389160" y="30420"/>
                  </a:lnTo>
                  <a:lnTo>
                    <a:pt x="403988" y="8859"/>
                  </a:lnTo>
                  <a:lnTo>
                    <a:pt x="409269" y="0"/>
                  </a:lnTo>
                  <a:close/>
                </a:path>
              </a:pathLst>
            </a:custGeom>
            <a:solidFill>
              <a:srgbClr val="0069B4"/>
            </a:solidFill>
          </p:spPr>
          <p:txBody>
            <a:bodyPr wrap="square" lIns="0" tIns="0" rIns="0" bIns="0" rtlCol="0"/>
            <a:lstStyle/>
            <a:p>
              <a:endParaRPr/>
            </a:p>
          </p:txBody>
        </p:sp>
        <p:sp>
          <p:nvSpPr>
            <p:cNvPr id="10" name="object 7"/>
            <p:cNvSpPr/>
            <p:nvPr userDrawn="1"/>
          </p:nvSpPr>
          <p:spPr>
            <a:xfrm>
              <a:off x="16119805" y="8457456"/>
              <a:ext cx="280795" cy="232544"/>
            </a:xfrm>
            <a:prstGeom prst="rect">
              <a:avLst/>
            </a:prstGeom>
            <a:blipFill>
              <a:blip r:embed="rId10" cstate="print"/>
              <a:stretch>
                <a:fillRect/>
              </a:stretch>
            </a:blipFill>
          </p:spPr>
          <p:txBody>
            <a:bodyPr wrap="square" lIns="0" tIns="0" rIns="0" bIns="0" rtlCol="0"/>
            <a:lstStyle/>
            <a:p>
              <a:r>
                <a:rPr lang="fr-FR" dirty="0"/>
                <a:t> </a:t>
              </a:r>
              <a:endParaRPr dirty="0"/>
            </a:p>
          </p:txBody>
        </p:sp>
      </p:grpSp>
    </p:spTree>
    <p:extLst>
      <p:ext uri="{BB962C8B-B14F-4D97-AF65-F5344CB8AC3E}">
        <p14:creationId xmlns:p14="http://schemas.microsoft.com/office/powerpoint/2010/main" val="2911779960"/>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9" r:id="rId7"/>
  </p:sldLayoutIdLst>
  <p:hf hdr="0"/>
  <p:txStyles>
    <p:title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4" name="Espace réservé de la date 3"/>
          <p:cNvSpPr>
            <a:spLocks noGrp="1"/>
          </p:cNvSpPr>
          <p:nvPr>
            <p:ph type="dt" sz="half" idx="2"/>
          </p:nvPr>
        </p:nvSpPr>
        <p:spPr>
          <a:xfrm>
            <a:off x="1192214" y="9040813"/>
            <a:ext cx="1915318" cy="519112"/>
          </a:xfrm>
          <a:prstGeom prst="rect">
            <a:avLst/>
          </a:prstGeom>
        </p:spPr>
        <p:txBody>
          <a:bodyPr vert="horz" lIns="91440" tIns="45720" rIns="91440" bIns="45720" rtlCol="0" anchor="ctr"/>
          <a:lstStyle>
            <a:lvl1pPr algn="l">
              <a:defRPr sz="1600">
                <a:solidFill>
                  <a:schemeClr val="accent3"/>
                </a:solidFill>
              </a:defRPr>
            </a:lvl1pPr>
          </a:lstStyle>
          <a:p>
            <a:fld id="{E2878CFC-B9B9-416F-A81F-2BD8EEF7717B}" type="datetime1">
              <a:rPr lang="fr-FR" smtClean="0"/>
              <a:t>01/06/2026</a:t>
            </a:fld>
            <a:endParaRPr lang="fr-FR" dirty="0"/>
          </a:p>
        </p:txBody>
      </p:sp>
      <p:sp>
        <p:nvSpPr>
          <p:cNvPr id="5" name="Espace réservé du pied de page 4"/>
          <p:cNvSpPr>
            <a:spLocks noGrp="1"/>
          </p:cNvSpPr>
          <p:nvPr>
            <p:ph type="ftr" sz="quarter" idx="3"/>
          </p:nvPr>
        </p:nvSpPr>
        <p:spPr>
          <a:xfrm>
            <a:off x="3485558" y="9040813"/>
            <a:ext cx="10369146" cy="519112"/>
          </a:xfrm>
          <a:prstGeom prst="rect">
            <a:avLst/>
          </a:prstGeom>
        </p:spPr>
        <p:txBody>
          <a:bodyPr vert="horz" lIns="91440" tIns="45720" rIns="91440" bIns="45720" rtlCol="0" anchor="ctr"/>
          <a:lstStyle>
            <a:lvl1pPr algn="ctr">
              <a:defRPr sz="1600">
                <a:solidFill>
                  <a:schemeClr val="accent3"/>
                </a:solidFill>
              </a:defRPr>
            </a:lvl1pPr>
          </a:lstStyle>
          <a:p>
            <a:r>
              <a:rPr lang="fr-FR"/>
              <a:t>LATMOS 2021</a:t>
            </a:r>
            <a:endParaRPr lang="fr-FR" dirty="0"/>
          </a:p>
        </p:txBody>
      </p:sp>
      <p:sp>
        <p:nvSpPr>
          <p:cNvPr id="6" name="Espace réservé du numéro de diapositive 5"/>
          <p:cNvSpPr>
            <a:spLocks noGrp="1"/>
          </p:cNvSpPr>
          <p:nvPr>
            <p:ph type="sldNum" sz="quarter" idx="4"/>
          </p:nvPr>
        </p:nvSpPr>
        <p:spPr>
          <a:xfrm>
            <a:off x="14232731" y="9040813"/>
            <a:ext cx="1915319" cy="519112"/>
          </a:xfrm>
          <a:prstGeom prst="rect">
            <a:avLst/>
          </a:prstGeom>
        </p:spPr>
        <p:txBody>
          <a:bodyPr vert="horz" lIns="91440" tIns="45720" rIns="91440" bIns="45720" rtlCol="0" anchor="ctr"/>
          <a:lstStyle>
            <a:lvl1pPr algn="r">
              <a:defRPr sz="1600" b="1">
                <a:solidFill>
                  <a:schemeClr val="accent1"/>
                </a:solidFill>
                <a:latin typeface="+mj-lt"/>
              </a:defRPr>
            </a:lvl1pPr>
          </a:lstStyle>
          <a:p>
            <a:fld id="{75C9CA5A-EA1D-4483-B31E-98FAC7152C14}" type="slidenum">
              <a:rPr lang="fr-FR" smtClean="0"/>
              <a:pPr/>
              <a:t>‹#›</a:t>
            </a:fld>
            <a:endParaRPr lang="fr-FR" dirty="0"/>
          </a:p>
        </p:txBody>
      </p:sp>
      <p:grpSp>
        <p:nvGrpSpPr>
          <p:cNvPr id="15" name="Groupe 14"/>
          <p:cNvGrpSpPr/>
          <p:nvPr userDrawn="1"/>
        </p:nvGrpSpPr>
        <p:grpSpPr>
          <a:xfrm>
            <a:off x="16518731" y="9021304"/>
            <a:ext cx="567669" cy="539175"/>
            <a:chOff x="15832931" y="8457456"/>
            <a:chExt cx="567669" cy="539175"/>
          </a:xfrm>
        </p:grpSpPr>
        <p:sp>
          <p:nvSpPr>
            <p:cNvPr id="16" name="object 5"/>
            <p:cNvSpPr/>
            <p:nvPr userDrawn="1"/>
          </p:nvSpPr>
          <p:spPr>
            <a:xfrm>
              <a:off x="16002066" y="8714736"/>
              <a:ext cx="183248" cy="214045"/>
            </a:xfrm>
            <a:prstGeom prst="rect">
              <a:avLst/>
            </a:prstGeom>
            <a:blipFill>
              <a:blip r:embed="rId11" cstate="print"/>
              <a:stretch>
                <a:fillRect/>
              </a:stretch>
            </a:blipFill>
          </p:spPr>
          <p:txBody>
            <a:bodyPr wrap="square" lIns="0" tIns="0" rIns="0" bIns="0" rtlCol="0"/>
            <a:lstStyle/>
            <a:p>
              <a:endParaRPr/>
            </a:p>
          </p:txBody>
        </p:sp>
        <p:sp>
          <p:nvSpPr>
            <p:cNvPr id="17" name="object 6"/>
            <p:cNvSpPr/>
            <p:nvPr userDrawn="1"/>
          </p:nvSpPr>
          <p:spPr>
            <a:xfrm>
              <a:off x="15832931" y="8595946"/>
              <a:ext cx="409575" cy="400685"/>
            </a:xfrm>
            <a:custGeom>
              <a:avLst/>
              <a:gdLst/>
              <a:ahLst/>
              <a:cxnLst/>
              <a:rect l="l" t="t" r="r" b="b"/>
              <a:pathLst>
                <a:path w="409575" h="400684">
                  <a:moveTo>
                    <a:pt x="198881" y="25819"/>
                  </a:moveTo>
                  <a:lnTo>
                    <a:pt x="150358" y="33644"/>
                  </a:lnTo>
                  <a:lnTo>
                    <a:pt x="108216" y="55434"/>
                  </a:lnTo>
                  <a:lnTo>
                    <a:pt x="74984" y="88663"/>
                  </a:lnTo>
                  <a:lnTo>
                    <a:pt x="53190" y="130801"/>
                  </a:lnTo>
                  <a:lnTo>
                    <a:pt x="45364" y="179323"/>
                  </a:lnTo>
                  <a:lnTo>
                    <a:pt x="46736" y="199888"/>
                  </a:lnTo>
                  <a:lnTo>
                    <a:pt x="50731" y="219617"/>
                  </a:lnTo>
                  <a:lnTo>
                    <a:pt x="57167" y="238342"/>
                  </a:lnTo>
                  <a:lnTo>
                    <a:pt x="65861" y="255892"/>
                  </a:lnTo>
                  <a:lnTo>
                    <a:pt x="40167" y="287043"/>
                  </a:lnTo>
                  <a:lnTo>
                    <a:pt x="13871" y="330314"/>
                  </a:lnTo>
                  <a:lnTo>
                    <a:pt x="0" y="372013"/>
                  </a:lnTo>
                  <a:lnTo>
                    <a:pt x="11582" y="398449"/>
                  </a:lnTo>
                  <a:lnTo>
                    <a:pt x="35511" y="400422"/>
                  </a:lnTo>
                  <a:lnTo>
                    <a:pt x="65879" y="387888"/>
                  </a:lnTo>
                  <a:lnTo>
                    <a:pt x="101233" y="363322"/>
                  </a:lnTo>
                  <a:lnTo>
                    <a:pt x="111006" y="354745"/>
                  </a:lnTo>
                  <a:lnTo>
                    <a:pt x="54136" y="354745"/>
                  </a:lnTo>
                  <a:lnTo>
                    <a:pt x="40779" y="353644"/>
                  </a:lnTo>
                  <a:lnTo>
                    <a:pt x="34377" y="335857"/>
                  </a:lnTo>
                  <a:lnTo>
                    <a:pt x="44217" y="308522"/>
                  </a:lnTo>
                  <a:lnTo>
                    <a:pt x="59863" y="281333"/>
                  </a:lnTo>
                  <a:lnTo>
                    <a:pt x="70878" y="263982"/>
                  </a:lnTo>
                  <a:lnTo>
                    <a:pt x="202872" y="263982"/>
                  </a:lnTo>
                  <a:lnTo>
                    <a:pt x="222677" y="242162"/>
                  </a:lnTo>
                  <a:lnTo>
                    <a:pt x="263441" y="194199"/>
                  </a:lnTo>
                  <a:lnTo>
                    <a:pt x="301925" y="146570"/>
                  </a:lnTo>
                  <a:lnTo>
                    <a:pt x="336675" y="101748"/>
                  </a:lnTo>
                  <a:lnTo>
                    <a:pt x="342151" y="94424"/>
                  </a:lnTo>
                  <a:lnTo>
                    <a:pt x="326732" y="94424"/>
                  </a:lnTo>
                  <a:lnTo>
                    <a:pt x="302657" y="66265"/>
                  </a:lnTo>
                  <a:lnTo>
                    <a:pt x="272508" y="44619"/>
                  </a:lnTo>
                  <a:lnTo>
                    <a:pt x="237508" y="30725"/>
                  </a:lnTo>
                  <a:lnTo>
                    <a:pt x="198881" y="25819"/>
                  </a:lnTo>
                  <a:close/>
                </a:path>
                <a:path w="409575" h="400684">
                  <a:moveTo>
                    <a:pt x="202872" y="263982"/>
                  </a:moveTo>
                  <a:lnTo>
                    <a:pt x="70878" y="263982"/>
                  </a:lnTo>
                  <a:lnTo>
                    <a:pt x="81316" y="277941"/>
                  </a:lnTo>
                  <a:lnTo>
                    <a:pt x="93231" y="290609"/>
                  </a:lnTo>
                  <a:lnTo>
                    <a:pt x="106502" y="301860"/>
                  </a:lnTo>
                  <a:lnTo>
                    <a:pt x="121005" y="311569"/>
                  </a:lnTo>
                  <a:lnTo>
                    <a:pt x="95046" y="332541"/>
                  </a:lnTo>
                  <a:lnTo>
                    <a:pt x="72491" y="347322"/>
                  </a:lnTo>
                  <a:lnTo>
                    <a:pt x="54136" y="354745"/>
                  </a:lnTo>
                  <a:lnTo>
                    <a:pt x="111006" y="354745"/>
                  </a:lnTo>
                  <a:lnTo>
                    <a:pt x="140119" y="329197"/>
                  </a:lnTo>
                  <a:lnTo>
                    <a:pt x="181085" y="287986"/>
                  </a:lnTo>
                  <a:lnTo>
                    <a:pt x="202872" y="263982"/>
                  </a:lnTo>
                  <a:close/>
                </a:path>
                <a:path w="409575" h="400684">
                  <a:moveTo>
                    <a:pt x="409269" y="0"/>
                  </a:moveTo>
                  <a:lnTo>
                    <a:pt x="403154" y="5683"/>
                  </a:lnTo>
                  <a:lnTo>
                    <a:pt x="386055" y="25223"/>
                  </a:lnTo>
                  <a:lnTo>
                    <a:pt x="326732" y="94424"/>
                  </a:lnTo>
                  <a:lnTo>
                    <a:pt x="342151" y="94424"/>
                  </a:lnTo>
                  <a:lnTo>
                    <a:pt x="366237" y="62207"/>
                  </a:lnTo>
                  <a:lnTo>
                    <a:pt x="389160" y="30420"/>
                  </a:lnTo>
                  <a:lnTo>
                    <a:pt x="403988" y="8859"/>
                  </a:lnTo>
                  <a:lnTo>
                    <a:pt x="409269" y="0"/>
                  </a:lnTo>
                  <a:close/>
                </a:path>
              </a:pathLst>
            </a:custGeom>
            <a:solidFill>
              <a:srgbClr val="0069B4"/>
            </a:solidFill>
          </p:spPr>
          <p:txBody>
            <a:bodyPr wrap="square" lIns="0" tIns="0" rIns="0" bIns="0" rtlCol="0"/>
            <a:lstStyle/>
            <a:p>
              <a:endParaRPr/>
            </a:p>
          </p:txBody>
        </p:sp>
        <p:sp>
          <p:nvSpPr>
            <p:cNvPr id="18" name="object 7"/>
            <p:cNvSpPr/>
            <p:nvPr userDrawn="1"/>
          </p:nvSpPr>
          <p:spPr>
            <a:xfrm>
              <a:off x="16119805" y="8457456"/>
              <a:ext cx="280795" cy="232544"/>
            </a:xfrm>
            <a:prstGeom prst="rect">
              <a:avLst/>
            </a:prstGeom>
            <a:blipFill>
              <a:blip r:embed="rId12" cstate="print"/>
              <a:stretch>
                <a:fillRect/>
              </a:stretch>
            </a:blipFill>
          </p:spPr>
          <p:txBody>
            <a:bodyPr wrap="square" lIns="0" tIns="0" rIns="0" bIns="0" rtlCol="0"/>
            <a:lstStyle/>
            <a:p>
              <a:r>
                <a:rPr lang="fr-FR" dirty="0"/>
                <a:t> </a:t>
              </a:r>
              <a:endParaRPr dirty="0"/>
            </a:p>
          </p:txBody>
        </p:sp>
      </p:grpSp>
    </p:spTree>
    <p:extLst>
      <p:ext uri="{BB962C8B-B14F-4D97-AF65-F5344CB8AC3E}">
        <p14:creationId xmlns:p14="http://schemas.microsoft.com/office/powerpoint/2010/main" val="3756320680"/>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93" r:id="rId8"/>
    <p:sldLayoutId id="2147483794" r:id="rId9"/>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28.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3.gif"/></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image" Target="../media/image43.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png"/><Relationship Id="rId1" Type="http://schemas.openxmlformats.org/officeDocument/2006/relationships/slideLayout" Target="../slideLayouts/slideLayout8.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image" Target="../media/image45.png"/><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image" Target="../media/image57.png"/><Relationship Id="rId1" Type="http://schemas.openxmlformats.org/officeDocument/2006/relationships/slideLayout" Target="../slideLayouts/slideLayout13.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37.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9.png"/><Relationship Id="rId2" Type="http://schemas.openxmlformats.org/officeDocument/2006/relationships/image" Target="../media/image69.png"/><Relationship Id="rId1" Type="http://schemas.openxmlformats.org/officeDocument/2006/relationships/slideLayout" Target="../slideLayouts/slideLayout13.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s>
</file>

<file path=ppt/slides/_rels/slide38.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svg"/><Relationship Id="rId18" Type="http://schemas.openxmlformats.org/officeDocument/2006/relationships/image" Target="../media/image93.png"/><Relationship Id="rId3" Type="http://schemas.openxmlformats.org/officeDocument/2006/relationships/image" Target="../media/image23.png"/><Relationship Id="rId21" Type="http://schemas.openxmlformats.org/officeDocument/2006/relationships/image" Target="../media/image96.svg"/><Relationship Id="rId7" Type="http://schemas.openxmlformats.org/officeDocument/2006/relationships/image" Target="../media/image82.svg"/><Relationship Id="rId12" Type="http://schemas.openxmlformats.org/officeDocument/2006/relationships/image" Target="../media/image87.png"/><Relationship Id="rId17" Type="http://schemas.openxmlformats.org/officeDocument/2006/relationships/image" Target="../media/image92.svg"/><Relationship Id="rId2" Type="http://schemas.openxmlformats.org/officeDocument/2006/relationships/notesSlide" Target="../notesSlides/notesSlide32.xml"/><Relationship Id="rId16" Type="http://schemas.openxmlformats.org/officeDocument/2006/relationships/image" Target="../media/image91.png"/><Relationship Id="rId20" Type="http://schemas.openxmlformats.org/officeDocument/2006/relationships/image" Target="../media/image95.png"/><Relationship Id="rId1" Type="http://schemas.openxmlformats.org/officeDocument/2006/relationships/slideLayout" Target="../slideLayouts/slideLayout8.xml"/><Relationship Id="rId6" Type="http://schemas.openxmlformats.org/officeDocument/2006/relationships/image" Target="../media/image81.png"/><Relationship Id="rId11" Type="http://schemas.openxmlformats.org/officeDocument/2006/relationships/image" Target="../media/image86.svg"/><Relationship Id="rId5" Type="http://schemas.openxmlformats.org/officeDocument/2006/relationships/image" Target="../media/image25.png"/><Relationship Id="rId15" Type="http://schemas.openxmlformats.org/officeDocument/2006/relationships/image" Target="../media/image90.svg"/><Relationship Id="rId10" Type="http://schemas.openxmlformats.org/officeDocument/2006/relationships/image" Target="../media/image85.png"/><Relationship Id="rId19" Type="http://schemas.openxmlformats.org/officeDocument/2006/relationships/image" Target="../media/image94.svg"/><Relationship Id="rId4" Type="http://schemas.openxmlformats.org/officeDocument/2006/relationships/image" Target="../media/image24.png"/><Relationship Id="rId9" Type="http://schemas.openxmlformats.org/officeDocument/2006/relationships/image" Target="../media/image84.svg"/><Relationship Id="rId14" Type="http://schemas.openxmlformats.org/officeDocument/2006/relationships/image" Target="../media/image89.png"/></Relationships>
</file>

<file path=ppt/slides/_rels/slide3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98.png"/></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8.xml"/><Relationship Id="rId5" Type="http://schemas.openxmlformats.org/officeDocument/2006/relationships/image" Target="../media/image99.png"/><Relationship Id="rId4" Type="http://schemas.openxmlformats.org/officeDocument/2006/relationships/image" Target="../media/image98.png"/></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8.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101.png"/><Relationship Id="rId2" Type="http://schemas.openxmlformats.org/officeDocument/2006/relationships/notesSlide" Target="../notesSlides/notesSlide38.xml"/><Relationship Id="rId1" Type="http://schemas.openxmlformats.org/officeDocument/2006/relationships/slideLayout" Target="../slideLayouts/slideLayout8.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45.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47.png"/><Relationship Id="rId7" Type="http://schemas.openxmlformats.org/officeDocument/2006/relationships/image" Target="../media/image101.png"/><Relationship Id="rId2" Type="http://schemas.openxmlformats.org/officeDocument/2006/relationships/notesSlide" Target="../notesSlides/notesSlide39.xml"/><Relationship Id="rId1" Type="http://schemas.openxmlformats.org/officeDocument/2006/relationships/slideLayout" Target="../slideLayouts/slideLayout8.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4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image" Target="../media/image107.png"/><Relationship Id="rId1" Type="http://schemas.openxmlformats.org/officeDocument/2006/relationships/slideLayout" Target="../slideLayouts/slideLayout8.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6" Type="http://schemas.openxmlformats.org/officeDocument/2006/relationships/image" Target="../media/image91.png"/><Relationship Id="rId21" Type="http://schemas.openxmlformats.org/officeDocument/2006/relationships/image" Target="../media/image126.svg"/><Relationship Id="rId34" Type="http://schemas.openxmlformats.org/officeDocument/2006/relationships/image" Target="../media/image133.png"/><Relationship Id="rId42" Type="http://schemas.openxmlformats.org/officeDocument/2006/relationships/image" Target="../media/image141.png"/><Relationship Id="rId47" Type="http://schemas.openxmlformats.org/officeDocument/2006/relationships/image" Target="../media/image146.svg"/><Relationship Id="rId50" Type="http://schemas.openxmlformats.org/officeDocument/2006/relationships/image" Target="../media/image149.png"/><Relationship Id="rId55" Type="http://schemas.openxmlformats.org/officeDocument/2006/relationships/image" Target="../media/image154.svg"/><Relationship Id="rId63" Type="http://schemas.openxmlformats.org/officeDocument/2006/relationships/image" Target="../media/image158.svg"/><Relationship Id="rId7" Type="http://schemas.openxmlformats.org/officeDocument/2006/relationships/image" Target="../media/image86.svg"/><Relationship Id="rId2" Type="http://schemas.openxmlformats.org/officeDocument/2006/relationships/image" Target="../media/image81.png"/><Relationship Id="rId16" Type="http://schemas.openxmlformats.org/officeDocument/2006/relationships/image" Target="../media/image121.png"/><Relationship Id="rId29" Type="http://schemas.openxmlformats.org/officeDocument/2006/relationships/image" Target="../media/image128.svg"/><Relationship Id="rId11" Type="http://schemas.openxmlformats.org/officeDocument/2006/relationships/image" Target="../media/image116.svg"/><Relationship Id="rId24" Type="http://schemas.openxmlformats.org/officeDocument/2006/relationships/image" Target="../media/image89.png"/><Relationship Id="rId32" Type="http://schemas.openxmlformats.org/officeDocument/2006/relationships/image" Target="../media/image131.png"/><Relationship Id="rId37" Type="http://schemas.openxmlformats.org/officeDocument/2006/relationships/image" Target="../media/image136.svg"/><Relationship Id="rId40" Type="http://schemas.openxmlformats.org/officeDocument/2006/relationships/image" Target="../media/image139.png"/><Relationship Id="rId45" Type="http://schemas.openxmlformats.org/officeDocument/2006/relationships/image" Target="../media/image144.svg"/><Relationship Id="rId53" Type="http://schemas.openxmlformats.org/officeDocument/2006/relationships/image" Target="../media/image152.svg"/><Relationship Id="rId58" Type="http://schemas.openxmlformats.org/officeDocument/2006/relationships/image" Target="../media/image95.png"/><Relationship Id="rId5" Type="http://schemas.openxmlformats.org/officeDocument/2006/relationships/image" Target="../media/image84.svg"/><Relationship Id="rId61" Type="http://schemas.openxmlformats.org/officeDocument/2006/relationships/image" Target="../media/image156.svg"/><Relationship Id="rId19" Type="http://schemas.openxmlformats.org/officeDocument/2006/relationships/image" Target="../media/image124.svg"/><Relationship Id="rId14" Type="http://schemas.openxmlformats.org/officeDocument/2006/relationships/image" Target="../media/image119.png"/><Relationship Id="rId22" Type="http://schemas.openxmlformats.org/officeDocument/2006/relationships/image" Target="../media/image87.png"/><Relationship Id="rId27" Type="http://schemas.openxmlformats.org/officeDocument/2006/relationships/image" Target="../media/image92.svg"/><Relationship Id="rId30" Type="http://schemas.openxmlformats.org/officeDocument/2006/relationships/image" Target="../media/image129.png"/><Relationship Id="rId35" Type="http://schemas.openxmlformats.org/officeDocument/2006/relationships/image" Target="../media/image134.svg"/><Relationship Id="rId43" Type="http://schemas.openxmlformats.org/officeDocument/2006/relationships/image" Target="../media/image142.svg"/><Relationship Id="rId48" Type="http://schemas.openxmlformats.org/officeDocument/2006/relationships/image" Target="../media/image147.png"/><Relationship Id="rId56" Type="http://schemas.openxmlformats.org/officeDocument/2006/relationships/image" Target="../media/image93.png"/><Relationship Id="rId64" Type="http://schemas.openxmlformats.org/officeDocument/2006/relationships/image" Target="../media/image159.png"/><Relationship Id="rId8" Type="http://schemas.openxmlformats.org/officeDocument/2006/relationships/image" Target="../media/image113.png"/><Relationship Id="rId51" Type="http://schemas.openxmlformats.org/officeDocument/2006/relationships/image" Target="../media/image150.svg"/><Relationship Id="rId3" Type="http://schemas.openxmlformats.org/officeDocument/2006/relationships/image" Target="../media/image82.svg"/><Relationship Id="rId12" Type="http://schemas.openxmlformats.org/officeDocument/2006/relationships/image" Target="../media/image117.png"/><Relationship Id="rId17" Type="http://schemas.openxmlformats.org/officeDocument/2006/relationships/image" Target="../media/image122.svg"/><Relationship Id="rId25" Type="http://schemas.openxmlformats.org/officeDocument/2006/relationships/image" Target="../media/image90.svg"/><Relationship Id="rId33" Type="http://schemas.openxmlformats.org/officeDocument/2006/relationships/image" Target="../media/image132.svg"/><Relationship Id="rId38" Type="http://schemas.openxmlformats.org/officeDocument/2006/relationships/image" Target="../media/image137.png"/><Relationship Id="rId46" Type="http://schemas.openxmlformats.org/officeDocument/2006/relationships/image" Target="../media/image145.png"/><Relationship Id="rId59" Type="http://schemas.openxmlformats.org/officeDocument/2006/relationships/image" Target="../media/image96.svg"/><Relationship Id="rId20" Type="http://schemas.openxmlformats.org/officeDocument/2006/relationships/image" Target="../media/image125.png"/><Relationship Id="rId41" Type="http://schemas.openxmlformats.org/officeDocument/2006/relationships/image" Target="../media/image140.svg"/><Relationship Id="rId54" Type="http://schemas.openxmlformats.org/officeDocument/2006/relationships/image" Target="../media/image153.png"/><Relationship Id="rId62" Type="http://schemas.openxmlformats.org/officeDocument/2006/relationships/image" Target="../media/image157.png"/><Relationship Id="rId1" Type="http://schemas.openxmlformats.org/officeDocument/2006/relationships/slideLayout" Target="../slideLayouts/slideLayout8.xml"/><Relationship Id="rId6" Type="http://schemas.openxmlformats.org/officeDocument/2006/relationships/image" Target="../media/image85.png"/><Relationship Id="rId15" Type="http://schemas.openxmlformats.org/officeDocument/2006/relationships/image" Target="../media/image120.svg"/><Relationship Id="rId23" Type="http://schemas.openxmlformats.org/officeDocument/2006/relationships/image" Target="../media/image88.svg"/><Relationship Id="rId28" Type="http://schemas.openxmlformats.org/officeDocument/2006/relationships/image" Target="../media/image127.png"/><Relationship Id="rId36" Type="http://schemas.openxmlformats.org/officeDocument/2006/relationships/image" Target="../media/image135.png"/><Relationship Id="rId49" Type="http://schemas.openxmlformats.org/officeDocument/2006/relationships/image" Target="../media/image148.svg"/><Relationship Id="rId57" Type="http://schemas.openxmlformats.org/officeDocument/2006/relationships/image" Target="../media/image94.svg"/><Relationship Id="rId10" Type="http://schemas.openxmlformats.org/officeDocument/2006/relationships/image" Target="../media/image115.png"/><Relationship Id="rId31" Type="http://schemas.openxmlformats.org/officeDocument/2006/relationships/image" Target="../media/image130.svg"/><Relationship Id="rId44" Type="http://schemas.openxmlformats.org/officeDocument/2006/relationships/image" Target="../media/image143.png"/><Relationship Id="rId52" Type="http://schemas.openxmlformats.org/officeDocument/2006/relationships/image" Target="../media/image151.png"/><Relationship Id="rId60" Type="http://schemas.openxmlformats.org/officeDocument/2006/relationships/image" Target="../media/image155.png"/><Relationship Id="rId65" Type="http://schemas.openxmlformats.org/officeDocument/2006/relationships/image" Target="../media/image160.svg"/><Relationship Id="rId4" Type="http://schemas.openxmlformats.org/officeDocument/2006/relationships/image" Target="../media/image83.png"/><Relationship Id="rId9" Type="http://schemas.openxmlformats.org/officeDocument/2006/relationships/image" Target="../media/image114.svg"/><Relationship Id="rId13" Type="http://schemas.openxmlformats.org/officeDocument/2006/relationships/image" Target="../media/image118.svg"/><Relationship Id="rId18" Type="http://schemas.openxmlformats.org/officeDocument/2006/relationships/image" Target="../media/image123.png"/><Relationship Id="rId39" Type="http://schemas.openxmlformats.org/officeDocument/2006/relationships/image" Target="../media/image138.sv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7CAF1738-7445-17D2-2752-6D2CF31A6C3C}"/>
              </a:ext>
            </a:extLst>
          </p:cNvPr>
          <p:cNvSpPr>
            <a:spLocks noGrp="1"/>
          </p:cNvSpPr>
          <p:nvPr>
            <p:ph type="body" sz="quarter" idx="13"/>
          </p:nvPr>
        </p:nvSpPr>
        <p:spPr>
          <a:xfrm>
            <a:off x="973931" y="3734813"/>
            <a:ext cx="15392400" cy="3046988"/>
          </a:xfrm>
        </p:spPr>
        <p:txBody>
          <a:bodyPr anchor="ctr">
            <a:normAutofit fontScale="77500" lnSpcReduction="20000"/>
          </a:bodyPr>
          <a:lstStyle/>
          <a:p>
            <a:r>
              <a:rPr lang="en-US"/>
              <a:t>Martian Atmospheric Ion Energization And Escape During The 2022 Disappearing Solar Wind Event: A Hybrid Simulation Study</a:t>
            </a:r>
            <a:endParaRPr lang="es-419"/>
          </a:p>
        </p:txBody>
      </p:sp>
      <p:sp>
        <p:nvSpPr>
          <p:cNvPr id="3" name="Text Placeholder 2">
            <a:extLst>
              <a:ext uri="{FF2B5EF4-FFF2-40B4-BE49-F238E27FC236}">
                <a16:creationId xmlns:a16="http://schemas.microsoft.com/office/drawing/2014/main" id="{5DE478BD-910C-1C42-7C22-38899A16E1A3}"/>
              </a:ext>
            </a:extLst>
          </p:cNvPr>
          <p:cNvSpPr>
            <a:spLocks noGrp="1"/>
          </p:cNvSpPr>
          <p:nvPr>
            <p:ph type="body" sz="quarter" idx="14"/>
          </p:nvPr>
        </p:nvSpPr>
        <p:spPr>
          <a:xfrm>
            <a:off x="1659731" y="7009681"/>
            <a:ext cx="14020800" cy="991319"/>
          </a:xfrm>
        </p:spPr>
        <p:txBody>
          <a:bodyPr>
            <a:normAutofit/>
          </a:bodyPr>
          <a:lstStyle/>
          <a:p>
            <a:r>
              <a:rPr lang="es-AR"/>
              <a:t>M .Notonica</a:t>
            </a:r>
            <a:r>
              <a:rPr lang="es-AR" baseline="30000"/>
              <a:t>1</a:t>
            </a:r>
            <a:r>
              <a:rPr lang="es-AR"/>
              <a:t>, R. </a:t>
            </a:r>
            <a:r>
              <a:rPr lang="en-US"/>
              <a:t>Modolo</a:t>
            </a:r>
            <a:r>
              <a:rPr lang="en-US" baseline="30000"/>
              <a:t>1</a:t>
            </a:r>
            <a:r>
              <a:rPr lang="en-US"/>
              <a:t>, N. Romanelli</a:t>
            </a:r>
            <a:r>
              <a:rPr lang="en-US" baseline="30000"/>
              <a:t>2,3</a:t>
            </a:r>
            <a:r>
              <a:rPr lang="en-US"/>
              <a:t>, L. Morales</a:t>
            </a:r>
            <a:r>
              <a:rPr lang="en-US" baseline="30000"/>
              <a:t>4</a:t>
            </a:r>
            <a:r>
              <a:rPr lang="en-US"/>
              <a:t>, E. Dubinin</a:t>
            </a:r>
            <a:r>
              <a:rPr lang="en-US" baseline="30000"/>
              <a:t>5</a:t>
            </a:r>
            <a:r>
              <a:rPr lang="en-US"/>
              <a:t>, J. Chaufray</a:t>
            </a:r>
            <a:r>
              <a:rPr lang="en-US" baseline="30000"/>
              <a:t>1</a:t>
            </a:r>
            <a:r>
              <a:rPr lang="en-US"/>
              <a:t>, F. Leblanc</a:t>
            </a:r>
            <a:r>
              <a:rPr lang="en-US" baseline="30000"/>
              <a:t>1</a:t>
            </a:r>
            <a:r>
              <a:rPr lang="en-US"/>
              <a:t>, Q. Nénon</a:t>
            </a:r>
            <a:r>
              <a:rPr lang="en-US" baseline="30000"/>
              <a:t>1</a:t>
            </a:r>
            <a:r>
              <a:rPr lang="en-US"/>
              <a:t>, C. Bertucci</a:t>
            </a:r>
            <a:r>
              <a:rPr lang="en-US" baseline="30000"/>
              <a:t>4</a:t>
            </a:r>
            <a:r>
              <a:rPr lang="en-US"/>
              <a:t>  </a:t>
            </a:r>
            <a:endParaRPr lang="es-AR"/>
          </a:p>
        </p:txBody>
      </p:sp>
      <p:sp>
        <p:nvSpPr>
          <p:cNvPr id="4" name="Text Placeholder 3">
            <a:extLst>
              <a:ext uri="{FF2B5EF4-FFF2-40B4-BE49-F238E27FC236}">
                <a16:creationId xmlns:a16="http://schemas.microsoft.com/office/drawing/2014/main" id="{FD39AD54-BF78-A0F4-E506-4EEA9DFB474C}"/>
              </a:ext>
            </a:extLst>
          </p:cNvPr>
          <p:cNvSpPr>
            <a:spLocks noGrp="1"/>
          </p:cNvSpPr>
          <p:nvPr>
            <p:ph type="body" sz="quarter" idx="15"/>
          </p:nvPr>
        </p:nvSpPr>
        <p:spPr>
          <a:xfrm>
            <a:off x="3221831" y="8228881"/>
            <a:ext cx="10896600" cy="1524719"/>
          </a:xfrm>
        </p:spPr>
        <p:txBody>
          <a:bodyPr anchor="t">
            <a:normAutofit/>
          </a:bodyPr>
          <a:lstStyle/>
          <a:p>
            <a:r>
              <a:rPr lang="es-AR" sz="2800" i="1" baseline="30000"/>
              <a:t>1</a:t>
            </a:r>
            <a:r>
              <a:rPr lang="es-AR" sz="2800" i="1"/>
              <a:t>LATMOS, </a:t>
            </a:r>
            <a:r>
              <a:rPr lang="es-AR" sz="2800" i="1" baseline="30000"/>
              <a:t>2</a:t>
            </a:r>
            <a:r>
              <a:rPr lang="es-AR" sz="2800" i="1"/>
              <a:t>NASA-GSFC, </a:t>
            </a:r>
            <a:r>
              <a:rPr lang="es-AR" sz="2800" i="1" baseline="30000"/>
              <a:t>3</a:t>
            </a:r>
            <a:r>
              <a:rPr lang="es-AR" sz="2800" i="1"/>
              <a:t>Univ. Maryland, </a:t>
            </a:r>
            <a:r>
              <a:rPr lang="es-AR" sz="2800" i="1" baseline="30000"/>
              <a:t>4</a:t>
            </a:r>
            <a:r>
              <a:rPr lang="es-AR" sz="2800" i="1"/>
              <a:t>IAFE-Argentina, </a:t>
            </a:r>
            <a:r>
              <a:rPr lang="es-AR" sz="2800" i="1" baseline="30000"/>
              <a:t>5</a:t>
            </a:r>
            <a:r>
              <a:rPr lang="es-AR" sz="2800" i="1"/>
              <a:t>MPS-Germany</a:t>
            </a:r>
          </a:p>
          <a:p>
            <a:endParaRPr lang="es-AR" sz="2800" i="1"/>
          </a:p>
          <a:p>
            <a:endParaRPr lang="es-AR" sz="2800" i="1"/>
          </a:p>
          <a:p>
            <a:r>
              <a:rPr lang="es-AR" sz="2800" i="1"/>
              <a:t>1st-year PhD student</a:t>
            </a:r>
          </a:p>
        </p:txBody>
      </p:sp>
    </p:spTree>
    <p:extLst>
      <p:ext uri="{BB962C8B-B14F-4D97-AF65-F5344CB8AC3E}">
        <p14:creationId xmlns:p14="http://schemas.microsoft.com/office/powerpoint/2010/main" val="1617109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DCC3578-F71C-8DA5-742C-FAF0FE9E00EA}"/>
              </a:ext>
            </a:extLst>
          </p:cNvPr>
          <p:cNvSpPr>
            <a:spLocks noGrp="1"/>
          </p:cNvSpPr>
          <p:nvPr>
            <p:ph type="sldNum" sz="quarter" idx="12"/>
          </p:nvPr>
        </p:nvSpPr>
        <p:spPr>
          <a:xfrm>
            <a:off x="-1312069" y="9234488"/>
            <a:ext cx="1915319" cy="519112"/>
          </a:xfrm>
        </p:spPr>
        <p:txBody>
          <a:bodyPr/>
          <a:lstStyle/>
          <a:p>
            <a:fld id="{C6D1AB73-2785-4F21-AC41-9BEEFFE137EA}" type="slidenum">
              <a:rPr lang="fr-FR" smtClean="0"/>
              <a:t>10</a:t>
            </a:fld>
            <a:endParaRPr lang="fr-FR"/>
          </a:p>
        </p:txBody>
      </p:sp>
      <p:sp>
        <p:nvSpPr>
          <p:cNvPr id="16" name="TextBox 15">
            <a:extLst>
              <a:ext uri="{FF2B5EF4-FFF2-40B4-BE49-F238E27FC236}">
                <a16:creationId xmlns:a16="http://schemas.microsoft.com/office/drawing/2014/main" id="{00516348-0DDE-D114-6C38-27043F014B00}"/>
              </a:ext>
            </a:extLst>
          </p:cNvPr>
          <p:cNvSpPr txBox="1"/>
          <p:nvPr/>
        </p:nvSpPr>
        <p:spPr>
          <a:xfrm>
            <a:off x="440531" y="381000"/>
            <a:ext cx="7993663" cy="1107996"/>
          </a:xfrm>
          <a:prstGeom prst="rect">
            <a:avLst/>
          </a:prstGeom>
          <a:noFill/>
        </p:spPr>
        <p:txBody>
          <a:bodyPr wrap="none" rtlCol="0">
            <a:spAutoFit/>
          </a:bodyPr>
          <a:lstStyle/>
          <a:p>
            <a:r>
              <a:rPr lang="es-419" sz="6600" b="1">
                <a:solidFill>
                  <a:schemeClr val="bg1"/>
                </a:solidFill>
                <a:latin typeface="Footlight MT Light" panose="0204060206030A020304" pitchFamily="18" charset="0"/>
              </a:rPr>
              <a:t>Performed simulations</a:t>
            </a:r>
          </a:p>
        </p:txBody>
      </p:sp>
      <p:sp>
        <p:nvSpPr>
          <p:cNvPr id="3" name="TextBox 2">
            <a:extLst>
              <a:ext uri="{FF2B5EF4-FFF2-40B4-BE49-F238E27FC236}">
                <a16:creationId xmlns:a16="http://schemas.microsoft.com/office/drawing/2014/main" id="{8324F390-7A11-A8CD-C29D-897C086EB692}"/>
              </a:ext>
            </a:extLst>
          </p:cNvPr>
          <p:cNvSpPr txBox="1"/>
          <p:nvPr/>
        </p:nvSpPr>
        <p:spPr>
          <a:xfrm>
            <a:off x="12658975" y="319291"/>
            <a:ext cx="4219554" cy="1323439"/>
          </a:xfrm>
          <a:prstGeom prst="rect">
            <a:avLst/>
          </a:prstGeom>
          <a:noFill/>
        </p:spPr>
        <p:txBody>
          <a:bodyPr wrap="square" rtlCol="0">
            <a:spAutoFit/>
          </a:bodyPr>
          <a:lstStyle/>
          <a:p>
            <a:pPr marL="571500" indent="-571500">
              <a:buFont typeface="Arial" panose="020B0604020202020204" pitchFamily="34" charset="0"/>
              <a:buChar char="•"/>
            </a:pPr>
            <a:r>
              <a:rPr lang="es-AR" sz="4000" b="1">
                <a:solidFill>
                  <a:schemeClr val="bg1"/>
                </a:solidFill>
              </a:rPr>
              <a:t>Steady-state</a:t>
            </a:r>
          </a:p>
          <a:p>
            <a:pPr marL="571500" indent="-571500">
              <a:buFont typeface="Arial" panose="020B0604020202020204" pitchFamily="34" charset="0"/>
              <a:buChar char="•"/>
            </a:pPr>
            <a:r>
              <a:rPr lang="es-AR" sz="4000" b="1">
                <a:solidFill>
                  <a:schemeClr val="bg1"/>
                </a:solidFill>
              </a:rPr>
              <a:t>No crustal fields</a:t>
            </a:r>
          </a:p>
        </p:txBody>
      </p:sp>
      <p:grpSp>
        <p:nvGrpSpPr>
          <p:cNvPr id="83" name="Group 82">
            <a:extLst>
              <a:ext uri="{FF2B5EF4-FFF2-40B4-BE49-F238E27FC236}">
                <a16:creationId xmlns:a16="http://schemas.microsoft.com/office/drawing/2014/main" id="{00BF1133-50A3-CB72-A358-34C923835CA3}"/>
              </a:ext>
            </a:extLst>
          </p:cNvPr>
          <p:cNvGrpSpPr/>
          <p:nvPr/>
        </p:nvGrpSpPr>
        <p:grpSpPr>
          <a:xfrm>
            <a:off x="592931" y="1815819"/>
            <a:ext cx="16306800" cy="7678225"/>
            <a:chOff x="592931" y="1815819"/>
            <a:chExt cx="16306800" cy="7678225"/>
          </a:xfrm>
        </p:grpSpPr>
        <p:sp>
          <p:nvSpPr>
            <p:cNvPr id="4" name="Rectangle 170">
              <a:extLst>
                <a:ext uri="{FF2B5EF4-FFF2-40B4-BE49-F238E27FC236}">
                  <a16:creationId xmlns:a16="http://schemas.microsoft.com/office/drawing/2014/main" id="{A19F978A-CE5A-FCAB-AF84-41698B22EFDE}"/>
                </a:ext>
              </a:extLst>
            </p:cNvPr>
            <p:cNvSpPr/>
            <p:nvPr/>
          </p:nvSpPr>
          <p:spPr bwMode="auto">
            <a:xfrm>
              <a:off x="592931" y="1836859"/>
              <a:ext cx="16306799" cy="7657185"/>
            </a:xfrm>
            <a:prstGeom prst="rect">
              <a:avLst/>
            </a:prstGeom>
            <a:solidFill>
              <a:schemeClr val="bg1"/>
            </a:solidFill>
            <a:ln w="63500" cap="flat" cmpd="sng" algn="ctr">
              <a:solidFill>
                <a:schemeClr val="tx1">
                  <a:alpha val="99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a:lnSpc>
                  <a:spcPct val="100000"/>
                </a:lnSpc>
                <a:spcBef>
                  <a:spcPts val="0"/>
                </a:spcBef>
                <a:spcAft>
                  <a:spcPts val="0"/>
                </a:spcAft>
                <a:buClrTx/>
                <a:buSzTx/>
                <a:buFontTx/>
                <a:buNone/>
                <a:defRPr/>
              </a:pPr>
              <a:endParaRPr lang="en-US" sz="2400" b="0" i="0" u="none" strike="noStrike" cap="none">
                <a:ln>
                  <a:noFill/>
                </a:ln>
                <a:solidFill>
                  <a:schemeClr val="tx1"/>
                </a:solidFill>
                <a:latin typeface="Times New Roman"/>
              </a:endParaRPr>
            </a:p>
          </p:txBody>
        </p:sp>
        <p:grpSp>
          <p:nvGrpSpPr>
            <p:cNvPr id="5" name="Group 168">
              <a:extLst>
                <a:ext uri="{FF2B5EF4-FFF2-40B4-BE49-F238E27FC236}">
                  <a16:creationId xmlns:a16="http://schemas.microsoft.com/office/drawing/2014/main" id="{11F3A193-4F47-21E5-54E6-1719A71FF135}"/>
                </a:ext>
              </a:extLst>
            </p:cNvPr>
            <p:cNvGrpSpPr/>
            <p:nvPr/>
          </p:nvGrpSpPr>
          <p:grpSpPr bwMode="auto">
            <a:xfrm>
              <a:off x="936959" y="5075989"/>
              <a:ext cx="3433702" cy="2608694"/>
              <a:chOff x="17283945" y="31429599"/>
              <a:chExt cx="3433702" cy="2608694"/>
            </a:xfrm>
          </p:grpSpPr>
          <p:sp>
            <p:nvSpPr>
              <p:cNvPr id="6" name="Arrow: Right 5">
                <a:extLst>
                  <a:ext uri="{FF2B5EF4-FFF2-40B4-BE49-F238E27FC236}">
                    <a16:creationId xmlns:a16="http://schemas.microsoft.com/office/drawing/2014/main" id="{75FFE9D9-B786-3C47-228B-FADB039A2E42}"/>
                  </a:ext>
                </a:extLst>
              </p:cNvPr>
              <p:cNvSpPr/>
              <p:nvPr/>
            </p:nvSpPr>
            <p:spPr bwMode="auto">
              <a:xfrm>
                <a:off x="17663615" y="33652563"/>
                <a:ext cx="1982530" cy="330547"/>
              </a:xfrm>
              <a:prstGeom prst="rightArrow">
                <a:avLst>
                  <a:gd name="adj1" fmla="val 37705"/>
                  <a:gd name="adj2" fmla="val 126843"/>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a:lnSpc>
                    <a:spcPct val="100000"/>
                  </a:lnSpc>
                  <a:spcBef>
                    <a:spcPts val="0"/>
                  </a:spcBef>
                  <a:spcAft>
                    <a:spcPts val="0"/>
                  </a:spcAft>
                  <a:buClrTx/>
                  <a:buSzTx/>
                  <a:buFontTx/>
                  <a:buNone/>
                  <a:defRPr/>
                </a:pPr>
                <a:endParaRPr lang="en-US" sz="2400" b="0" i="0" u="none" strike="noStrike" cap="none">
                  <a:ln>
                    <a:noFill/>
                  </a:ln>
                  <a:solidFill>
                    <a:schemeClr val="tx1"/>
                  </a:solidFill>
                  <a:latin typeface="Times New Roman"/>
                </a:endParaRPr>
              </a:p>
            </p:txBody>
          </p:sp>
          <p:sp>
            <p:nvSpPr>
              <p:cNvPr id="8" name="Arrow: Right 7">
                <a:extLst>
                  <a:ext uri="{FF2B5EF4-FFF2-40B4-BE49-F238E27FC236}">
                    <a16:creationId xmlns:a16="http://schemas.microsoft.com/office/drawing/2014/main" id="{038BC1AA-AC74-312D-6934-F9590E398DFC}"/>
                  </a:ext>
                </a:extLst>
              </p:cNvPr>
              <p:cNvSpPr/>
              <p:nvPr/>
            </p:nvSpPr>
            <p:spPr bwMode="auto">
              <a:xfrm rot="16199999">
                <a:off x="16725297" y="32717725"/>
                <a:ext cx="1982530" cy="330547"/>
              </a:xfrm>
              <a:prstGeom prst="rightArrow">
                <a:avLst>
                  <a:gd name="adj1" fmla="val 37705"/>
                  <a:gd name="adj2" fmla="val 126843"/>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a:lnSpc>
                    <a:spcPct val="100000"/>
                  </a:lnSpc>
                  <a:spcBef>
                    <a:spcPts val="0"/>
                  </a:spcBef>
                  <a:spcAft>
                    <a:spcPts val="0"/>
                  </a:spcAft>
                  <a:buClrTx/>
                  <a:buSzTx/>
                  <a:buFontTx/>
                  <a:buNone/>
                  <a:defRPr/>
                </a:pPr>
                <a:endParaRPr lang="en-US" sz="2400" b="0" i="0" u="none" strike="noStrike" cap="none">
                  <a:ln>
                    <a:noFill/>
                  </a:ln>
                  <a:solidFill>
                    <a:schemeClr val="tx1"/>
                  </a:solidFill>
                  <a:latin typeface="Times New Roman"/>
                </a:endParaRPr>
              </a:p>
            </p:txBody>
          </p:sp>
          <p:pic>
            <p:nvPicPr>
              <p:cNvPr id="15" name="Picture 14" descr="A black background with a black square&#10;&#10;AI-generated content may be incorrect.">
                <a:extLst>
                  <a:ext uri="{FF2B5EF4-FFF2-40B4-BE49-F238E27FC236}">
                    <a16:creationId xmlns:a16="http://schemas.microsoft.com/office/drawing/2014/main" id="{30A53CC2-4A2C-5925-2DD0-8D7AF8C10E14}"/>
                  </a:ext>
                </a:extLst>
              </p:cNvPr>
              <p:cNvPicPr>
                <a:picLocks noChangeAspect="1"/>
              </p:cNvPicPr>
              <p:nvPr/>
            </p:nvPicPr>
            <p:blipFill rotWithShape="1">
              <a:blip r:embed="rId3"/>
              <a:stretch/>
            </p:blipFill>
            <p:spPr bwMode="auto">
              <a:xfrm>
                <a:off x="19685016" y="33652563"/>
                <a:ext cx="1032631" cy="385730"/>
              </a:xfrm>
              <a:prstGeom prst="rect">
                <a:avLst/>
              </a:prstGeom>
            </p:spPr>
          </p:pic>
          <p:pic>
            <p:nvPicPr>
              <p:cNvPr id="17" name="Picture 16" descr="A black background with a black square&#10;&#10;AI-generated content may be incorrect.">
                <a:extLst>
                  <a:ext uri="{FF2B5EF4-FFF2-40B4-BE49-F238E27FC236}">
                    <a16:creationId xmlns:a16="http://schemas.microsoft.com/office/drawing/2014/main" id="{B3DA775D-635C-90BD-490B-F5C07D386609}"/>
                  </a:ext>
                </a:extLst>
              </p:cNvPr>
              <p:cNvPicPr>
                <a:picLocks noChangeAspect="1"/>
              </p:cNvPicPr>
              <p:nvPr/>
            </p:nvPicPr>
            <p:blipFill rotWithShape="1">
              <a:blip r:embed="rId4"/>
              <a:stretch/>
            </p:blipFill>
            <p:spPr bwMode="auto">
              <a:xfrm>
                <a:off x="17283945" y="31429599"/>
                <a:ext cx="960307" cy="385730"/>
              </a:xfrm>
              <a:prstGeom prst="rect">
                <a:avLst/>
              </a:prstGeom>
            </p:spPr>
          </p:pic>
        </p:grpSp>
        <p:pic>
          <p:nvPicPr>
            <p:cNvPr id="18" name="Picture 126" descr="A black background with a black square&#10;&#10;AI-generated content may be incorrect.">
              <a:extLst>
                <a:ext uri="{FF2B5EF4-FFF2-40B4-BE49-F238E27FC236}">
                  <a16:creationId xmlns:a16="http://schemas.microsoft.com/office/drawing/2014/main" id="{C9A086EF-8615-2D94-FD16-069667E653E3}"/>
                </a:ext>
              </a:extLst>
            </p:cNvPr>
            <p:cNvPicPr>
              <a:picLocks noChangeAspect="1"/>
            </p:cNvPicPr>
            <p:nvPr/>
          </p:nvPicPr>
          <p:blipFill rotWithShape="1">
            <a:blip r:embed="rId5">
              <a:duotone>
                <a:schemeClr val="accent5">
                  <a:shade val="45000"/>
                  <a:satMod val="135000"/>
                </a:schemeClr>
                <a:prstClr val="white"/>
              </a:duotone>
            </a:blip>
            <a:srcRect r="77444"/>
            <a:stretch/>
          </p:blipFill>
          <p:spPr bwMode="auto">
            <a:xfrm>
              <a:off x="1690101" y="1969735"/>
              <a:ext cx="1429994" cy="582972"/>
            </a:xfrm>
            <a:prstGeom prst="rect">
              <a:avLst/>
            </a:prstGeom>
          </p:spPr>
        </p:pic>
        <p:grpSp>
          <p:nvGrpSpPr>
            <p:cNvPr id="19" name="Group 134">
              <a:extLst>
                <a:ext uri="{FF2B5EF4-FFF2-40B4-BE49-F238E27FC236}">
                  <a16:creationId xmlns:a16="http://schemas.microsoft.com/office/drawing/2014/main" id="{51DC9B6A-6810-596C-BDA3-AB81778F352B}"/>
                </a:ext>
              </a:extLst>
            </p:cNvPr>
            <p:cNvGrpSpPr/>
            <p:nvPr/>
          </p:nvGrpSpPr>
          <p:grpSpPr bwMode="auto">
            <a:xfrm>
              <a:off x="1147097" y="2252774"/>
              <a:ext cx="457200" cy="457200"/>
              <a:chOff x="16509206" y="26235404"/>
              <a:chExt cx="500477" cy="500477"/>
            </a:xfrm>
          </p:grpSpPr>
          <p:sp>
            <p:nvSpPr>
              <p:cNvPr id="20" name="Oval 19">
                <a:extLst>
                  <a:ext uri="{FF2B5EF4-FFF2-40B4-BE49-F238E27FC236}">
                    <a16:creationId xmlns:a16="http://schemas.microsoft.com/office/drawing/2014/main" id="{E6AD953E-E92C-4C86-E615-B94CACAD4FB0}"/>
                  </a:ext>
                </a:extLst>
              </p:cNvPr>
              <p:cNvSpPr/>
              <p:nvPr/>
            </p:nvSpPr>
            <p:spPr bwMode="auto">
              <a:xfrm>
                <a:off x="16509206" y="26235404"/>
                <a:ext cx="500477" cy="500477"/>
              </a:xfrm>
              <a:prstGeom prst="ellipse">
                <a:avLst/>
              </a:prstGeom>
              <a:noFill/>
              <a:ln w="6350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a:lnSpc>
                    <a:spcPct val="100000"/>
                  </a:lnSpc>
                  <a:spcBef>
                    <a:spcPts val="0"/>
                  </a:spcBef>
                  <a:spcAft>
                    <a:spcPts val="0"/>
                  </a:spcAft>
                  <a:buClrTx/>
                  <a:buSzTx/>
                  <a:buFontTx/>
                  <a:buNone/>
                  <a:defRPr/>
                </a:pPr>
                <a:endParaRPr lang="en-US" sz="2400" b="0" i="0" u="none" strike="noStrike" cap="none">
                  <a:ln>
                    <a:noFill/>
                  </a:ln>
                  <a:solidFill>
                    <a:schemeClr val="tx1"/>
                  </a:solidFill>
                  <a:latin typeface="Times New Roman"/>
                </a:endParaRPr>
              </a:p>
            </p:txBody>
          </p:sp>
          <p:cxnSp>
            <p:nvCxnSpPr>
              <p:cNvPr id="21" name="Straight Connector 20">
                <a:extLst>
                  <a:ext uri="{FF2B5EF4-FFF2-40B4-BE49-F238E27FC236}">
                    <a16:creationId xmlns:a16="http://schemas.microsoft.com/office/drawing/2014/main" id="{FB42FCAA-1743-1054-6266-480D2C698C62}"/>
                  </a:ext>
                </a:extLst>
              </p:cNvPr>
              <p:cNvCxnSpPr>
                <a:stCxn id="20" idx="7"/>
                <a:endCxn id="20" idx="3"/>
              </p:cNvCxnSpPr>
              <p:nvPr/>
            </p:nvCxnSpPr>
            <p:spPr bwMode="auto">
              <a:xfrm flipH="1">
                <a:off x="16582499" y="26308697"/>
                <a:ext cx="353891" cy="353891"/>
              </a:xfrm>
              <a:prstGeom prst="line">
                <a:avLst/>
              </a:prstGeom>
              <a:solidFill>
                <a:schemeClr val="accent1"/>
              </a:solidFill>
              <a:ln w="63500" cap="flat" cmpd="sng" algn="ctr">
                <a:solidFill>
                  <a:srgbClr val="002060"/>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8ACB560F-BC78-6429-923B-852E3F1CC52A}"/>
                  </a:ext>
                </a:extLst>
              </p:cNvPr>
              <p:cNvCxnSpPr>
                <a:stCxn id="20" idx="1"/>
                <a:endCxn id="20" idx="5"/>
              </p:cNvCxnSpPr>
              <p:nvPr/>
            </p:nvCxnSpPr>
            <p:spPr bwMode="auto">
              <a:xfrm>
                <a:off x="16582499" y="26308697"/>
                <a:ext cx="353891" cy="353891"/>
              </a:xfrm>
              <a:prstGeom prst="line">
                <a:avLst/>
              </a:prstGeom>
              <a:solidFill>
                <a:schemeClr val="accent1"/>
              </a:solidFill>
              <a:ln w="63500" cap="flat" cmpd="sng" algn="ctr">
                <a:solidFill>
                  <a:srgbClr val="002060"/>
                </a:solidFill>
                <a:prstDash val="solid"/>
                <a:round/>
                <a:headEnd type="none" w="med" len="med"/>
                <a:tailEnd type="none" w="med" len="med"/>
              </a:ln>
              <a:effectLst/>
            </p:spPr>
          </p:cxnSp>
        </p:grpSp>
        <p:grpSp>
          <p:nvGrpSpPr>
            <p:cNvPr id="23" name="Group 135">
              <a:extLst>
                <a:ext uri="{FF2B5EF4-FFF2-40B4-BE49-F238E27FC236}">
                  <a16:creationId xmlns:a16="http://schemas.microsoft.com/office/drawing/2014/main" id="{DDA9ACF3-7DE0-DB95-492C-0C45FD6B68E1}"/>
                </a:ext>
              </a:extLst>
            </p:cNvPr>
            <p:cNvGrpSpPr/>
            <p:nvPr/>
          </p:nvGrpSpPr>
          <p:grpSpPr bwMode="auto">
            <a:xfrm>
              <a:off x="1147096" y="2803621"/>
              <a:ext cx="457200" cy="457200"/>
              <a:chOff x="16509206" y="26235404"/>
              <a:chExt cx="500477" cy="500477"/>
            </a:xfrm>
          </p:grpSpPr>
          <p:sp>
            <p:nvSpPr>
              <p:cNvPr id="24" name="Oval 23">
                <a:extLst>
                  <a:ext uri="{FF2B5EF4-FFF2-40B4-BE49-F238E27FC236}">
                    <a16:creationId xmlns:a16="http://schemas.microsoft.com/office/drawing/2014/main" id="{F5709728-68F9-D2B1-335D-43C2AB19D4A0}"/>
                  </a:ext>
                </a:extLst>
              </p:cNvPr>
              <p:cNvSpPr/>
              <p:nvPr/>
            </p:nvSpPr>
            <p:spPr bwMode="auto">
              <a:xfrm>
                <a:off x="16509206" y="26235404"/>
                <a:ext cx="500477" cy="500477"/>
              </a:xfrm>
              <a:prstGeom prst="ellipse">
                <a:avLst/>
              </a:prstGeom>
              <a:noFill/>
              <a:ln w="6350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a:lnSpc>
                    <a:spcPct val="100000"/>
                  </a:lnSpc>
                  <a:spcBef>
                    <a:spcPts val="0"/>
                  </a:spcBef>
                  <a:spcAft>
                    <a:spcPts val="0"/>
                  </a:spcAft>
                  <a:buClrTx/>
                  <a:buSzTx/>
                  <a:buFontTx/>
                  <a:buNone/>
                  <a:defRPr/>
                </a:pPr>
                <a:endParaRPr lang="en-US" sz="2400" b="0" i="0" u="none" strike="noStrike" cap="none">
                  <a:ln>
                    <a:noFill/>
                  </a:ln>
                  <a:solidFill>
                    <a:schemeClr val="tx1"/>
                  </a:solidFill>
                  <a:latin typeface="Times New Roman"/>
                </a:endParaRPr>
              </a:p>
            </p:txBody>
          </p:sp>
          <p:cxnSp>
            <p:nvCxnSpPr>
              <p:cNvPr id="25" name="Straight Connector 24">
                <a:extLst>
                  <a:ext uri="{FF2B5EF4-FFF2-40B4-BE49-F238E27FC236}">
                    <a16:creationId xmlns:a16="http://schemas.microsoft.com/office/drawing/2014/main" id="{3D264D47-7B1C-4C39-23DC-84A60C86AADA}"/>
                  </a:ext>
                </a:extLst>
              </p:cNvPr>
              <p:cNvCxnSpPr>
                <a:stCxn id="24" idx="7"/>
                <a:endCxn id="24" idx="3"/>
              </p:cNvCxnSpPr>
              <p:nvPr/>
            </p:nvCxnSpPr>
            <p:spPr bwMode="auto">
              <a:xfrm flipH="1">
                <a:off x="16582499" y="26308697"/>
                <a:ext cx="353891" cy="353891"/>
              </a:xfrm>
              <a:prstGeom prst="line">
                <a:avLst/>
              </a:prstGeom>
              <a:solidFill>
                <a:schemeClr val="accent1"/>
              </a:solidFill>
              <a:ln w="63500" cap="flat" cmpd="sng" algn="ctr">
                <a:solidFill>
                  <a:srgbClr val="002060"/>
                </a:solidFill>
                <a:prstDash val="solid"/>
                <a:round/>
                <a:headEnd type="none" w="med" len="med"/>
                <a:tailEnd type="none" w="med" len="med"/>
              </a:ln>
              <a:effectLst/>
            </p:spPr>
          </p:cxnSp>
          <p:cxnSp>
            <p:nvCxnSpPr>
              <p:cNvPr id="26" name="Straight Connector 25">
                <a:extLst>
                  <a:ext uri="{FF2B5EF4-FFF2-40B4-BE49-F238E27FC236}">
                    <a16:creationId xmlns:a16="http://schemas.microsoft.com/office/drawing/2014/main" id="{5487DC04-EED2-0651-F6FC-1CC6527643BC}"/>
                  </a:ext>
                </a:extLst>
              </p:cNvPr>
              <p:cNvCxnSpPr>
                <a:stCxn id="24" idx="1"/>
                <a:endCxn id="24" idx="5"/>
              </p:cNvCxnSpPr>
              <p:nvPr/>
            </p:nvCxnSpPr>
            <p:spPr bwMode="auto">
              <a:xfrm>
                <a:off x="16582499" y="26308697"/>
                <a:ext cx="353891" cy="353891"/>
              </a:xfrm>
              <a:prstGeom prst="line">
                <a:avLst/>
              </a:prstGeom>
              <a:solidFill>
                <a:schemeClr val="accent1"/>
              </a:solidFill>
              <a:ln w="63500" cap="flat" cmpd="sng" algn="ctr">
                <a:solidFill>
                  <a:srgbClr val="002060"/>
                </a:solidFill>
                <a:prstDash val="solid"/>
                <a:round/>
                <a:headEnd type="none" w="med" len="med"/>
                <a:tailEnd type="none" w="med" len="med"/>
              </a:ln>
              <a:effectLst/>
            </p:spPr>
          </p:cxnSp>
        </p:grpSp>
        <p:grpSp>
          <p:nvGrpSpPr>
            <p:cNvPr id="27" name="Group 139">
              <a:extLst>
                <a:ext uri="{FF2B5EF4-FFF2-40B4-BE49-F238E27FC236}">
                  <a16:creationId xmlns:a16="http://schemas.microsoft.com/office/drawing/2014/main" id="{2FA5EB82-A161-6E40-5B14-821E31C4C6D1}"/>
                </a:ext>
              </a:extLst>
            </p:cNvPr>
            <p:cNvGrpSpPr/>
            <p:nvPr/>
          </p:nvGrpSpPr>
          <p:grpSpPr bwMode="auto">
            <a:xfrm>
              <a:off x="1139066" y="3354469"/>
              <a:ext cx="457200" cy="457200"/>
              <a:chOff x="16509206" y="26235404"/>
              <a:chExt cx="500477" cy="500477"/>
            </a:xfrm>
          </p:grpSpPr>
          <p:sp>
            <p:nvSpPr>
              <p:cNvPr id="28" name="Oval 27">
                <a:extLst>
                  <a:ext uri="{FF2B5EF4-FFF2-40B4-BE49-F238E27FC236}">
                    <a16:creationId xmlns:a16="http://schemas.microsoft.com/office/drawing/2014/main" id="{EE213D5B-2B39-9750-81A8-FE9F92BF197F}"/>
                  </a:ext>
                </a:extLst>
              </p:cNvPr>
              <p:cNvSpPr/>
              <p:nvPr/>
            </p:nvSpPr>
            <p:spPr bwMode="auto">
              <a:xfrm>
                <a:off x="16509206" y="26235404"/>
                <a:ext cx="500477" cy="500477"/>
              </a:xfrm>
              <a:prstGeom prst="ellipse">
                <a:avLst/>
              </a:prstGeom>
              <a:noFill/>
              <a:ln w="6350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a:lnSpc>
                    <a:spcPct val="100000"/>
                  </a:lnSpc>
                  <a:spcBef>
                    <a:spcPts val="0"/>
                  </a:spcBef>
                  <a:spcAft>
                    <a:spcPts val="0"/>
                  </a:spcAft>
                  <a:buClrTx/>
                  <a:buSzTx/>
                  <a:buFontTx/>
                  <a:buNone/>
                  <a:defRPr/>
                </a:pPr>
                <a:endParaRPr lang="en-US" sz="2400" b="0" i="0" u="none" strike="noStrike" cap="none">
                  <a:ln>
                    <a:noFill/>
                  </a:ln>
                  <a:solidFill>
                    <a:schemeClr val="tx1"/>
                  </a:solidFill>
                  <a:latin typeface="Times New Roman"/>
                </a:endParaRPr>
              </a:p>
            </p:txBody>
          </p:sp>
          <p:cxnSp>
            <p:nvCxnSpPr>
              <p:cNvPr id="29" name="Straight Connector 28">
                <a:extLst>
                  <a:ext uri="{FF2B5EF4-FFF2-40B4-BE49-F238E27FC236}">
                    <a16:creationId xmlns:a16="http://schemas.microsoft.com/office/drawing/2014/main" id="{211DB14E-515A-B69E-0D53-EBC924B7DBAD}"/>
                  </a:ext>
                </a:extLst>
              </p:cNvPr>
              <p:cNvCxnSpPr>
                <a:stCxn id="28" idx="7"/>
                <a:endCxn id="28" idx="3"/>
              </p:cNvCxnSpPr>
              <p:nvPr/>
            </p:nvCxnSpPr>
            <p:spPr bwMode="auto">
              <a:xfrm flipH="1">
                <a:off x="16582499" y="26308697"/>
                <a:ext cx="353891" cy="353891"/>
              </a:xfrm>
              <a:prstGeom prst="line">
                <a:avLst/>
              </a:prstGeom>
              <a:solidFill>
                <a:schemeClr val="accent1"/>
              </a:solidFill>
              <a:ln w="63500" cap="flat" cmpd="sng" algn="ctr">
                <a:solidFill>
                  <a:srgbClr val="002060"/>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D9552287-FF9C-019A-ABD6-8344A8E1F363}"/>
                  </a:ext>
                </a:extLst>
              </p:cNvPr>
              <p:cNvCxnSpPr>
                <a:stCxn id="28" idx="1"/>
                <a:endCxn id="28" idx="5"/>
              </p:cNvCxnSpPr>
              <p:nvPr/>
            </p:nvCxnSpPr>
            <p:spPr bwMode="auto">
              <a:xfrm>
                <a:off x="16582499" y="26308697"/>
                <a:ext cx="353891" cy="353891"/>
              </a:xfrm>
              <a:prstGeom prst="line">
                <a:avLst/>
              </a:prstGeom>
              <a:solidFill>
                <a:schemeClr val="accent1"/>
              </a:solidFill>
              <a:ln w="63500" cap="flat" cmpd="sng" algn="ctr">
                <a:solidFill>
                  <a:srgbClr val="002060"/>
                </a:solidFill>
                <a:prstDash val="solid"/>
                <a:round/>
                <a:headEnd type="none" w="med" len="med"/>
                <a:tailEnd type="none" w="med" len="med"/>
              </a:ln>
              <a:effectLst/>
            </p:spPr>
          </p:cxnSp>
        </p:grpSp>
        <p:grpSp>
          <p:nvGrpSpPr>
            <p:cNvPr id="31" name="Group 143">
              <a:extLst>
                <a:ext uri="{FF2B5EF4-FFF2-40B4-BE49-F238E27FC236}">
                  <a16:creationId xmlns:a16="http://schemas.microsoft.com/office/drawing/2014/main" id="{3657D754-115C-2B20-F57C-89C8FFC8CA47}"/>
                </a:ext>
              </a:extLst>
            </p:cNvPr>
            <p:cNvGrpSpPr/>
            <p:nvPr/>
          </p:nvGrpSpPr>
          <p:grpSpPr bwMode="auto">
            <a:xfrm>
              <a:off x="1139066" y="3905317"/>
              <a:ext cx="457200" cy="457200"/>
              <a:chOff x="16509206" y="26235404"/>
              <a:chExt cx="500477" cy="500477"/>
            </a:xfrm>
          </p:grpSpPr>
          <p:sp>
            <p:nvSpPr>
              <p:cNvPr id="32" name="Oval 31">
                <a:extLst>
                  <a:ext uri="{FF2B5EF4-FFF2-40B4-BE49-F238E27FC236}">
                    <a16:creationId xmlns:a16="http://schemas.microsoft.com/office/drawing/2014/main" id="{F2F2A3F8-D57D-A45F-2E0F-9138B069CA5D}"/>
                  </a:ext>
                </a:extLst>
              </p:cNvPr>
              <p:cNvSpPr/>
              <p:nvPr/>
            </p:nvSpPr>
            <p:spPr bwMode="auto">
              <a:xfrm>
                <a:off x="16509206" y="26235404"/>
                <a:ext cx="500477" cy="500477"/>
              </a:xfrm>
              <a:prstGeom prst="ellipse">
                <a:avLst/>
              </a:prstGeom>
              <a:noFill/>
              <a:ln w="6350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a:lnSpc>
                    <a:spcPct val="100000"/>
                  </a:lnSpc>
                  <a:spcBef>
                    <a:spcPts val="0"/>
                  </a:spcBef>
                  <a:spcAft>
                    <a:spcPts val="0"/>
                  </a:spcAft>
                  <a:buClrTx/>
                  <a:buSzTx/>
                  <a:buFontTx/>
                  <a:buNone/>
                  <a:defRPr/>
                </a:pPr>
                <a:endParaRPr lang="en-US" sz="2400" b="1" i="0" u="none" strike="noStrike" cap="none">
                  <a:ln>
                    <a:noFill/>
                  </a:ln>
                  <a:solidFill>
                    <a:schemeClr val="tx1"/>
                  </a:solidFill>
                  <a:latin typeface="Times New Roman"/>
                </a:endParaRPr>
              </a:p>
            </p:txBody>
          </p:sp>
          <p:cxnSp>
            <p:nvCxnSpPr>
              <p:cNvPr id="33" name="Straight Connector 32">
                <a:extLst>
                  <a:ext uri="{FF2B5EF4-FFF2-40B4-BE49-F238E27FC236}">
                    <a16:creationId xmlns:a16="http://schemas.microsoft.com/office/drawing/2014/main" id="{63C1CBD1-9A92-7EF9-BE52-541BF352459B}"/>
                  </a:ext>
                </a:extLst>
              </p:cNvPr>
              <p:cNvCxnSpPr>
                <a:stCxn id="32" idx="7"/>
                <a:endCxn id="32" idx="3"/>
              </p:cNvCxnSpPr>
              <p:nvPr/>
            </p:nvCxnSpPr>
            <p:spPr bwMode="auto">
              <a:xfrm flipH="1">
                <a:off x="16582499" y="26308697"/>
                <a:ext cx="353891" cy="353891"/>
              </a:xfrm>
              <a:prstGeom prst="line">
                <a:avLst/>
              </a:prstGeom>
              <a:solidFill>
                <a:schemeClr val="accent1"/>
              </a:solidFill>
              <a:ln w="63500" cap="flat" cmpd="sng" algn="ctr">
                <a:solidFill>
                  <a:srgbClr val="002060"/>
                </a:solidFill>
                <a:prstDash val="solid"/>
                <a:round/>
                <a:headEnd type="none" w="med" len="med"/>
                <a:tailEnd type="none" w="med" len="med"/>
              </a:ln>
              <a:effectLst/>
            </p:spPr>
          </p:cxnSp>
          <p:cxnSp>
            <p:nvCxnSpPr>
              <p:cNvPr id="34" name="Straight Connector 33">
                <a:extLst>
                  <a:ext uri="{FF2B5EF4-FFF2-40B4-BE49-F238E27FC236}">
                    <a16:creationId xmlns:a16="http://schemas.microsoft.com/office/drawing/2014/main" id="{2995155D-4968-6CED-0BB9-D0B37EA2C132}"/>
                  </a:ext>
                </a:extLst>
              </p:cNvPr>
              <p:cNvCxnSpPr>
                <a:stCxn id="32" idx="1"/>
                <a:endCxn id="32" idx="5"/>
              </p:cNvCxnSpPr>
              <p:nvPr/>
            </p:nvCxnSpPr>
            <p:spPr bwMode="auto">
              <a:xfrm>
                <a:off x="16582499" y="26308697"/>
                <a:ext cx="353891" cy="353891"/>
              </a:xfrm>
              <a:prstGeom prst="line">
                <a:avLst/>
              </a:prstGeom>
              <a:solidFill>
                <a:schemeClr val="accent1"/>
              </a:solidFill>
              <a:ln w="63500" cap="flat" cmpd="sng" algn="ctr">
                <a:solidFill>
                  <a:srgbClr val="002060"/>
                </a:solidFill>
                <a:prstDash val="solid"/>
                <a:round/>
                <a:headEnd type="none" w="med" len="med"/>
                <a:tailEnd type="none" w="med" len="med"/>
              </a:ln>
              <a:effectLst/>
            </p:spPr>
          </p:cxnSp>
        </p:grpSp>
        <p:grpSp>
          <p:nvGrpSpPr>
            <p:cNvPr id="35" name="Group 171">
              <a:extLst>
                <a:ext uri="{FF2B5EF4-FFF2-40B4-BE49-F238E27FC236}">
                  <a16:creationId xmlns:a16="http://schemas.microsoft.com/office/drawing/2014/main" id="{69906496-7FD7-99A9-A4A9-F9CCD546D49C}"/>
                </a:ext>
              </a:extLst>
            </p:cNvPr>
            <p:cNvGrpSpPr/>
            <p:nvPr/>
          </p:nvGrpSpPr>
          <p:grpSpPr bwMode="auto">
            <a:xfrm>
              <a:off x="14889940" y="4535229"/>
              <a:ext cx="1781191" cy="1080952"/>
              <a:chOff x="27476430" y="28517860"/>
              <a:chExt cx="1781191" cy="1080952"/>
            </a:xfrm>
          </p:grpSpPr>
          <p:sp>
            <p:nvSpPr>
              <p:cNvPr id="36" name="Arrow: Right 35">
                <a:extLst>
                  <a:ext uri="{FF2B5EF4-FFF2-40B4-BE49-F238E27FC236}">
                    <a16:creationId xmlns:a16="http://schemas.microsoft.com/office/drawing/2014/main" id="{974DBDE4-011A-C8A6-1EB1-B25A89009976}"/>
                  </a:ext>
                </a:extLst>
              </p:cNvPr>
              <p:cNvSpPr/>
              <p:nvPr/>
            </p:nvSpPr>
            <p:spPr bwMode="auto">
              <a:xfrm>
                <a:off x="27476430" y="29164191"/>
                <a:ext cx="1781191" cy="434621"/>
              </a:xfrm>
              <a:prstGeom prst="rightArrow">
                <a:avLst>
                  <a:gd name="adj1" fmla="val 45797"/>
                  <a:gd name="adj2" fmla="val 171519"/>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a:lnSpc>
                    <a:spcPct val="100000"/>
                  </a:lnSpc>
                  <a:spcBef>
                    <a:spcPts val="0"/>
                  </a:spcBef>
                  <a:spcAft>
                    <a:spcPts val="0"/>
                  </a:spcAft>
                  <a:buClrTx/>
                  <a:buSzTx/>
                  <a:buFontTx/>
                  <a:buNone/>
                  <a:defRPr/>
                </a:pPr>
                <a:endParaRPr lang="en-US" sz="2400" b="0" i="0" u="none" strike="noStrike" cap="none">
                  <a:ln>
                    <a:noFill/>
                  </a:ln>
                  <a:solidFill>
                    <a:schemeClr val="tx1"/>
                  </a:solidFill>
                  <a:latin typeface="Times New Roman"/>
                </a:endParaRPr>
              </a:p>
            </p:txBody>
          </p:sp>
          <p:sp>
            <p:nvSpPr>
              <p:cNvPr id="37" name="TextBox 36">
                <a:extLst>
                  <a:ext uri="{FF2B5EF4-FFF2-40B4-BE49-F238E27FC236}">
                    <a16:creationId xmlns:a16="http://schemas.microsoft.com/office/drawing/2014/main" id="{52F23B44-3732-D998-A6AC-D2F5A70A3767}"/>
                  </a:ext>
                </a:extLst>
              </p:cNvPr>
              <p:cNvSpPr txBox="1"/>
              <p:nvPr/>
            </p:nvSpPr>
            <p:spPr bwMode="auto">
              <a:xfrm>
                <a:off x="27534717" y="28517860"/>
                <a:ext cx="1498936" cy="646331"/>
              </a:xfrm>
              <a:prstGeom prst="rect">
                <a:avLst/>
              </a:prstGeom>
              <a:noFill/>
            </p:spPr>
            <p:txBody>
              <a:bodyPr wrap="none" rtlCol="0">
                <a:spAutoFit/>
              </a:bodyPr>
              <a:lstStyle/>
              <a:p>
                <a:pPr>
                  <a:defRPr/>
                </a:pPr>
                <a:r>
                  <a:rPr sz="3600"/>
                  <a:t>To Sun</a:t>
                </a:r>
                <a:endParaRPr lang="en-US" sz="3600"/>
              </a:p>
            </p:txBody>
          </p:sp>
        </p:grpSp>
        <p:grpSp>
          <p:nvGrpSpPr>
            <p:cNvPr id="38" name="Group 173">
              <a:extLst>
                <a:ext uri="{FF2B5EF4-FFF2-40B4-BE49-F238E27FC236}">
                  <a16:creationId xmlns:a16="http://schemas.microsoft.com/office/drawing/2014/main" id="{94FDCC53-EF94-C91E-C3B9-0759229F2C5E}"/>
                </a:ext>
              </a:extLst>
            </p:cNvPr>
            <p:cNvGrpSpPr/>
            <p:nvPr/>
          </p:nvGrpSpPr>
          <p:grpSpPr bwMode="auto">
            <a:xfrm>
              <a:off x="2166688" y="2945079"/>
              <a:ext cx="2769643" cy="3176140"/>
              <a:chOff x="18213374" y="27635194"/>
              <a:chExt cx="2769643" cy="3176140"/>
            </a:xfrm>
          </p:grpSpPr>
          <p:grpSp>
            <p:nvGrpSpPr>
              <p:cNvPr id="39" name="Group 38">
                <a:extLst>
                  <a:ext uri="{FF2B5EF4-FFF2-40B4-BE49-F238E27FC236}">
                    <a16:creationId xmlns:a16="http://schemas.microsoft.com/office/drawing/2014/main" id="{1EBF7C8D-358A-1F5D-A8C6-80005E3E7D39}"/>
                  </a:ext>
                </a:extLst>
              </p:cNvPr>
              <p:cNvGrpSpPr/>
              <p:nvPr/>
            </p:nvGrpSpPr>
            <p:grpSpPr bwMode="auto">
              <a:xfrm>
                <a:off x="18213374" y="28041693"/>
                <a:ext cx="2769643" cy="2769641"/>
                <a:chOff x="17875894" y="27776240"/>
                <a:chExt cx="4479172" cy="4479173"/>
              </a:xfrm>
            </p:grpSpPr>
            <p:sp>
              <p:nvSpPr>
                <p:cNvPr id="42" name="Oval 41">
                  <a:extLst>
                    <a:ext uri="{FF2B5EF4-FFF2-40B4-BE49-F238E27FC236}">
                      <a16:creationId xmlns:a16="http://schemas.microsoft.com/office/drawing/2014/main" id="{DC834465-8541-DAED-A56D-125EA1BEE199}"/>
                    </a:ext>
                  </a:extLst>
                </p:cNvPr>
                <p:cNvSpPr/>
                <p:nvPr/>
              </p:nvSpPr>
              <p:spPr bwMode="auto">
                <a:xfrm>
                  <a:off x="17875894" y="27776240"/>
                  <a:ext cx="4479172" cy="4479173"/>
                </a:xfrm>
                <a:prstGeom prst="ellipse">
                  <a:avLst/>
                </a:prstGeom>
                <a:solidFill>
                  <a:schemeClr val="accent5">
                    <a:lumMod val="60000"/>
                    <a:lumOff val="40000"/>
                  </a:schemeClr>
                </a:solidFill>
                <a:ln w="25400" cap="flat" cmpd="sng" algn="ctr">
                  <a:solidFill>
                    <a:schemeClr val="tx1"/>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a:lnSpc>
                      <a:spcPct val="100000"/>
                    </a:lnSpc>
                    <a:spcBef>
                      <a:spcPts val="0"/>
                    </a:spcBef>
                    <a:spcAft>
                      <a:spcPts val="0"/>
                    </a:spcAft>
                    <a:buClrTx/>
                    <a:buSzTx/>
                    <a:buFontTx/>
                    <a:buNone/>
                    <a:defRPr/>
                  </a:pPr>
                  <a:endParaRPr lang="en-US" sz="2400" b="0" i="0" u="none" strike="noStrike" cap="none">
                    <a:ln>
                      <a:noFill/>
                    </a:ln>
                    <a:solidFill>
                      <a:schemeClr val="tx1"/>
                    </a:solidFill>
                    <a:latin typeface="Times New Roman"/>
                  </a:endParaRPr>
                </a:p>
              </p:txBody>
            </p:sp>
            <p:sp>
              <p:nvSpPr>
                <p:cNvPr id="43" name="Oval 42">
                  <a:extLst>
                    <a:ext uri="{FF2B5EF4-FFF2-40B4-BE49-F238E27FC236}">
                      <a16:creationId xmlns:a16="http://schemas.microsoft.com/office/drawing/2014/main" id="{A6F44F61-1C14-F35E-099A-E9D439D78F25}"/>
                    </a:ext>
                  </a:extLst>
                </p:cNvPr>
                <p:cNvSpPr/>
                <p:nvPr/>
              </p:nvSpPr>
              <p:spPr bwMode="auto">
                <a:xfrm>
                  <a:off x="18172371" y="28072727"/>
                  <a:ext cx="3886197" cy="3886201"/>
                </a:xfrm>
                <a:prstGeom prst="ellipse">
                  <a:avLst/>
                </a:prstGeom>
                <a:gradFill>
                  <a:gsLst>
                    <a:gs pos="44000">
                      <a:srgbClr val="933329"/>
                    </a:gs>
                    <a:gs pos="58000">
                      <a:schemeClr val="tx1"/>
                    </a:gs>
                  </a:gsLst>
                  <a:lin ang="108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a:lnSpc>
                      <a:spcPct val="100000"/>
                    </a:lnSpc>
                    <a:spcBef>
                      <a:spcPts val="0"/>
                    </a:spcBef>
                    <a:spcAft>
                      <a:spcPts val="0"/>
                    </a:spcAft>
                    <a:buClrTx/>
                    <a:buSzTx/>
                    <a:buFontTx/>
                    <a:buNone/>
                    <a:defRPr/>
                  </a:pPr>
                  <a:endParaRPr lang="en-US" sz="2400" b="0" i="0" u="none" strike="noStrike" cap="none">
                    <a:ln>
                      <a:noFill/>
                    </a:ln>
                    <a:solidFill>
                      <a:schemeClr val="tx1"/>
                    </a:solidFill>
                    <a:latin typeface="Times New Roman"/>
                  </a:endParaRPr>
                </a:p>
              </p:txBody>
            </p:sp>
          </p:grpSp>
          <p:sp>
            <p:nvSpPr>
              <p:cNvPr id="40" name="Freeform: Shape 39">
                <a:extLst>
                  <a:ext uri="{FF2B5EF4-FFF2-40B4-BE49-F238E27FC236}">
                    <a16:creationId xmlns:a16="http://schemas.microsoft.com/office/drawing/2014/main" id="{425A4F4E-EE30-3F84-D220-50C1CA6FFCA4}"/>
                  </a:ext>
                </a:extLst>
              </p:cNvPr>
              <p:cNvSpPr/>
              <p:nvPr/>
            </p:nvSpPr>
            <p:spPr bwMode="auto">
              <a:xfrm rot="60000">
                <a:off x="19713044" y="29579190"/>
                <a:ext cx="1013773" cy="1010651"/>
              </a:xfrm>
              <a:custGeom>
                <a:avLst/>
                <a:gdLst>
                  <a:gd name="connsiteX0" fmla="*/ 173394 w 1013773"/>
                  <a:gd name="connsiteY0" fmla="*/ 1010483 h 1010651"/>
                  <a:gd name="connsiteX1" fmla="*/ 312459 w 1013773"/>
                  <a:gd name="connsiteY1" fmla="*/ 968573 h 1010651"/>
                  <a:gd name="connsiteX2" fmla="*/ 432474 w 1013773"/>
                  <a:gd name="connsiteY2" fmla="*/ 911423 h 1010651"/>
                  <a:gd name="connsiteX3" fmla="*/ 518199 w 1013773"/>
                  <a:gd name="connsiteY3" fmla="*/ 865703 h 1010651"/>
                  <a:gd name="connsiteX4" fmla="*/ 586779 w 1013773"/>
                  <a:gd name="connsiteY4" fmla="*/ 816173 h 1010651"/>
                  <a:gd name="connsiteX5" fmla="*/ 676314 w 1013773"/>
                  <a:gd name="connsiteY5" fmla="*/ 738068 h 1010651"/>
                  <a:gd name="connsiteX6" fmla="*/ 754419 w 1013773"/>
                  <a:gd name="connsiteY6" fmla="*/ 663773 h 1010651"/>
                  <a:gd name="connsiteX7" fmla="*/ 809664 w 1013773"/>
                  <a:gd name="connsiteY7" fmla="*/ 595193 h 1010651"/>
                  <a:gd name="connsiteX8" fmla="*/ 866814 w 1013773"/>
                  <a:gd name="connsiteY8" fmla="*/ 524708 h 1010651"/>
                  <a:gd name="connsiteX9" fmla="*/ 933489 w 1013773"/>
                  <a:gd name="connsiteY9" fmla="*/ 419933 h 1010651"/>
                  <a:gd name="connsiteX10" fmla="*/ 975399 w 1013773"/>
                  <a:gd name="connsiteY10" fmla="*/ 330398 h 1010651"/>
                  <a:gd name="connsiteX11" fmla="*/ 1013499 w 1013773"/>
                  <a:gd name="connsiteY11" fmla="*/ 218003 h 1010651"/>
                  <a:gd name="connsiteX12" fmla="*/ 986829 w 1013773"/>
                  <a:gd name="connsiteY12" fmla="*/ 126563 h 1010651"/>
                  <a:gd name="connsiteX13" fmla="*/ 889674 w 1013773"/>
                  <a:gd name="connsiteY13" fmla="*/ 31313 h 1010651"/>
                  <a:gd name="connsiteX14" fmla="*/ 720129 w 1013773"/>
                  <a:gd name="connsiteY14" fmla="*/ 833 h 1010651"/>
                  <a:gd name="connsiteX15" fmla="*/ 502959 w 1013773"/>
                  <a:gd name="connsiteY15" fmla="*/ 21788 h 1010651"/>
                  <a:gd name="connsiteX16" fmla="*/ 278169 w 1013773"/>
                  <a:gd name="connsiteY16" fmla="*/ 147518 h 1010651"/>
                  <a:gd name="connsiteX17" fmla="*/ 133389 w 1013773"/>
                  <a:gd name="connsiteY17" fmla="*/ 282773 h 1010651"/>
                  <a:gd name="connsiteX18" fmla="*/ 28614 w 1013773"/>
                  <a:gd name="connsiteY18" fmla="*/ 458033 h 1010651"/>
                  <a:gd name="connsiteX19" fmla="*/ 39 w 1013773"/>
                  <a:gd name="connsiteY19" fmla="*/ 587573 h 1010651"/>
                  <a:gd name="connsiteX20" fmla="*/ 32424 w 1013773"/>
                  <a:gd name="connsiteY20" fmla="*/ 859988 h 1010651"/>
                  <a:gd name="connsiteX21" fmla="*/ 123864 w 1013773"/>
                  <a:gd name="connsiteY21" fmla="*/ 978098 h 1010651"/>
                  <a:gd name="connsiteX22" fmla="*/ 173394 w 1013773"/>
                  <a:gd name="connsiteY22" fmla="*/ 1010483 h 1010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13773" h="1010651" extrusionOk="0">
                    <a:moveTo>
                      <a:pt x="173394" y="1010483"/>
                    </a:moveTo>
                    <a:cubicBezTo>
                      <a:pt x="204826" y="1008896"/>
                      <a:pt x="269279" y="985083"/>
                      <a:pt x="312459" y="968573"/>
                    </a:cubicBezTo>
                    <a:cubicBezTo>
                      <a:pt x="355639" y="952063"/>
                      <a:pt x="398184" y="928568"/>
                      <a:pt x="432474" y="911423"/>
                    </a:cubicBezTo>
                    <a:cubicBezTo>
                      <a:pt x="466764" y="894278"/>
                      <a:pt x="492482" y="881578"/>
                      <a:pt x="518199" y="865703"/>
                    </a:cubicBezTo>
                    <a:cubicBezTo>
                      <a:pt x="543916" y="849828"/>
                      <a:pt x="560427" y="837445"/>
                      <a:pt x="586779" y="816173"/>
                    </a:cubicBezTo>
                    <a:cubicBezTo>
                      <a:pt x="613132" y="794900"/>
                      <a:pt x="648374" y="763468"/>
                      <a:pt x="676314" y="738068"/>
                    </a:cubicBezTo>
                    <a:cubicBezTo>
                      <a:pt x="704254" y="712668"/>
                      <a:pt x="732194" y="687585"/>
                      <a:pt x="754419" y="663773"/>
                    </a:cubicBezTo>
                    <a:cubicBezTo>
                      <a:pt x="776644" y="639961"/>
                      <a:pt x="790931" y="618371"/>
                      <a:pt x="809664" y="595193"/>
                    </a:cubicBezTo>
                    <a:cubicBezTo>
                      <a:pt x="828397" y="572015"/>
                      <a:pt x="846177" y="553918"/>
                      <a:pt x="866814" y="524708"/>
                    </a:cubicBezTo>
                    <a:cubicBezTo>
                      <a:pt x="887451" y="495498"/>
                      <a:pt x="915392" y="452318"/>
                      <a:pt x="933489" y="419933"/>
                    </a:cubicBezTo>
                    <a:cubicBezTo>
                      <a:pt x="951587" y="387548"/>
                      <a:pt x="962064" y="364053"/>
                      <a:pt x="975399" y="330398"/>
                    </a:cubicBezTo>
                    <a:cubicBezTo>
                      <a:pt x="988734" y="296743"/>
                      <a:pt x="1011594" y="251975"/>
                      <a:pt x="1013499" y="218003"/>
                    </a:cubicBezTo>
                    <a:cubicBezTo>
                      <a:pt x="1015404" y="184030"/>
                      <a:pt x="1007467" y="157678"/>
                      <a:pt x="986829" y="126563"/>
                    </a:cubicBezTo>
                    <a:cubicBezTo>
                      <a:pt x="966192" y="95448"/>
                      <a:pt x="934124" y="52268"/>
                      <a:pt x="889674" y="31313"/>
                    </a:cubicBezTo>
                    <a:cubicBezTo>
                      <a:pt x="845224" y="10358"/>
                      <a:pt x="784581" y="2420"/>
                      <a:pt x="720129" y="833"/>
                    </a:cubicBezTo>
                    <a:cubicBezTo>
                      <a:pt x="655677" y="-754"/>
                      <a:pt x="576619" y="-2659"/>
                      <a:pt x="502959" y="21788"/>
                    </a:cubicBezTo>
                    <a:cubicBezTo>
                      <a:pt x="429299" y="46235"/>
                      <a:pt x="339764" y="104020"/>
                      <a:pt x="278169" y="147518"/>
                    </a:cubicBezTo>
                    <a:cubicBezTo>
                      <a:pt x="216574" y="191015"/>
                      <a:pt x="174981" y="231021"/>
                      <a:pt x="133389" y="282773"/>
                    </a:cubicBezTo>
                    <a:cubicBezTo>
                      <a:pt x="91797" y="334525"/>
                      <a:pt x="50839" y="407233"/>
                      <a:pt x="28614" y="458033"/>
                    </a:cubicBezTo>
                    <a:cubicBezTo>
                      <a:pt x="6389" y="508833"/>
                      <a:pt x="-596" y="520581"/>
                      <a:pt x="39" y="587573"/>
                    </a:cubicBezTo>
                    <a:cubicBezTo>
                      <a:pt x="674" y="654565"/>
                      <a:pt x="11787" y="794901"/>
                      <a:pt x="32424" y="859988"/>
                    </a:cubicBezTo>
                    <a:cubicBezTo>
                      <a:pt x="53061" y="925075"/>
                      <a:pt x="97194" y="953651"/>
                      <a:pt x="123864" y="978098"/>
                    </a:cubicBezTo>
                    <a:cubicBezTo>
                      <a:pt x="150534" y="1002545"/>
                      <a:pt x="141962" y="1012070"/>
                      <a:pt x="173394" y="1010483"/>
                    </a:cubicBezTo>
                    <a:close/>
                  </a:path>
                </a:pathLst>
              </a:custGeom>
              <a:solidFill>
                <a:srgbClr val="93332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a:lnSpc>
                    <a:spcPct val="100000"/>
                  </a:lnSpc>
                  <a:spcBef>
                    <a:spcPts val="0"/>
                  </a:spcBef>
                  <a:spcAft>
                    <a:spcPts val="0"/>
                  </a:spcAft>
                  <a:buClrTx/>
                  <a:buSzTx/>
                  <a:buFontTx/>
                  <a:buNone/>
                  <a:defRPr/>
                </a:pPr>
                <a:endParaRPr lang="en-US" sz="2400" b="0" i="0" u="none" strike="noStrike" cap="none">
                  <a:ln>
                    <a:noFill/>
                  </a:ln>
                  <a:solidFill>
                    <a:schemeClr val="tx1"/>
                  </a:solidFill>
                  <a:latin typeface="Times New Roman"/>
                </a:endParaRPr>
              </a:p>
            </p:txBody>
          </p:sp>
          <p:sp>
            <p:nvSpPr>
              <p:cNvPr id="41" name="TextBox 40">
                <a:extLst>
                  <a:ext uri="{FF2B5EF4-FFF2-40B4-BE49-F238E27FC236}">
                    <a16:creationId xmlns:a16="http://schemas.microsoft.com/office/drawing/2014/main" id="{032B49C6-F7BD-1F0B-D2E5-5EF116811162}"/>
                  </a:ext>
                </a:extLst>
              </p:cNvPr>
              <p:cNvSpPr txBox="1"/>
              <p:nvPr/>
            </p:nvSpPr>
            <p:spPr bwMode="auto">
              <a:xfrm>
                <a:off x="18721164" y="27635194"/>
                <a:ext cx="1896673" cy="400110"/>
              </a:xfrm>
              <a:prstGeom prst="rect">
                <a:avLst/>
              </a:prstGeom>
              <a:noFill/>
            </p:spPr>
            <p:txBody>
              <a:bodyPr wrap="none" rtlCol="0">
                <a:spAutoFit/>
              </a:bodyPr>
              <a:lstStyle/>
              <a:p>
                <a:pPr algn="ctr">
                  <a:defRPr/>
                </a:pPr>
                <a:r>
                  <a:rPr sz="2000" b="1">
                    <a:solidFill>
                      <a:srgbClr val="ABB9DE"/>
                    </a:solidFill>
                    <a:latin typeface="Arial"/>
                    <a:cs typeface="Arial"/>
                  </a:rPr>
                  <a:t>IONOSPHERE</a:t>
                </a:r>
                <a:endParaRPr lang="en-US" sz="2000" b="1">
                  <a:solidFill>
                    <a:srgbClr val="ABB9DE"/>
                  </a:solidFill>
                  <a:latin typeface="Arial"/>
                  <a:cs typeface="Arial"/>
                </a:endParaRPr>
              </a:p>
            </p:txBody>
          </p:sp>
        </p:grpSp>
        <p:sp>
          <p:nvSpPr>
            <p:cNvPr id="44" name="TextBox 176">
              <a:extLst>
                <a:ext uri="{FF2B5EF4-FFF2-40B4-BE49-F238E27FC236}">
                  <a16:creationId xmlns:a16="http://schemas.microsoft.com/office/drawing/2014/main" id="{F9D46648-3EA3-35E8-3FF7-135E8A89626D}"/>
                </a:ext>
              </a:extLst>
            </p:cNvPr>
            <p:cNvSpPr txBox="1"/>
            <p:nvPr/>
          </p:nvSpPr>
          <p:spPr bwMode="auto">
            <a:xfrm>
              <a:off x="1046546" y="7753862"/>
              <a:ext cx="10673115" cy="707886"/>
            </a:xfrm>
            <a:prstGeom prst="rect">
              <a:avLst/>
            </a:prstGeom>
            <a:noFill/>
          </p:spPr>
          <p:txBody>
            <a:bodyPr wrap="square" rtlCol="0">
              <a:spAutoFit/>
            </a:bodyPr>
            <a:lstStyle/>
            <a:p>
              <a:pPr>
                <a:defRPr/>
              </a:pPr>
              <a:r>
                <a:rPr lang="es-AR" sz="4000" b="1">
                  <a:solidFill>
                    <a:srgbClr val="ABB9DE"/>
                  </a:solidFill>
                  <a:latin typeface="Arial"/>
                  <a:cs typeface="Arial"/>
                </a:rPr>
                <a:t>PLANETARY IONS</a:t>
              </a:r>
              <a:r>
                <a:rPr sz="4000" b="1">
                  <a:solidFill>
                    <a:srgbClr val="ABB9DE"/>
                  </a:solidFill>
                  <a:latin typeface="Arial"/>
                  <a:cs typeface="Arial"/>
                </a:rPr>
                <a:t>:</a:t>
              </a:r>
              <a:r>
                <a:rPr lang="en-US" sz="4000" b="1">
                  <a:solidFill>
                    <a:srgbClr val="ABB9DE"/>
                  </a:solidFill>
                  <a:latin typeface="Arial"/>
                  <a:cs typeface="Arial"/>
                </a:rPr>
                <a:t> H</a:t>
              </a:r>
              <a:r>
                <a:rPr lang="en-US" sz="4000" b="1" baseline="30000">
                  <a:solidFill>
                    <a:srgbClr val="ABB9DE"/>
                  </a:solidFill>
                  <a:latin typeface="Arial"/>
                  <a:cs typeface="Arial"/>
                </a:rPr>
                <a:t>+</a:t>
              </a:r>
              <a:r>
                <a:rPr lang="en-US" sz="4000" b="1">
                  <a:solidFill>
                    <a:srgbClr val="ABB9DE"/>
                  </a:solidFill>
                  <a:latin typeface="Arial"/>
                  <a:cs typeface="Arial"/>
                </a:rPr>
                <a:t>,</a:t>
              </a:r>
              <a:r>
                <a:rPr sz="4000" b="1">
                  <a:solidFill>
                    <a:srgbClr val="ABB9DE"/>
                  </a:solidFill>
                  <a:latin typeface="Arial"/>
                  <a:cs typeface="Arial"/>
                </a:rPr>
                <a:t> </a:t>
              </a:r>
              <a:r>
                <a:rPr lang="es-419" sz="4000" b="1">
                  <a:solidFill>
                    <a:srgbClr val="ABB9DE"/>
                  </a:solidFill>
                  <a:latin typeface="Arial"/>
                  <a:cs typeface="Arial"/>
                </a:rPr>
                <a:t>CO</a:t>
              </a:r>
              <a:r>
                <a:rPr lang="es-419" sz="4000" b="1" baseline="-25000">
                  <a:solidFill>
                    <a:srgbClr val="ABB9DE"/>
                  </a:solidFill>
                  <a:latin typeface="Arial"/>
                  <a:cs typeface="Arial"/>
                </a:rPr>
                <a:t>2</a:t>
              </a:r>
              <a:r>
                <a:rPr lang="es-419" sz="4000" b="1" baseline="30000">
                  <a:solidFill>
                    <a:srgbClr val="ABB9DE"/>
                  </a:solidFill>
                  <a:latin typeface="Arial"/>
                  <a:cs typeface="Arial"/>
                </a:rPr>
                <a:t>+</a:t>
              </a:r>
              <a:r>
                <a:rPr lang="es-419" sz="4000" b="1">
                  <a:solidFill>
                    <a:srgbClr val="ABB9DE"/>
                  </a:solidFill>
                  <a:latin typeface="Arial"/>
                  <a:cs typeface="Arial"/>
                </a:rPr>
                <a:t>, O</a:t>
              </a:r>
              <a:r>
                <a:rPr lang="es-419" sz="4000" b="1" baseline="30000">
                  <a:solidFill>
                    <a:srgbClr val="ABB9DE"/>
                  </a:solidFill>
                  <a:latin typeface="Arial"/>
                  <a:cs typeface="Arial"/>
                </a:rPr>
                <a:t>+</a:t>
              </a:r>
              <a:r>
                <a:rPr lang="es-419" sz="4000" b="1">
                  <a:solidFill>
                    <a:srgbClr val="ABB9DE"/>
                  </a:solidFill>
                  <a:latin typeface="Arial"/>
                  <a:cs typeface="Arial"/>
                </a:rPr>
                <a:t>, O</a:t>
              </a:r>
              <a:r>
                <a:rPr lang="es-419" sz="4000" b="1" baseline="-25000">
                  <a:solidFill>
                    <a:srgbClr val="ABB9DE"/>
                  </a:solidFill>
                  <a:latin typeface="Arial"/>
                  <a:cs typeface="Arial"/>
                </a:rPr>
                <a:t>2</a:t>
              </a:r>
              <a:r>
                <a:rPr lang="es-419" sz="4000" b="1" baseline="30000">
                  <a:solidFill>
                    <a:srgbClr val="ABB9DE"/>
                  </a:solidFill>
                  <a:latin typeface="Arial"/>
                  <a:cs typeface="Arial"/>
                </a:rPr>
                <a:t>+</a:t>
              </a:r>
              <a:endParaRPr lang="en-US" sz="4000" b="1" baseline="30000">
                <a:solidFill>
                  <a:srgbClr val="ABB9DE"/>
                </a:solidFill>
                <a:latin typeface="Arial"/>
                <a:cs typeface="Arial"/>
              </a:endParaRPr>
            </a:p>
          </p:txBody>
        </p:sp>
        <p:sp>
          <p:nvSpPr>
            <p:cNvPr id="45" name="TextBox 177">
              <a:extLst>
                <a:ext uri="{FF2B5EF4-FFF2-40B4-BE49-F238E27FC236}">
                  <a16:creationId xmlns:a16="http://schemas.microsoft.com/office/drawing/2014/main" id="{7490AB73-16CE-284D-E77B-8CEEA3A5C056}"/>
                </a:ext>
              </a:extLst>
            </p:cNvPr>
            <p:cNvSpPr txBox="1"/>
            <p:nvPr/>
          </p:nvSpPr>
          <p:spPr bwMode="auto">
            <a:xfrm>
              <a:off x="981307" y="8512428"/>
              <a:ext cx="8340745" cy="707886"/>
            </a:xfrm>
            <a:prstGeom prst="rect">
              <a:avLst/>
            </a:prstGeom>
            <a:noFill/>
          </p:spPr>
          <p:txBody>
            <a:bodyPr wrap="square" rtlCol="0">
              <a:spAutoFit/>
            </a:bodyPr>
            <a:lstStyle/>
            <a:p>
              <a:pPr>
                <a:defRPr/>
              </a:pPr>
              <a:r>
                <a:rPr sz="4000" b="1">
                  <a:solidFill>
                    <a:srgbClr val="C58D01"/>
                  </a:solidFill>
                  <a:latin typeface="Arial"/>
                  <a:cs typeface="Arial"/>
                </a:rPr>
                <a:t>SOLAR WIND: 95% H</a:t>
              </a:r>
              <a:r>
                <a:rPr sz="4000" b="1" baseline="30000">
                  <a:solidFill>
                    <a:srgbClr val="C58D01"/>
                  </a:solidFill>
                  <a:latin typeface="Arial"/>
                  <a:cs typeface="Arial"/>
                </a:rPr>
                <a:t>+</a:t>
              </a:r>
              <a:r>
                <a:rPr sz="4000" b="1">
                  <a:solidFill>
                    <a:srgbClr val="C58D01"/>
                  </a:solidFill>
                  <a:latin typeface="Arial"/>
                  <a:cs typeface="Arial"/>
                </a:rPr>
                <a:t>, 5% He</a:t>
              </a:r>
              <a:r>
                <a:rPr sz="4000" b="1" baseline="30000">
                  <a:solidFill>
                    <a:srgbClr val="C58D01"/>
                  </a:solidFill>
                  <a:latin typeface="Arial"/>
                  <a:cs typeface="Arial"/>
                </a:rPr>
                <a:t>++</a:t>
              </a:r>
              <a:r>
                <a:rPr sz="4000" b="1">
                  <a:solidFill>
                    <a:srgbClr val="C58D01"/>
                  </a:solidFill>
                  <a:latin typeface="Arial"/>
                  <a:cs typeface="Arial"/>
                </a:rPr>
                <a:t>, e</a:t>
              </a:r>
              <a:endParaRPr lang="en-US" sz="4000" b="1">
                <a:solidFill>
                  <a:srgbClr val="C58D01"/>
                </a:solidFill>
                <a:latin typeface="Arial"/>
                <a:cs typeface="Arial"/>
              </a:endParaRPr>
            </a:p>
          </p:txBody>
        </p:sp>
        <p:sp>
          <p:nvSpPr>
            <p:cNvPr id="46" name="Half Frame 178">
              <a:extLst>
                <a:ext uri="{FF2B5EF4-FFF2-40B4-BE49-F238E27FC236}">
                  <a16:creationId xmlns:a16="http://schemas.microsoft.com/office/drawing/2014/main" id="{9C13749A-6F90-317F-66F8-1039BA12E11B}"/>
                </a:ext>
              </a:extLst>
            </p:cNvPr>
            <p:cNvSpPr/>
            <p:nvPr/>
          </p:nvSpPr>
          <p:spPr bwMode="auto">
            <a:xfrm>
              <a:off x="624205" y="1815819"/>
              <a:ext cx="608619" cy="629806"/>
            </a:xfrm>
            <a:prstGeom prst="halfFrame">
              <a:avLst>
                <a:gd name="adj1" fmla="val 33333"/>
                <a:gd name="adj2" fmla="val 33333"/>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a:lnSpc>
                  <a:spcPct val="100000"/>
                </a:lnSpc>
                <a:spcBef>
                  <a:spcPts val="0"/>
                </a:spcBef>
                <a:spcAft>
                  <a:spcPts val="0"/>
                </a:spcAft>
                <a:buClrTx/>
                <a:buSzTx/>
                <a:buFontTx/>
                <a:buNone/>
                <a:defRPr/>
              </a:pPr>
              <a:endParaRPr lang="en-US" sz="2400" b="0" i="0" u="none" strike="noStrike" cap="none">
                <a:ln>
                  <a:noFill/>
                </a:ln>
                <a:solidFill>
                  <a:schemeClr val="tx1"/>
                </a:solidFill>
                <a:latin typeface="Times New Roman"/>
              </a:endParaRPr>
            </a:p>
          </p:txBody>
        </p:sp>
        <p:sp>
          <p:nvSpPr>
            <p:cNvPr id="47" name="Half Frame 179">
              <a:extLst>
                <a:ext uri="{FF2B5EF4-FFF2-40B4-BE49-F238E27FC236}">
                  <a16:creationId xmlns:a16="http://schemas.microsoft.com/office/drawing/2014/main" id="{AEEDC19D-FFE3-4E89-4502-BE6CF1D03830}"/>
                </a:ext>
              </a:extLst>
            </p:cNvPr>
            <p:cNvSpPr/>
            <p:nvPr/>
          </p:nvSpPr>
          <p:spPr bwMode="auto">
            <a:xfrm rot="16199999">
              <a:off x="603525" y="8874831"/>
              <a:ext cx="608619" cy="629806"/>
            </a:xfrm>
            <a:prstGeom prst="halfFrame">
              <a:avLst>
                <a:gd name="adj1" fmla="val 33333"/>
                <a:gd name="adj2" fmla="val 33333"/>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a:lnSpc>
                  <a:spcPct val="100000"/>
                </a:lnSpc>
                <a:spcBef>
                  <a:spcPts val="0"/>
                </a:spcBef>
                <a:spcAft>
                  <a:spcPts val="0"/>
                </a:spcAft>
                <a:buClrTx/>
                <a:buSzTx/>
                <a:buFontTx/>
                <a:buNone/>
                <a:defRPr/>
              </a:pPr>
              <a:endParaRPr lang="en-US" sz="2400" b="0" i="0" u="none" strike="noStrike" cap="none">
                <a:ln>
                  <a:noFill/>
                </a:ln>
                <a:solidFill>
                  <a:schemeClr val="tx1"/>
                </a:solidFill>
                <a:latin typeface="Times New Roman"/>
              </a:endParaRPr>
            </a:p>
          </p:txBody>
        </p:sp>
        <p:sp>
          <p:nvSpPr>
            <p:cNvPr id="48" name="Half Frame 180">
              <a:extLst>
                <a:ext uri="{FF2B5EF4-FFF2-40B4-BE49-F238E27FC236}">
                  <a16:creationId xmlns:a16="http://schemas.microsoft.com/office/drawing/2014/main" id="{FDC77F63-7D84-9565-7BD5-639FDF5DE175}"/>
                </a:ext>
              </a:extLst>
            </p:cNvPr>
            <p:cNvSpPr/>
            <p:nvPr/>
          </p:nvSpPr>
          <p:spPr bwMode="auto">
            <a:xfrm rot="10800000">
              <a:off x="16291112" y="8856202"/>
              <a:ext cx="608619" cy="629806"/>
            </a:xfrm>
            <a:prstGeom prst="halfFrame">
              <a:avLst>
                <a:gd name="adj1" fmla="val 33333"/>
                <a:gd name="adj2" fmla="val 33333"/>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a:lnSpc>
                  <a:spcPct val="100000"/>
                </a:lnSpc>
                <a:spcBef>
                  <a:spcPts val="0"/>
                </a:spcBef>
                <a:spcAft>
                  <a:spcPts val="0"/>
                </a:spcAft>
                <a:buClrTx/>
                <a:buSzTx/>
                <a:buFontTx/>
                <a:buNone/>
                <a:defRPr/>
              </a:pPr>
              <a:endParaRPr lang="en-US" sz="2400" b="0" i="0" u="none" strike="noStrike" cap="none">
                <a:ln>
                  <a:noFill/>
                </a:ln>
                <a:solidFill>
                  <a:schemeClr val="tx1"/>
                </a:solidFill>
                <a:latin typeface="Times New Roman"/>
              </a:endParaRPr>
            </a:p>
          </p:txBody>
        </p:sp>
        <p:sp>
          <p:nvSpPr>
            <p:cNvPr id="49" name="Half Frame 181">
              <a:extLst>
                <a:ext uri="{FF2B5EF4-FFF2-40B4-BE49-F238E27FC236}">
                  <a16:creationId xmlns:a16="http://schemas.microsoft.com/office/drawing/2014/main" id="{8AF4EF77-81B2-15FE-7984-72B2DE610D34}"/>
                </a:ext>
              </a:extLst>
            </p:cNvPr>
            <p:cNvSpPr/>
            <p:nvPr/>
          </p:nvSpPr>
          <p:spPr bwMode="auto">
            <a:xfrm rot="5400000">
              <a:off x="16261285" y="1805226"/>
              <a:ext cx="608619" cy="629806"/>
            </a:xfrm>
            <a:prstGeom prst="halfFrame">
              <a:avLst>
                <a:gd name="adj1" fmla="val 33333"/>
                <a:gd name="adj2" fmla="val 33333"/>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a:lnSpc>
                  <a:spcPct val="100000"/>
                </a:lnSpc>
                <a:spcBef>
                  <a:spcPts val="0"/>
                </a:spcBef>
                <a:spcAft>
                  <a:spcPts val="0"/>
                </a:spcAft>
                <a:buClrTx/>
                <a:buSzTx/>
                <a:buFontTx/>
                <a:buNone/>
                <a:defRPr/>
              </a:pPr>
              <a:endParaRPr lang="en-US" sz="2400" b="0" i="0" u="none" strike="noStrike" cap="none">
                <a:ln>
                  <a:noFill/>
                </a:ln>
                <a:solidFill>
                  <a:schemeClr val="tx1"/>
                </a:solidFill>
                <a:latin typeface="Times New Roman"/>
              </a:endParaRPr>
            </a:p>
          </p:txBody>
        </p:sp>
        <p:grpSp>
          <p:nvGrpSpPr>
            <p:cNvPr id="50" name="Group 214">
              <a:extLst>
                <a:ext uri="{FF2B5EF4-FFF2-40B4-BE49-F238E27FC236}">
                  <a16:creationId xmlns:a16="http://schemas.microsoft.com/office/drawing/2014/main" id="{D2AC2B12-20AE-491C-E74D-0E8BCCB99293}"/>
                </a:ext>
              </a:extLst>
            </p:cNvPr>
            <p:cNvGrpSpPr/>
            <p:nvPr/>
          </p:nvGrpSpPr>
          <p:grpSpPr bwMode="auto">
            <a:xfrm>
              <a:off x="5317331" y="1950244"/>
              <a:ext cx="9207429" cy="4800604"/>
              <a:chOff x="21662564" y="24678481"/>
              <a:chExt cx="5392913" cy="4800604"/>
            </a:xfrm>
          </p:grpSpPr>
          <p:grpSp>
            <p:nvGrpSpPr>
              <p:cNvPr id="51" name="Group 50">
                <a:extLst>
                  <a:ext uri="{FF2B5EF4-FFF2-40B4-BE49-F238E27FC236}">
                    <a16:creationId xmlns:a16="http://schemas.microsoft.com/office/drawing/2014/main" id="{20C61873-4AF7-0075-83E6-714B06185F04}"/>
                  </a:ext>
                </a:extLst>
              </p:cNvPr>
              <p:cNvGrpSpPr/>
              <p:nvPr/>
            </p:nvGrpSpPr>
            <p:grpSpPr bwMode="auto">
              <a:xfrm>
                <a:off x="21662564" y="24678481"/>
                <a:ext cx="5383480" cy="4800604"/>
                <a:chOff x="21507179" y="25079797"/>
                <a:chExt cx="5383480" cy="4800604"/>
              </a:xfrm>
            </p:grpSpPr>
            <p:grpSp>
              <p:nvGrpSpPr>
                <p:cNvPr id="53" name="Group 52">
                  <a:extLst>
                    <a:ext uri="{FF2B5EF4-FFF2-40B4-BE49-F238E27FC236}">
                      <a16:creationId xmlns:a16="http://schemas.microsoft.com/office/drawing/2014/main" id="{F70AA88F-B83B-0CCE-E5FC-B493F1547D50}"/>
                    </a:ext>
                  </a:extLst>
                </p:cNvPr>
                <p:cNvGrpSpPr/>
                <p:nvPr/>
              </p:nvGrpSpPr>
              <p:grpSpPr bwMode="auto">
                <a:xfrm>
                  <a:off x="21507179" y="26375199"/>
                  <a:ext cx="5383480" cy="3505202"/>
                  <a:chOff x="21690804" y="27079749"/>
                  <a:chExt cx="4175472" cy="2718665"/>
                </a:xfrm>
              </p:grpSpPr>
              <p:cxnSp>
                <p:nvCxnSpPr>
                  <p:cNvPr id="56" name="Straight Arrow Connector 55">
                    <a:extLst>
                      <a:ext uri="{FF2B5EF4-FFF2-40B4-BE49-F238E27FC236}">
                        <a16:creationId xmlns:a16="http://schemas.microsoft.com/office/drawing/2014/main" id="{7C3762FB-16E8-C077-1470-FAD76B1AE2BB}"/>
                      </a:ext>
                    </a:extLst>
                  </p:cNvPr>
                  <p:cNvCxnSpPr/>
                  <p:nvPr/>
                </p:nvCxnSpPr>
                <p:spPr bwMode="auto">
                  <a:xfrm flipH="1">
                    <a:off x="21690804" y="27079749"/>
                    <a:ext cx="4175470" cy="0"/>
                  </a:xfrm>
                  <a:prstGeom prst="straightConnector1">
                    <a:avLst/>
                  </a:prstGeom>
                  <a:solidFill>
                    <a:schemeClr val="accent1"/>
                  </a:solidFill>
                  <a:ln w="63500" cap="flat" cmpd="sng" algn="ctr">
                    <a:solidFill>
                      <a:schemeClr val="accent3">
                        <a:lumMod val="75000"/>
                      </a:schemeClr>
                    </a:solidFill>
                    <a:prstDash val="solid"/>
                    <a:round/>
                    <a:headEnd type="none" w="med" len="med"/>
                    <a:tailEnd type="triangle"/>
                  </a:ln>
                  <a:effectLst/>
                </p:spPr>
              </p:cxnSp>
              <p:cxnSp>
                <p:nvCxnSpPr>
                  <p:cNvPr id="57" name="Straight Arrow Connector 56">
                    <a:extLst>
                      <a:ext uri="{FF2B5EF4-FFF2-40B4-BE49-F238E27FC236}">
                        <a16:creationId xmlns:a16="http://schemas.microsoft.com/office/drawing/2014/main" id="{B9615AE2-5876-DC9E-151E-B1823C69FB2C}"/>
                      </a:ext>
                    </a:extLst>
                  </p:cNvPr>
                  <p:cNvCxnSpPr/>
                  <p:nvPr/>
                </p:nvCxnSpPr>
                <p:spPr bwMode="auto">
                  <a:xfrm flipH="1">
                    <a:off x="21690806" y="27434356"/>
                    <a:ext cx="4175470" cy="0"/>
                  </a:xfrm>
                  <a:prstGeom prst="straightConnector1">
                    <a:avLst/>
                  </a:prstGeom>
                  <a:solidFill>
                    <a:schemeClr val="accent1"/>
                  </a:solidFill>
                  <a:ln w="63500" cap="flat" cmpd="sng" algn="ctr">
                    <a:solidFill>
                      <a:schemeClr val="accent3">
                        <a:lumMod val="75000"/>
                      </a:schemeClr>
                    </a:solidFill>
                    <a:prstDash val="solid"/>
                    <a:round/>
                    <a:headEnd type="none" w="med" len="med"/>
                    <a:tailEnd type="triangle"/>
                  </a:ln>
                  <a:effectLst/>
                </p:spPr>
              </p:cxnSp>
              <p:cxnSp>
                <p:nvCxnSpPr>
                  <p:cNvPr id="58" name="Straight Arrow Connector 57">
                    <a:extLst>
                      <a:ext uri="{FF2B5EF4-FFF2-40B4-BE49-F238E27FC236}">
                        <a16:creationId xmlns:a16="http://schemas.microsoft.com/office/drawing/2014/main" id="{5C19E45B-5820-825F-F475-BB3EBB63C124}"/>
                      </a:ext>
                    </a:extLst>
                  </p:cNvPr>
                  <p:cNvCxnSpPr/>
                  <p:nvPr/>
                </p:nvCxnSpPr>
                <p:spPr bwMode="auto">
                  <a:xfrm flipH="1">
                    <a:off x="21690806" y="27848060"/>
                    <a:ext cx="4175470" cy="0"/>
                  </a:xfrm>
                  <a:prstGeom prst="straightConnector1">
                    <a:avLst/>
                  </a:prstGeom>
                  <a:solidFill>
                    <a:schemeClr val="accent1"/>
                  </a:solidFill>
                  <a:ln w="63500" cap="flat" cmpd="sng" algn="ctr">
                    <a:solidFill>
                      <a:schemeClr val="accent3">
                        <a:lumMod val="75000"/>
                      </a:schemeClr>
                    </a:solidFill>
                    <a:prstDash val="solid"/>
                    <a:round/>
                    <a:headEnd type="none" w="med" len="med"/>
                    <a:tailEnd type="triangle"/>
                  </a:ln>
                  <a:effectLst/>
                </p:spPr>
              </p:cxnSp>
              <p:cxnSp>
                <p:nvCxnSpPr>
                  <p:cNvPr id="59" name="Straight Arrow Connector 58">
                    <a:extLst>
                      <a:ext uri="{FF2B5EF4-FFF2-40B4-BE49-F238E27FC236}">
                        <a16:creationId xmlns:a16="http://schemas.microsoft.com/office/drawing/2014/main" id="{F2FE089B-89C9-80A4-3B4A-5684B6DB6D4D}"/>
                      </a:ext>
                    </a:extLst>
                  </p:cNvPr>
                  <p:cNvCxnSpPr/>
                  <p:nvPr/>
                </p:nvCxnSpPr>
                <p:spPr bwMode="auto">
                  <a:xfrm flipH="1">
                    <a:off x="21690806" y="28255744"/>
                    <a:ext cx="4175470" cy="0"/>
                  </a:xfrm>
                  <a:prstGeom prst="straightConnector1">
                    <a:avLst/>
                  </a:prstGeom>
                  <a:solidFill>
                    <a:schemeClr val="accent1"/>
                  </a:solidFill>
                  <a:ln w="63500" cap="flat" cmpd="sng" algn="ctr">
                    <a:solidFill>
                      <a:schemeClr val="accent3">
                        <a:lumMod val="75000"/>
                      </a:schemeClr>
                    </a:solidFill>
                    <a:prstDash val="solid"/>
                    <a:round/>
                    <a:headEnd type="none" w="med" len="med"/>
                    <a:tailEnd type="triangle"/>
                  </a:ln>
                  <a:effectLst/>
                </p:spPr>
              </p:cxnSp>
              <p:cxnSp>
                <p:nvCxnSpPr>
                  <p:cNvPr id="60" name="Straight Arrow Connector 59">
                    <a:extLst>
                      <a:ext uri="{FF2B5EF4-FFF2-40B4-BE49-F238E27FC236}">
                        <a16:creationId xmlns:a16="http://schemas.microsoft.com/office/drawing/2014/main" id="{D6ADA269-F749-1DC5-6BA4-1FAC69051BFA}"/>
                      </a:ext>
                    </a:extLst>
                  </p:cNvPr>
                  <p:cNvCxnSpPr/>
                  <p:nvPr/>
                </p:nvCxnSpPr>
                <p:spPr bwMode="auto">
                  <a:xfrm flipH="1">
                    <a:off x="21690806" y="28616377"/>
                    <a:ext cx="4175470" cy="0"/>
                  </a:xfrm>
                  <a:prstGeom prst="straightConnector1">
                    <a:avLst/>
                  </a:prstGeom>
                  <a:solidFill>
                    <a:schemeClr val="accent1"/>
                  </a:solidFill>
                  <a:ln w="63500" cap="flat" cmpd="sng" algn="ctr">
                    <a:solidFill>
                      <a:schemeClr val="accent3">
                        <a:lumMod val="75000"/>
                      </a:schemeClr>
                    </a:solidFill>
                    <a:prstDash val="solid"/>
                    <a:round/>
                    <a:headEnd type="none" w="med" len="med"/>
                    <a:tailEnd type="triangle"/>
                  </a:ln>
                  <a:effectLst/>
                </p:spPr>
              </p:cxnSp>
              <p:cxnSp>
                <p:nvCxnSpPr>
                  <p:cNvPr id="61" name="Straight Arrow Connector 60">
                    <a:extLst>
                      <a:ext uri="{FF2B5EF4-FFF2-40B4-BE49-F238E27FC236}">
                        <a16:creationId xmlns:a16="http://schemas.microsoft.com/office/drawing/2014/main" id="{3602406F-B28C-DB31-6EDB-3DB1645E5A53}"/>
                      </a:ext>
                    </a:extLst>
                  </p:cNvPr>
                  <p:cNvCxnSpPr/>
                  <p:nvPr/>
                </p:nvCxnSpPr>
                <p:spPr bwMode="auto">
                  <a:xfrm flipH="1">
                    <a:off x="21690806" y="29030087"/>
                    <a:ext cx="4175470" cy="0"/>
                  </a:xfrm>
                  <a:prstGeom prst="straightConnector1">
                    <a:avLst/>
                  </a:prstGeom>
                  <a:solidFill>
                    <a:schemeClr val="accent1"/>
                  </a:solidFill>
                  <a:ln w="63500" cap="flat" cmpd="sng" algn="ctr">
                    <a:solidFill>
                      <a:schemeClr val="accent3">
                        <a:lumMod val="75000"/>
                      </a:schemeClr>
                    </a:solidFill>
                    <a:prstDash val="solid"/>
                    <a:round/>
                    <a:headEnd type="none" w="med" len="med"/>
                    <a:tailEnd type="triangle"/>
                  </a:ln>
                  <a:effectLst/>
                </p:spPr>
              </p:cxnSp>
              <p:cxnSp>
                <p:nvCxnSpPr>
                  <p:cNvPr id="62" name="Straight Arrow Connector 61">
                    <a:extLst>
                      <a:ext uri="{FF2B5EF4-FFF2-40B4-BE49-F238E27FC236}">
                        <a16:creationId xmlns:a16="http://schemas.microsoft.com/office/drawing/2014/main" id="{DB8A16BA-0F44-5DA9-7EAF-A848B13AFA79}"/>
                      </a:ext>
                    </a:extLst>
                  </p:cNvPr>
                  <p:cNvCxnSpPr/>
                  <p:nvPr/>
                </p:nvCxnSpPr>
                <p:spPr bwMode="auto">
                  <a:xfrm flipH="1">
                    <a:off x="21690806" y="29443797"/>
                    <a:ext cx="4175470" cy="0"/>
                  </a:xfrm>
                  <a:prstGeom prst="straightConnector1">
                    <a:avLst/>
                  </a:prstGeom>
                  <a:solidFill>
                    <a:schemeClr val="accent1"/>
                  </a:solidFill>
                  <a:ln w="63500" cap="flat" cmpd="sng" algn="ctr">
                    <a:solidFill>
                      <a:schemeClr val="accent3">
                        <a:lumMod val="75000"/>
                      </a:schemeClr>
                    </a:solidFill>
                    <a:prstDash val="solid"/>
                    <a:round/>
                    <a:headEnd type="none" w="med" len="med"/>
                    <a:tailEnd type="triangle"/>
                  </a:ln>
                  <a:effectLst/>
                </p:spPr>
              </p:cxnSp>
              <p:cxnSp>
                <p:nvCxnSpPr>
                  <p:cNvPr id="63" name="Straight Arrow Connector 62">
                    <a:extLst>
                      <a:ext uri="{FF2B5EF4-FFF2-40B4-BE49-F238E27FC236}">
                        <a16:creationId xmlns:a16="http://schemas.microsoft.com/office/drawing/2014/main" id="{F932B403-F9E4-8986-9876-3CA27C3691F0}"/>
                      </a:ext>
                    </a:extLst>
                  </p:cNvPr>
                  <p:cNvCxnSpPr/>
                  <p:nvPr/>
                </p:nvCxnSpPr>
                <p:spPr bwMode="auto">
                  <a:xfrm flipH="1">
                    <a:off x="21690806" y="29798414"/>
                    <a:ext cx="4175470" cy="0"/>
                  </a:xfrm>
                  <a:prstGeom prst="straightConnector1">
                    <a:avLst/>
                  </a:prstGeom>
                  <a:solidFill>
                    <a:schemeClr val="accent1"/>
                  </a:solidFill>
                  <a:ln w="63500" cap="flat" cmpd="sng" algn="ctr">
                    <a:solidFill>
                      <a:schemeClr val="accent3">
                        <a:lumMod val="75000"/>
                      </a:schemeClr>
                    </a:solidFill>
                    <a:prstDash val="solid"/>
                    <a:round/>
                    <a:headEnd type="none" w="med" len="med"/>
                    <a:tailEnd type="triangle"/>
                  </a:ln>
                  <a:effectLst/>
                </p:spPr>
              </p:cxnSp>
            </p:grpSp>
            <p:sp>
              <p:nvSpPr>
                <p:cNvPr id="54" name="TextBox 53">
                  <a:extLst>
                    <a:ext uri="{FF2B5EF4-FFF2-40B4-BE49-F238E27FC236}">
                      <a16:creationId xmlns:a16="http://schemas.microsoft.com/office/drawing/2014/main" id="{BA1564ED-2BDF-EBDC-FBBF-6953FF406644}"/>
                    </a:ext>
                  </a:extLst>
                </p:cNvPr>
                <p:cNvSpPr txBox="1"/>
                <p:nvPr/>
              </p:nvSpPr>
              <p:spPr bwMode="auto">
                <a:xfrm>
                  <a:off x="22714516" y="25079797"/>
                  <a:ext cx="3159839" cy="646331"/>
                </a:xfrm>
                <a:prstGeom prst="rect">
                  <a:avLst/>
                </a:prstGeom>
                <a:noFill/>
              </p:spPr>
              <p:txBody>
                <a:bodyPr wrap="none" rtlCol="0">
                  <a:spAutoFit/>
                </a:bodyPr>
                <a:lstStyle/>
                <a:p>
                  <a:pPr algn="ctr">
                    <a:defRPr/>
                  </a:pPr>
                  <a:r>
                    <a:rPr sz="3600" b="1">
                      <a:solidFill>
                        <a:srgbClr val="C58D01"/>
                      </a:solidFill>
                      <a:latin typeface="Arial"/>
                      <a:cs typeface="Arial"/>
                    </a:rPr>
                    <a:t>SOLAR WIND</a:t>
                  </a:r>
                  <a:endParaRPr lang="en-US" sz="3600" b="1">
                    <a:solidFill>
                      <a:srgbClr val="C58D01"/>
                    </a:solidFill>
                    <a:latin typeface="Arial"/>
                    <a:cs typeface="Arial"/>
                  </a:endParaRPr>
                </a:p>
              </p:txBody>
            </p:sp>
            <p:sp>
              <p:nvSpPr>
                <p:cNvPr id="55" name="Rectangle 54">
                  <a:extLst>
                    <a:ext uri="{FF2B5EF4-FFF2-40B4-BE49-F238E27FC236}">
                      <a16:creationId xmlns:a16="http://schemas.microsoft.com/office/drawing/2014/main" id="{BEFA497A-BB18-0414-99E5-185096E7A83F}"/>
                    </a:ext>
                  </a:extLst>
                </p:cNvPr>
                <p:cNvSpPr/>
                <p:nvPr/>
              </p:nvSpPr>
              <p:spPr bwMode="auto">
                <a:xfrm>
                  <a:off x="22231429" y="26174317"/>
                  <a:ext cx="4229830" cy="3451378"/>
                </a:xfrm>
                <a:prstGeom prst="rect">
                  <a:avLst/>
                </a:prstGeom>
                <a:solidFill>
                  <a:schemeClr val="bg1"/>
                </a:solidFill>
                <a:ln w="12700" cap="flat" cmpd="sng" algn="ctr">
                  <a:solidFill>
                    <a:schemeClr val="accent3">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a:lnSpc>
                      <a:spcPct val="100000"/>
                    </a:lnSpc>
                    <a:spcBef>
                      <a:spcPts val="0"/>
                    </a:spcBef>
                    <a:spcAft>
                      <a:spcPts val="0"/>
                    </a:spcAft>
                    <a:buClrTx/>
                    <a:buSzTx/>
                    <a:buFontTx/>
                    <a:buNone/>
                    <a:defRPr/>
                  </a:pPr>
                  <a:endParaRPr lang="en-US" sz="2400" b="0" i="0" u="none" strike="noStrike" cap="none">
                    <a:ln>
                      <a:noFill/>
                    </a:ln>
                    <a:solidFill>
                      <a:schemeClr val="tx1"/>
                    </a:solidFill>
                    <a:latin typeface="Times New Roman"/>
                  </a:endParaRPr>
                </a:p>
              </p:txBody>
            </p:sp>
          </p:grpSp>
          <p:cxnSp>
            <p:nvCxnSpPr>
              <p:cNvPr id="52" name="Straight Arrow Connector 51">
                <a:extLst>
                  <a:ext uri="{FF2B5EF4-FFF2-40B4-BE49-F238E27FC236}">
                    <a16:creationId xmlns:a16="http://schemas.microsoft.com/office/drawing/2014/main" id="{4F25BC76-3ACC-D31C-BCC7-0C4028A4BAE2}"/>
                  </a:ext>
                </a:extLst>
              </p:cNvPr>
              <p:cNvCxnSpPr/>
              <p:nvPr/>
            </p:nvCxnSpPr>
            <p:spPr bwMode="auto">
              <a:xfrm flipH="1">
                <a:off x="21672000" y="25516681"/>
                <a:ext cx="5383477" cy="0"/>
              </a:xfrm>
              <a:prstGeom prst="straightConnector1">
                <a:avLst/>
              </a:prstGeom>
              <a:solidFill>
                <a:schemeClr val="accent1"/>
              </a:solidFill>
              <a:ln w="63500" cap="flat" cmpd="sng" algn="ctr">
                <a:solidFill>
                  <a:schemeClr val="accent3">
                    <a:lumMod val="75000"/>
                  </a:schemeClr>
                </a:solidFill>
                <a:prstDash val="solid"/>
                <a:round/>
                <a:headEnd type="none" w="med" len="med"/>
                <a:tailEnd type="triangle"/>
              </a:ln>
              <a:effectLst/>
            </p:spPr>
          </p:cxnSp>
        </p:grpSp>
        <p:sp>
          <p:nvSpPr>
            <p:cNvPr id="64" name="TextBox 63">
              <a:extLst>
                <a:ext uri="{FF2B5EF4-FFF2-40B4-BE49-F238E27FC236}">
                  <a16:creationId xmlns:a16="http://schemas.microsoft.com/office/drawing/2014/main" id="{9E2130C6-CFD2-FE7A-179A-071F7030221A}"/>
                </a:ext>
              </a:extLst>
            </p:cNvPr>
            <p:cNvSpPr txBox="1"/>
            <p:nvPr/>
          </p:nvSpPr>
          <p:spPr bwMode="auto">
            <a:xfrm>
              <a:off x="858980" y="4396055"/>
              <a:ext cx="1005403" cy="646331"/>
            </a:xfrm>
            <a:prstGeom prst="rect">
              <a:avLst/>
            </a:prstGeom>
            <a:noFill/>
          </p:spPr>
          <p:txBody>
            <a:bodyPr wrap="square" rtlCol="0">
              <a:spAutoFit/>
            </a:bodyPr>
            <a:lstStyle/>
            <a:p>
              <a:pPr algn="ctr">
                <a:defRPr/>
              </a:pPr>
              <a:r>
                <a:rPr lang="es-AR" sz="3600" b="1">
                  <a:solidFill>
                    <a:srgbClr val="002060"/>
                  </a:solidFill>
                  <a:latin typeface="Arial"/>
                  <a:cs typeface="Arial"/>
                </a:rPr>
                <a:t>3nT</a:t>
              </a:r>
              <a:endParaRPr lang="en-US" sz="3600" b="1">
                <a:solidFill>
                  <a:srgbClr val="002060"/>
                </a:solidFill>
                <a:latin typeface="Arial"/>
                <a:cs typeface="Arial"/>
              </a:endParaRPr>
            </a:p>
          </p:txBody>
        </p:sp>
        <p:sp>
          <p:nvSpPr>
            <p:cNvPr id="73" name="TextBox 72">
              <a:extLst>
                <a:ext uri="{FF2B5EF4-FFF2-40B4-BE49-F238E27FC236}">
                  <a16:creationId xmlns:a16="http://schemas.microsoft.com/office/drawing/2014/main" id="{90DAD4FD-B0CD-4017-218C-8F1F831938AF}"/>
                </a:ext>
              </a:extLst>
            </p:cNvPr>
            <p:cNvSpPr txBox="1"/>
            <p:nvPr/>
          </p:nvSpPr>
          <p:spPr bwMode="auto">
            <a:xfrm>
              <a:off x="9881118" y="8085214"/>
              <a:ext cx="6672368" cy="1077218"/>
            </a:xfrm>
            <a:prstGeom prst="rect">
              <a:avLst/>
            </a:prstGeom>
            <a:noFill/>
          </p:spPr>
          <p:txBody>
            <a:bodyPr wrap="square" rtlCol="0">
              <a:spAutoFit/>
            </a:bodyPr>
            <a:lstStyle/>
            <a:p>
              <a:pPr algn="ctr">
                <a:defRPr/>
              </a:pPr>
              <a:r>
                <a:rPr lang="es-AR" sz="3200" b="1">
                  <a:solidFill>
                    <a:srgbClr val="002060"/>
                  </a:solidFill>
                  <a:latin typeface="Arial"/>
                  <a:cs typeface="Arial"/>
                  <a:sym typeface="Wingdings" panose="05000000000000000000" pitchFamily="2" charset="2"/>
                </a:rPr>
                <a:t>Time step:</a:t>
              </a:r>
            </a:p>
            <a:p>
              <a:pPr algn="ctr">
                <a:defRPr/>
              </a:pPr>
              <a:r>
                <a:rPr lang="es-AR" sz="3200" b="1">
                  <a:solidFill>
                    <a:srgbClr val="002060"/>
                  </a:solidFill>
                  <a:latin typeface="Arial"/>
                  <a:cs typeface="Arial"/>
                  <a:sym typeface="Wingdings" panose="05000000000000000000" pitchFamily="2" charset="2"/>
                </a:rPr>
                <a:t>0.0333 Ω</a:t>
              </a:r>
              <a:r>
                <a:rPr lang="es-AR" sz="3200" b="1" baseline="-25000">
                  <a:solidFill>
                    <a:srgbClr val="002060"/>
                  </a:solidFill>
                  <a:latin typeface="Arial"/>
                  <a:cs typeface="Arial"/>
                  <a:sym typeface="Wingdings" panose="05000000000000000000" pitchFamily="2" charset="2"/>
                </a:rPr>
                <a:t>H+</a:t>
              </a:r>
              <a:r>
                <a:rPr lang="es-AR" sz="3200" b="1" baseline="30000">
                  <a:solidFill>
                    <a:srgbClr val="002060"/>
                  </a:solidFill>
                  <a:latin typeface="Arial"/>
                  <a:cs typeface="Arial"/>
                  <a:sym typeface="Wingdings" panose="05000000000000000000" pitchFamily="2" charset="2"/>
                </a:rPr>
                <a:t>-1 </a:t>
              </a:r>
              <a:r>
                <a:rPr lang="es-AR" sz="3200" b="1">
                  <a:solidFill>
                    <a:srgbClr val="002060"/>
                  </a:solidFill>
                  <a:latin typeface="Arial"/>
                  <a:cs typeface="Arial"/>
                  <a:sym typeface="Wingdings" panose="05000000000000000000" pitchFamily="2" charset="2"/>
                </a:rPr>
                <a:t>= 0.12 s</a:t>
              </a:r>
              <a:endParaRPr lang="en-US" sz="3200" b="1">
                <a:solidFill>
                  <a:srgbClr val="002060"/>
                </a:solidFill>
                <a:latin typeface="Arial"/>
                <a:cs typeface="Arial"/>
              </a:endParaRPr>
            </a:p>
          </p:txBody>
        </p:sp>
        <p:sp>
          <p:nvSpPr>
            <p:cNvPr id="2" name="TextBox 1">
              <a:extLst>
                <a:ext uri="{FF2B5EF4-FFF2-40B4-BE49-F238E27FC236}">
                  <a16:creationId xmlns:a16="http://schemas.microsoft.com/office/drawing/2014/main" id="{EF6981EB-AFDF-E7DB-E2E7-352F984519AA}"/>
                </a:ext>
              </a:extLst>
            </p:cNvPr>
            <p:cNvSpPr txBox="1"/>
            <p:nvPr/>
          </p:nvSpPr>
          <p:spPr>
            <a:xfrm>
              <a:off x="8455487" y="3048066"/>
              <a:ext cx="3672159" cy="584775"/>
            </a:xfrm>
            <a:prstGeom prst="rect">
              <a:avLst/>
            </a:prstGeom>
            <a:noFill/>
          </p:spPr>
          <p:txBody>
            <a:bodyPr wrap="none" rtlCol="0">
              <a:spAutoFit/>
            </a:bodyPr>
            <a:lstStyle/>
            <a:p>
              <a:r>
                <a:rPr lang="es-419" sz="3200">
                  <a:latin typeface="Calisto MT" panose="02040603050505030304" pitchFamily="18" charset="0"/>
                  <a:cs typeface="Arial" panose="020B0604020202020204" pitchFamily="34" charset="0"/>
                </a:rPr>
                <a:t>n</a:t>
              </a:r>
              <a:r>
                <a:rPr lang="es-419" sz="3200" baseline="-25000">
                  <a:latin typeface="Calisto MT" panose="02040603050505030304" pitchFamily="18" charset="0"/>
                  <a:cs typeface="Arial" panose="020B0604020202020204" pitchFamily="34" charset="0"/>
                </a:rPr>
                <a:t>sw </a:t>
              </a:r>
              <a:r>
                <a:rPr lang="es-419" sz="3200">
                  <a:latin typeface="Calisto MT" panose="02040603050505030304" pitchFamily="18" charset="0"/>
                  <a:cs typeface="Arial" panose="020B0604020202020204" pitchFamily="34" charset="0"/>
                </a:rPr>
                <a:t>= 3.0</a:t>
              </a:r>
              <a:r>
                <a:rPr lang="es-419" sz="3200" baseline="30000">
                  <a:latin typeface="Calisto MT" panose="02040603050505030304" pitchFamily="18" charset="0"/>
                  <a:cs typeface="Arial" panose="020B0604020202020204" pitchFamily="34" charset="0"/>
                </a:rPr>
                <a:t> </a:t>
              </a:r>
              <a:r>
                <a:rPr lang="es-419" sz="3200">
                  <a:latin typeface="Calisto MT" panose="02040603050505030304" pitchFamily="18" charset="0"/>
                  <a:cs typeface="Arial" panose="020B0604020202020204" pitchFamily="34" charset="0"/>
                  <a:sym typeface="Wingdings" panose="05000000000000000000" pitchFamily="2" charset="2"/>
                </a:rPr>
                <a:t> 0.1 </a:t>
              </a:r>
              <a:r>
                <a:rPr lang="es-419" sz="3200">
                  <a:latin typeface="Calisto MT" panose="02040603050505030304" pitchFamily="18" charset="0"/>
                  <a:cs typeface="Arial" panose="020B0604020202020204" pitchFamily="34" charset="0"/>
                </a:rPr>
                <a:t>cm</a:t>
              </a:r>
              <a:r>
                <a:rPr lang="es-419" sz="3200" baseline="30000">
                  <a:latin typeface="Calisto MT" panose="02040603050505030304" pitchFamily="18" charset="0"/>
                  <a:cs typeface="Arial" panose="020B0604020202020204" pitchFamily="34" charset="0"/>
                </a:rPr>
                <a:t>-3</a:t>
              </a:r>
              <a:endParaRPr lang="es-419" sz="3200">
                <a:latin typeface="Calisto MT" panose="02040603050505030304" pitchFamily="18" charset="0"/>
                <a:cs typeface="Arial" panose="020B0604020202020204" pitchFamily="34" charset="0"/>
              </a:endParaRPr>
            </a:p>
          </p:txBody>
        </p:sp>
        <p:sp>
          <p:nvSpPr>
            <p:cNvPr id="9" name="TextBox 8">
              <a:extLst>
                <a:ext uri="{FF2B5EF4-FFF2-40B4-BE49-F238E27FC236}">
                  <a16:creationId xmlns:a16="http://schemas.microsoft.com/office/drawing/2014/main" id="{DBCA0A8B-C299-5E3B-FF3F-70A09716C650}"/>
                </a:ext>
              </a:extLst>
            </p:cNvPr>
            <p:cNvSpPr txBox="1"/>
            <p:nvPr/>
          </p:nvSpPr>
          <p:spPr>
            <a:xfrm>
              <a:off x="5178035" y="2131712"/>
              <a:ext cx="2981265" cy="584775"/>
            </a:xfrm>
            <a:prstGeom prst="rect">
              <a:avLst/>
            </a:prstGeom>
            <a:noFill/>
          </p:spPr>
          <p:txBody>
            <a:bodyPr wrap="none" rtlCol="0">
              <a:spAutoFit/>
            </a:bodyPr>
            <a:lstStyle/>
            <a:p>
              <a:r>
                <a:rPr lang="es-419" sz="3200" i="1">
                  <a:latin typeface="Calisto MT" panose="02040603050505030304" pitchFamily="18" charset="0"/>
                  <a:cs typeface="Arial" panose="020B0604020202020204" pitchFamily="34" charset="0"/>
                </a:rPr>
                <a:t>U</a:t>
              </a:r>
              <a:r>
                <a:rPr lang="es-419" sz="3200" baseline="-25000">
                  <a:latin typeface="Calisto MT" panose="02040603050505030304" pitchFamily="18" charset="0"/>
                  <a:cs typeface="Arial" panose="020B0604020202020204" pitchFamily="34" charset="0"/>
                </a:rPr>
                <a:t>sw </a:t>
              </a:r>
              <a:r>
                <a:rPr lang="es-419" sz="3200">
                  <a:latin typeface="Calisto MT" panose="02040603050505030304" pitchFamily="18" charset="0"/>
                  <a:cs typeface="Arial" panose="020B0604020202020204" pitchFamily="34" charset="0"/>
                </a:rPr>
                <a:t>= 450</a:t>
              </a:r>
              <a:r>
                <a:rPr lang="es-419" sz="3200">
                  <a:latin typeface="Calisto MT" panose="02040603050505030304" pitchFamily="18" charset="0"/>
                  <a:cs typeface="Arial" panose="020B0604020202020204" pitchFamily="34" charset="0"/>
                  <a:sym typeface="Wingdings" panose="05000000000000000000" pitchFamily="2" charset="2"/>
                </a:rPr>
                <a:t> km/s</a:t>
              </a:r>
              <a:endParaRPr lang="es-419" sz="3200">
                <a:latin typeface="Calisto MT" panose="02040603050505030304" pitchFamily="18" charset="0"/>
                <a:cs typeface="Arial" panose="020B0604020202020204" pitchFamily="34" charset="0"/>
              </a:endParaRPr>
            </a:p>
          </p:txBody>
        </p:sp>
        <p:sp>
          <p:nvSpPr>
            <p:cNvPr id="10" name="TextBox 9">
              <a:extLst>
                <a:ext uri="{FF2B5EF4-FFF2-40B4-BE49-F238E27FC236}">
                  <a16:creationId xmlns:a16="http://schemas.microsoft.com/office/drawing/2014/main" id="{8934728D-1A6E-8B3F-F2B1-3481A8E30AF9}"/>
                </a:ext>
              </a:extLst>
            </p:cNvPr>
            <p:cNvSpPr txBox="1"/>
            <p:nvPr/>
          </p:nvSpPr>
          <p:spPr>
            <a:xfrm>
              <a:off x="6668667" y="3643433"/>
              <a:ext cx="3145413" cy="584775"/>
            </a:xfrm>
            <a:prstGeom prst="rect">
              <a:avLst/>
            </a:prstGeom>
            <a:noFill/>
          </p:spPr>
          <p:txBody>
            <a:bodyPr wrap="none" rtlCol="0">
              <a:spAutoFit/>
            </a:bodyPr>
            <a:lstStyle/>
            <a:p>
              <a:r>
                <a:rPr lang="es-419" sz="3200" i="1">
                  <a:latin typeface="Calisto MT" panose="02040603050505030304" pitchFamily="18" charset="0"/>
                  <a:cs typeface="Arial" panose="020B0604020202020204" pitchFamily="34" charset="0"/>
                </a:rPr>
                <a:t>M</a:t>
              </a:r>
              <a:r>
                <a:rPr lang="es-419" sz="3200" i="1" baseline="-25000">
                  <a:latin typeface="Calisto MT" panose="02040603050505030304" pitchFamily="18" charset="0"/>
                  <a:cs typeface="Arial" panose="020B0604020202020204" pitchFamily="34" charset="0"/>
                </a:rPr>
                <a:t>alfven</a:t>
              </a:r>
              <a:r>
                <a:rPr lang="es-419" sz="3200" baseline="-25000">
                  <a:latin typeface="Calisto MT" panose="02040603050505030304" pitchFamily="18" charset="0"/>
                  <a:cs typeface="Arial" panose="020B0604020202020204" pitchFamily="34" charset="0"/>
                </a:rPr>
                <a:t> </a:t>
              </a:r>
              <a:r>
                <a:rPr lang="es-419" sz="3200">
                  <a:latin typeface="Calisto MT" panose="02040603050505030304" pitchFamily="18" charset="0"/>
                  <a:cs typeface="Arial" panose="020B0604020202020204" pitchFamily="34" charset="0"/>
                </a:rPr>
                <a:t>= 12</a:t>
              </a:r>
              <a:r>
                <a:rPr lang="es-419" sz="3200" baseline="30000">
                  <a:latin typeface="Calisto MT" panose="02040603050505030304" pitchFamily="18" charset="0"/>
                  <a:cs typeface="Arial" panose="020B0604020202020204" pitchFamily="34" charset="0"/>
                </a:rPr>
                <a:t> </a:t>
              </a:r>
              <a:r>
                <a:rPr lang="es-419" sz="3200">
                  <a:latin typeface="Calisto MT" panose="02040603050505030304" pitchFamily="18" charset="0"/>
                  <a:cs typeface="Arial" panose="020B0604020202020204" pitchFamily="34" charset="0"/>
                  <a:sym typeface="Wingdings" panose="05000000000000000000" pitchFamily="2" charset="2"/>
                </a:rPr>
                <a:t> 2.2</a:t>
              </a:r>
              <a:endParaRPr lang="es-419" sz="3200">
                <a:latin typeface="Calisto MT" panose="02040603050505030304" pitchFamily="18" charset="0"/>
                <a:cs typeface="Arial" panose="020B0604020202020204" pitchFamily="34" charset="0"/>
              </a:endParaRPr>
            </a:p>
          </p:txBody>
        </p:sp>
        <p:sp>
          <p:nvSpPr>
            <p:cNvPr id="11" name="TextBox 10">
              <a:extLst>
                <a:ext uri="{FF2B5EF4-FFF2-40B4-BE49-F238E27FC236}">
                  <a16:creationId xmlns:a16="http://schemas.microsoft.com/office/drawing/2014/main" id="{283DB544-926C-9FBB-952E-311F37FB7589}"/>
                </a:ext>
              </a:extLst>
            </p:cNvPr>
            <p:cNvSpPr txBox="1"/>
            <p:nvPr/>
          </p:nvSpPr>
          <p:spPr>
            <a:xfrm>
              <a:off x="6631612" y="4178771"/>
              <a:ext cx="3163045" cy="584775"/>
            </a:xfrm>
            <a:prstGeom prst="rect">
              <a:avLst/>
            </a:prstGeom>
            <a:noFill/>
          </p:spPr>
          <p:txBody>
            <a:bodyPr wrap="none" rtlCol="0">
              <a:spAutoFit/>
            </a:bodyPr>
            <a:lstStyle/>
            <a:p>
              <a:r>
                <a:rPr lang="es-419" sz="3200" i="1">
                  <a:latin typeface="Calisto MT" panose="02040603050505030304" pitchFamily="18" charset="0"/>
                  <a:cs typeface="Arial" panose="020B0604020202020204" pitchFamily="34" charset="0"/>
                </a:rPr>
                <a:t>M</a:t>
              </a:r>
              <a:r>
                <a:rPr lang="es-419" sz="3200" i="1" baseline="-25000">
                  <a:latin typeface="Calisto MT" panose="02040603050505030304" pitchFamily="18" charset="0"/>
                  <a:cs typeface="Arial" panose="020B0604020202020204" pitchFamily="34" charset="0"/>
                </a:rPr>
                <a:t>sonic</a:t>
              </a:r>
              <a:r>
                <a:rPr lang="es-419" sz="3200" baseline="-25000">
                  <a:latin typeface="Calisto MT" panose="02040603050505030304" pitchFamily="18" charset="0"/>
                  <a:cs typeface="Arial" panose="020B0604020202020204" pitchFamily="34" charset="0"/>
                </a:rPr>
                <a:t> </a:t>
              </a:r>
              <a:r>
                <a:rPr lang="es-419" sz="3200">
                  <a:latin typeface="Calisto MT" panose="02040603050505030304" pitchFamily="18" charset="0"/>
                  <a:cs typeface="Arial" panose="020B0604020202020204" pitchFamily="34" charset="0"/>
                </a:rPr>
                <a:t>= 3.9</a:t>
              </a:r>
              <a:r>
                <a:rPr lang="es-419" sz="3200" baseline="30000">
                  <a:latin typeface="Calisto MT" panose="02040603050505030304" pitchFamily="18" charset="0"/>
                  <a:cs typeface="Arial" panose="020B0604020202020204" pitchFamily="34" charset="0"/>
                </a:rPr>
                <a:t> </a:t>
              </a:r>
              <a:r>
                <a:rPr lang="es-419" sz="3200">
                  <a:latin typeface="Calisto MT" panose="02040603050505030304" pitchFamily="18" charset="0"/>
                  <a:cs typeface="Arial" panose="020B0604020202020204" pitchFamily="34" charset="0"/>
                  <a:sym typeface="Wingdings" panose="05000000000000000000" pitchFamily="2" charset="2"/>
                </a:rPr>
                <a:t> 3.9</a:t>
              </a:r>
              <a:endParaRPr lang="es-419" sz="3200">
                <a:latin typeface="Calisto MT" panose="02040603050505030304" pitchFamily="18" charset="0"/>
                <a:cs typeface="Arial" panose="020B0604020202020204" pitchFamily="34" charset="0"/>
              </a:endParaRPr>
            </a:p>
          </p:txBody>
        </p:sp>
        <p:sp>
          <p:nvSpPr>
            <p:cNvPr id="12" name="TextBox 11">
              <a:extLst>
                <a:ext uri="{FF2B5EF4-FFF2-40B4-BE49-F238E27FC236}">
                  <a16:creationId xmlns:a16="http://schemas.microsoft.com/office/drawing/2014/main" id="{0CADA2A7-BE31-7C12-389C-AF09C611EE93}"/>
                </a:ext>
              </a:extLst>
            </p:cNvPr>
            <p:cNvSpPr txBox="1"/>
            <p:nvPr/>
          </p:nvSpPr>
          <p:spPr>
            <a:xfrm>
              <a:off x="6631611" y="4709735"/>
              <a:ext cx="3004349" cy="584775"/>
            </a:xfrm>
            <a:prstGeom prst="rect">
              <a:avLst/>
            </a:prstGeom>
            <a:noFill/>
          </p:spPr>
          <p:txBody>
            <a:bodyPr wrap="none" rtlCol="0">
              <a:spAutoFit/>
            </a:bodyPr>
            <a:lstStyle/>
            <a:p>
              <a:r>
                <a:rPr lang="es-419" sz="3200" i="1">
                  <a:latin typeface="Calisto MT" panose="02040603050505030304" pitchFamily="18" charset="0"/>
                  <a:cs typeface="Arial" panose="020B0604020202020204" pitchFamily="34" charset="0"/>
                </a:rPr>
                <a:t>M</a:t>
              </a:r>
              <a:r>
                <a:rPr lang="es-419" sz="3200" i="1" baseline="-25000">
                  <a:latin typeface="Calisto MT" panose="02040603050505030304" pitchFamily="18" charset="0"/>
                  <a:cs typeface="Arial" panose="020B0604020202020204" pitchFamily="34" charset="0"/>
                </a:rPr>
                <a:t>fast</a:t>
              </a:r>
              <a:r>
                <a:rPr lang="es-419" sz="3200" baseline="-25000">
                  <a:latin typeface="Calisto MT" panose="02040603050505030304" pitchFamily="18" charset="0"/>
                  <a:cs typeface="Arial" panose="020B0604020202020204" pitchFamily="34" charset="0"/>
                </a:rPr>
                <a:t> </a:t>
              </a:r>
              <a:r>
                <a:rPr lang="es-419" sz="3200">
                  <a:latin typeface="Calisto MT" panose="02040603050505030304" pitchFamily="18" charset="0"/>
                  <a:cs typeface="Arial" panose="020B0604020202020204" pitchFamily="34" charset="0"/>
                </a:rPr>
                <a:t>= 3.7</a:t>
              </a:r>
              <a:r>
                <a:rPr lang="es-419" sz="3200" baseline="30000">
                  <a:latin typeface="Calisto MT" panose="02040603050505030304" pitchFamily="18" charset="0"/>
                  <a:cs typeface="Arial" panose="020B0604020202020204" pitchFamily="34" charset="0"/>
                </a:rPr>
                <a:t> </a:t>
              </a:r>
              <a:r>
                <a:rPr lang="es-419" sz="3200">
                  <a:latin typeface="Calisto MT" panose="02040603050505030304" pitchFamily="18" charset="0"/>
                  <a:cs typeface="Arial" panose="020B0604020202020204" pitchFamily="34" charset="0"/>
                  <a:sym typeface="Wingdings" panose="05000000000000000000" pitchFamily="2" charset="2"/>
                </a:rPr>
                <a:t> 1.9</a:t>
              </a:r>
              <a:endParaRPr lang="es-419" sz="3200">
                <a:latin typeface="Calisto MT" panose="02040603050505030304" pitchFamily="18" charset="0"/>
                <a:cs typeface="Arial" panose="020B0604020202020204" pitchFamily="34" charset="0"/>
              </a:endParaRPr>
            </a:p>
          </p:txBody>
        </p:sp>
        <p:sp>
          <p:nvSpPr>
            <p:cNvPr id="13" name="TextBox 12">
              <a:extLst>
                <a:ext uri="{FF2B5EF4-FFF2-40B4-BE49-F238E27FC236}">
                  <a16:creationId xmlns:a16="http://schemas.microsoft.com/office/drawing/2014/main" id="{706410B7-F60D-DBF2-F0AF-08EC959BC384}"/>
                </a:ext>
              </a:extLst>
            </p:cNvPr>
            <p:cNvSpPr txBox="1"/>
            <p:nvPr/>
          </p:nvSpPr>
          <p:spPr>
            <a:xfrm>
              <a:off x="10451357" y="3625775"/>
              <a:ext cx="2717411" cy="584775"/>
            </a:xfrm>
            <a:prstGeom prst="rect">
              <a:avLst/>
            </a:prstGeom>
            <a:noFill/>
          </p:spPr>
          <p:txBody>
            <a:bodyPr wrap="none" rtlCol="0">
              <a:spAutoFit/>
            </a:bodyPr>
            <a:lstStyle/>
            <a:p>
              <a:r>
                <a:rPr lang="el-GR" sz="3200" i="1">
                  <a:latin typeface="Arial"/>
                  <a:cs typeface="Arial"/>
                </a:rPr>
                <a:t>β</a:t>
              </a:r>
              <a:r>
                <a:rPr lang="es-419" sz="3200" i="1" baseline="-25000">
                  <a:latin typeface="Calisto MT" panose="02040603050505030304" pitchFamily="18" charset="0"/>
                  <a:cs typeface="Arial" panose="020B0604020202020204" pitchFamily="34" charset="0"/>
                </a:rPr>
                <a:t>H</a:t>
              </a:r>
              <a:r>
                <a:rPr lang="es-419" sz="3200" baseline="-25000">
                  <a:latin typeface="Calisto MT" panose="02040603050505030304" pitchFamily="18" charset="0"/>
                  <a:cs typeface="Arial" panose="020B0604020202020204" pitchFamily="34" charset="0"/>
                </a:rPr>
                <a:t> </a:t>
              </a:r>
              <a:r>
                <a:rPr lang="es-419" sz="3200">
                  <a:latin typeface="Calisto MT" panose="02040603050505030304" pitchFamily="18" charset="0"/>
                  <a:cs typeface="Arial" panose="020B0604020202020204" pitchFamily="34" charset="0"/>
                </a:rPr>
                <a:t>= 8.4</a:t>
              </a:r>
              <a:r>
                <a:rPr lang="es-419" sz="3200" baseline="30000">
                  <a:latin typeface="Calisto MT" panose="02040603050505030304" pitchFamily="18" charset="0"/>
                  <a:cs typeface="Arial" panose="020B0604020202020204" pitchFamily="34" charset="0"/>
                </a:rPr>
                <a:t> </a:t>
              </a:r>
              <a:r>
                <a:rPr lang="es-419" sz="3200">
                  <a:latin typeface="Calisto MT" panose="02040603050505030304" pitchFamily="18" charset="0"/>
                  <a:cs typeface="Arial" panose="020B0604020202020204" pitchFamily="34" charset="0"/>
                  <a:sym typeface="Wingdings" panose="05000000000000000000" pitchFamily="2" charset="2"/>
                </a:rPr>
                <a:t> 0.3</a:t>
              </a:r>
              <a:endParaRPr lang="es-419" sz="3200">
                <a:latin typeface="Calisto MT" panose="02040603050505030304" pitchFamily="18" charset="0"/>
                <a:cs typeface="Arial" panose="020B0604020202020204" pitchFamily="34" charset="0"/>
              </a:endParaRPr>
            </a:p>
          </p:txBody>
        </p:sp>
        <p:sp>
          <p:nvSpPr>
            <p:cNvPr id="14" name="TextBox 13">
              <a:extLst>
                <a:ext uri="{FF2B5EF4-FFF2-40B4-BE49-F238E27FC236}">
                  <a16:creationId xmlns:a16="http://schemas.microsoft.com/office/drawing/2014/main" id="{3F0F5F43-F3DB-4380-4C5D-B6EDBDC3682A}"/>
                </a:ext>
              </a:extLst>
            </p:cNvPr>
            <p:cNvSpPr txBox="1"/>
            <p:nvPr/>
          </p:nvSpPr>
          <p:spPr>
            <a:xfrm>
              <a:off x="10419627" y="4155738"/>
              <a:ext cx="3446777" cy="584775"/>
            </a:xfrm>
            <a:prstGeom prst="rect">
              <a:avLst/>
            </a:prstGeom>
            <a:noFill/>
          </p:spPr>
          <p:txBody>
            <a:bodyPr wrap="none" rtlCol="0">
              <a:spAutoFit/>
            </a:bodyPr>
            <a:lstStyle/>
            <a:p>
              <a:r>
                <a:rPr lang="el-GR" sz="3200" i="1">
                  <a:latin typeface="Arial"/>
                  <a:cs typeface="Arial"/>
                </a:rPr>
                <a:t>β</a:t>
              </a:r>
              <a:r>
                <a:rPr lang="es-419" sz="3200" i="1" baseline="-25000">
                  <a:latin typeface="Calisto MT" panose="02040603050505030304" pitchFamily="18" charset="0"/>
                  <a:cs typeface="Arial" panose="020B0604020202020204" pitchFamily="34" charset="0"/>
                </a:rPr>
                <a:t>He</a:t>
              </a:r>
              <a:r>
                <a:rPr lang="es-419" sz="3200" baseline="-25000">
                  <a:latin typeface="Calisto MT" panose="02040603050505030304" pitchFamily="18" charset="0"/>
                  <a:cs typeface="Arial" panose="020B0604020202020204" pitchFamily="34" charset="0"/>
                </a:rPr>
                <a:t> </a:t>
              </a:r>
              <a:r>
                <a:rPr lang="es-419" sz="3200">
                  <a:latin typeface="Calisto MT" panose="02040603050505030304" pitchFamily="18" charset="0"/>
                  <a:cs typeface="Arial" panose="020B0604020202020204" pitchFamily="34" charset="0"/>
                </a:rPr>
                <a:t>= 0.44</a:t>
              </a:r>
              <a:r>
                <a:rPr lang="es-419" sz="3200" baseline="30000">
                  <a:latin typeface="Calisto MT" panose="02040603050505030304" pitchFamily="18" charset="0"/>
                  <a:cs typeface="Arial" panose="020B0604020202020204" pitchFamily="34" charset="0"/>
                </a:rPr>
                <a:t> </a:t>
              </a:r>
              <a:r>
                <a:rPr lang="es-419" sz="3200">
                  <a:latin typeface="Calisto MT" panose="02040603050505030304" pitchFamily="18" charset="0"/>
                  <a:cs typeface="Arial" panose="020B0604020202020204" pitchFamily="34" charset="0"/>
                  <a:sym typeface="Wingdings" panose="05000000000000000000" pitchFamily="2" charset="2"/>
                </a:rPr>
                <a:t> 0.015</a:t>
              </a:r>
              <a:endParaRPr lang="es-419" sz="3200">
                <a:latin typeface="Calisto MT" panose="02040603050505030304" pitchFamily="18" charset="0"/>
                <a:cs typeface="Arial" panose="020B0604020202020204" pitchFamily="34" charset="0"/>
              </a:endParaRPr>
            </a:p>
          </p:txBody>
        </p:sp>
        <p:sp>
          <p:nvSpPr>
            <p:cNvPr id="75" name="TextBox 74">
              <a:extLst>
                <a:ext uri="{FF2B5EF4-FFF2-40B4-BE49-F238E27FC236}">
                  <a16:creationId xmlns:a16="http://schemas.microsoft.com/office/drawing/2014/main" id="{52CB3D85-0587-9149-0F42-5C4269588B1E}"/>
                </a:ext>
              </a:extLst>
            </p:cNvPr>
            <p:cNvSpPr txBox="1"/>
            <p:nvPr/>
          </p:nvSpPr>
          <p:spPr>
            <a:xfrm>
              <a:off x="10392490" y="4718251"/>
              <a:ext cx="2824812" cy="584775"/>
            </a:xfrm>
            <a:prstGeom prst="rect">
              <a:avLst/>
            </a:prstGeom>
            <a:noFill/>
          </p:spPr>
          <p:txBody>
            <a:bodyPr wrap="none" rtlCol="0">
              <a:spAutoFit/>
            </a:bodyPr>
            <a:lstStyle/>
            <a:p>
              <a:r>
                <a:rPr lang="el-GR" sz="3200" i="1">
                  <a:latin typeface="Arial"/>
                  <a:cs typeface="Arial"/>
                </a:rPr>
                <a:t>β</a:t>
              </a:r>
              <a:r>
                <a:rPr lang="es-419" sz="3200" i="1" baseline="-25000">
                  <a:latin typeface="Calisto MT" panose="02040603050505030304" pitchFamily="18" charset="0"/>
                  <a:cs typeface="Arial" panose="020B0604020202020204" pitchFamily="34" charset="0"/>
                </a:rPr>
                <a:t>e</a:t>
              </a:r>
              <a:r>
                <a:rPr lang="es-419" sz="3200" baseline="-25000">
                  <a:latin typeface="Calisto MT" panose="02040603050505030304" pitchFamily="18" charset="0"/>
                  <a:cs typeface="Arial" panose="020B0604020202020204" pitchFamily="34" charset="0"/>
                </a:rPr>
                <a:t> </a:t>
              </a:r>
              <a:r>
                <a:rPr lang="es-419" sz="3200">
                  <a:latin typeface="Calisto MT" panose="02040603050505030304" pitchFamily="18" charset="0"/>
                  <a:cs typeface="Arial" panose="020B0604020202020204" pitchFamily="34" charset="0"/>
                </a:rPr>
                <a:t>= 4.4</a:t>
              </a:r>
              <a:r>
                <a:rPr lang="es-419" sz="3200" baseline="30000">
                  <a:latin typeface="Calisto MT" panose="02040603050505030304" pitchFamily="18" charset="0"/>
                  <a:cs typeface="Arial" panose="020B0604020202020204" pitchFamily="34" charset="0"/>
                </a:rPr>
                <a:t> </a:t>
              </a:r>
              <a:r>
                <a:rPr lang="es-419" sz="3200">
                  <a:latin typeface="Calisto MT" panose="02040603050505030304" pitchFamily="18" charset="0"/>
                  <a:cs typeface="Arial" panose="020B0604020202020204" pitchFamily="34" charset="0"/>
                  <a:sym typeface="Wingdings" panose="05000000000000000000" pitchFamily="2" charset="2"/>
                </a:rPr>
                <a:t> 0.15</a:t>
              </a:r>
              <a:endParaRPr lang="es-419" sz="3200">
                <a:latin typeface="Calisto MT" panose="02040603050505030304" pitchFamily="18" charset="0"/>
                <a:cs typeface="Arial" panose="020B0604020202020204" pitchFamily="34" charset="0"/>
              </a:endParaRPr>
            </a:p>
          </p:txBody>
        </p:sp>
        <p:sp>
          <p:nvSpPr>
            <p:cNvPr id="76" name="TextBox 75">
              <a:extLst>
                <a:ext uri="{FF2B5EF4-FFF2-40B4-BE49-F238E27FC236}">
                  <a16:creationId xmlns:a16="http://schemas.microsoft.com/office/drawing/2014/main" id="{01EFA286-C215-59FB-FD54-FC653D5BDACA}"/>
                </a:ext>
              </a:extLst>
            </p:cNvPr>
            <p:cNvSpPr txBox="1"/>
            <p:nvPr/>
          </p:nvSpPr>
          <p:spPr>
            <a:xfrm>
              <a:off x="8081800" y="5410200"/>
              <a:ext cx="4169731" cy="584775"/>
            </a:xfrm>
            <a:prstGeom prst="rect">
              <a:avLst/>
            </a:prstGeom>
            <a:noFill/>
          </p:spPr>
          <p:txBody>
            <a:bodyPr wrap="none" rtlCol="0">
              <a:spAutoFit/>
            </a:bodyPr>
            <a:lstStyle/>
            <a:p>
              <a:r>
                <a:rPr lang="es-AR" sz="3200" i="1">
                  <a:latin typeface="Arial"/>
                  <a:cs typeface="Arial"/>
                </a:rPr>
                <a:t>c/</a:t>
              </a:r>
              <a:r>
                <a:rPr lang="el-GR" sz="3200" i="1">
                  <a:latin typeface="Arial"/>
                  <a:cs typeface="Arial"/>
                </a:rPr>
                <a:t>ω</a:t>
              </a:r>
              <a:r>
                <a:rPr lang="es-419" sz="3200" i="1" baseline="-25000">
                  <a:latin typeface="Calisto MT" panose="02040603050505030304" pitchFamily="18" charset="0"/>
                  <a:cs typeface="Arial" panose="020B0604020202020204" pitchFamily="34" charset="0"/>
                </a:rPr>
                <a:t>pH</a:t>
              </a:r>
              <a:r>
                <a:rPr lang="es-419" sz="3200" baseline="-25000">
                  <a:latin typeface="Calisto MT" panose="02040603050505030304" pitchFamily="18" charset="0"/>
                  <a:cs typeface="Arial" panose="020B0604020202020204" pitchFamily="34" charset="0"/>
                </a:rPr>
                <a:t>  </a:t>
              </a:r>
              <a:r>
                <a:rPr lang="es-419" sz="3200">
                  <a:latin typeface="Calisto MT" panose="02040603050505030304" pitchFamily="18" charset="0"/>
                  <a:cs typeface="Arial" panose="020B0604020202020204" pitchFamily="34" charset="0"/>
                </a:rPr>
                <a:t>= 717</a:t>
              </a:r>
              <a:r>
                <a:rPr lang="es-419" sz="3200" baseline="30000">
                  <a:latin typeface="Calisto MT" panose="02040603050505030304" pitchFamily="18" charset="0"/>
                  <a:cs typeface="Arial" panose="020B0604020202020204" pitchFamily="34" charset="0"/>
                </a:rPr>
                <a:t> </a:t>
              </a:r>
              <a:r>
                <a:rPr lang="es-419" sz="3200">
                  <a:latin typeface="Calisto MT" panose="02040603050505030304" pitchFamily="18" charset="0"/>
                  <a:cs typeface="Arial" panose="020B0604020202020204" pitchFamily="34" charset="0"/>
                  <a:sym typeface="Wingdings" panose="05000000000000000000" pitchFamily="2" charset="2"/>
                </a:rPr>
                <a:t> 131 km</a:t>
              </a:r>
            </a:p>
          </p:txBody>
        </p:sp>
        <p:sp>
          <p:nvSpPr>
            <p:cNvPr id="77" name="TextBox 76">
              <a:extLst>
                <a:ext uri="{FF2B5EF4-FFF2-40B4-BE49-F238E27FC236}">
                  <a16:creationId xmlns:a16="http://schemas.microsoft.com/office/drawing/2014/main" id="{147714F9-EAB7-6003-D0CC-177FD712D0DD}"/>
                </a:ext>
              </a:extLst>
            </p:cNvPr>
            <p:cNvSpPr txBox="1"/>
            <p:nvPr/>
          </p:nvSpPr>
          <p:spPr bwMode="auto">
            <a:xfrm>
              <a:off x="4822956" y="6995998"/>
              <a:ext cx="10865602" cy="584775"/>
            </a:xfrm>
            <a:prstGeom prst="rect">
              <a:avLst/>
            </a:prstGeom>
            <a:noFill/>
          </p:spPr>
          <p:txBody>
            <a:bodyPr wrap="square" rtlCol="0">
              <a:spAutoFit/>
            </a:bodyPr>
            <a:lstStyle/>
            <a:p>
              <a:pPr algn="ctr">
                <a:defRPr/>
              </a:pPr>
              <a:r>
                <a:rPr lang="es-AR" sz="3200" b="1">
                  <a:solidFill>
                    <a:srgbClr val="002060"/>
                  </a:solidFill>
                  <a:latin typeface="Arial"/>
                  <a:cs typeface="Arial"/>
                </a:rPr>
                <a:t>Spatial resolution: 200km (1.53 </a:t>
              </a:r>
              <a:r>
                <a:rPr lang="es-AR" sz="3200" b="1">
                  <a:solidFill>
                    <a:srgbClr val="002060"/>
                  </a:solidFill>
                  <a:latin typeface="Arial"/>
                  <a:cs typeface="Arial"/>
                  <a:sym typeface="Wingdings" panose="05000000000000000000" pitchFamily="2" charset="2"/>
                </a:rPr>
                <a:t> 0.28 c/</a:t>
              </a:r>
              <a:r>
                <a:rPr lang="el-GR" sz="3200" b="1">
                  <a:solidFill>
                    <a:srgbClr val="002060"/>
                  </a:solidFill>
                  <a:latin typeface="Arial"/>
                  <a:cs typeface="Arial"/>
                  <a:sym typeface="Wingdings" panose="05000000000000000000" pitchFamily="2" charset="2"/>
                </a:rPr>
                <a:t>ω</a:t>
              </a:r>
              <a:r>
                <a:rPr lang="es-AR" sz="3200" b="1" baseline="-25000">
                  <a:solidFill>
                    <a:srgbClr val="002060"/>
                  </a:solidFill>
                  <a:latin typeface="Arial"/>
                  <a:cs typeface="Arial"/>
                </a:rPr>
                <a:t>pH</a:t>
              </a:r>
              <a:r>
                <a:rPr lang="es-AR" sz="3200" b="1">
                  <a:solidFill>
                    <a:srgbClr val="002060"/>
                  </a:solidFill>
                  <a:latin typeface="Arial"/>
                  <a:cs typeface="Arial"/>
                  <a:sym typeface="Wingdings" panose="05000000000000000000" pitchFamily="2" charset="2"/>
                </a:rPr>
                <a:t>)</a:t>
              </a:r>
              <a:endParaRPr lang="en-US" sz="3200" b="1">
                <a:solidFill>
                  <a:srgbClr val="002060"/>
                </a:solidFill>
                <a:latin typeface="Arial"/>
                <a:cs typeface="Arial"/>
              </a:endParaRPr>
            </a:p>
          </p:txBody>
        </p:sp>
        <p:sp>
          <p:nvSpPr>
            <p:cNvPr id="78" name="TextBox 77">
              <a:extLst>
                <a:ext uri="{FF2B5EF4-FFF2-40B4-BE49-F238E27FC236}">
                  <a16:creationId xmlns:a16="http://schemas.microsoft.com/office/drawing/2014/main" id="{2EB7418C-9E53-11E7-1333-F43F48AC9A8E}"/>
                </a:ext>
              </a:extLst>
            </p:cNvPr>
            <p:cNvSpPr txBox="1"/>
            <p:nvPr/>
          </p:nvSpPr>
          <p:spPr>
            <a:xfrm>
              <a:off x="8186804" y="5991732"/>
              <a:ext cx="3863558" cy="584775"/>
            </a:xfrm>
            <a:prstGeom prst="rect">
              <a:avLst/>
            </a:prstGeom>
            <a:noFill/>
          </p:spPr>
          <p:txBody>
            <a:bodyPr wrap="none" rtlCol="0">
              <a:spAutoFit/>
            </a:bodyPr>
            <a:lstStyle/>
            <a:p>
              <a:r>
                <a:rPr lang="el-GR" sz="3200" i="1">
                  <a:latin typeface="Arial"/>
                  <a:cs typeface="Arial"/>
                </a:rPr>
                <a:t>Ω</a:t>
              </a:r>
              <a:r>
                <a:rPr lang="es-419" sz="3200" i="1" baseline="-25000">
                  <a:latin typeface="Calisto MT" panose="02040603050505030304" pitchFamily="18" charset="0"/>
                  <a:cs typeface="Arial" panose="020B0604020202020204" pitchFamily="34" charset="0"/>
                </a:rPr>
                <a:t>H+</a:t>
              </a:r>
              <a:r>
                <a:rPr lang="es-419" sz="3200" baseline="30000">
                  <a:latin typeface="Calisto MT" panose="02040603050505030304" pitchFamily="18" charset="0"/>
                  <a:cs typeface="Arial" panose="020B0604020202020204" pitchFamily="34" charset="0"/>
                </a:rPr>
                <a:t>-1</a:t>
              </a:r>
              <a:r>
                <a:rPr lang="es-419" sz="3200" baseline="-25000">
                  <a:latin typeface="Calisto MT" panose="02040603050505030304" pitchFamily="18" charset="0"/>
                  <a:cs typeface="Arial" panose="020B0604020202020204" pitchFamily="34" charset="0"/>
                </a:rPr>
                <a:t> </a:t>
              </a:r>
              <a:r>
                <a:rPr lang="es-419" sz="3200">
                  <a:latin typeface="Calisto MT" panose="02040603050505030304" pitchFamily="18" charset="0"/>
                  <a:cs typeface="Arial" panose="020B0604020202020204" pitchFamily="34" charset="0"/>
                </a:rPr>
                <a:t>= 3.45</a:t>
              </a:r>
              <a:r>
                <a:rPr lang="es-419" sz="3200" baseline="30000">
                  <a:latin typeface="Calisto MT" panose="02040603050505030304" pitchFamily="18" charset="0"/>
                  <a:cs typeface="Arial" panose="020B0604020202020204" pitchFamily="34" charset="0"/>
                </a:rPr>
                <a:t> </a:t>
              </a:r>
              <a:r>
                <a:rPr lang="es-419" sz="3200">
                  <a:latin typeface="Calisto MT" panose="02040603050505030304" pitchFamily="18" charset="0"/>
                  <a:cs typeface="Arial" panose="020B0604020202020204" pitchFamily="34" charset="0"/>
                  <a:sym typeface="Wingdings" panose="05000000000000000000" pitchFamily="2" charset="2"/>
                </a:rPr>
                <a:t> 3.45 s</a:t>
              </a:r>
            </a:p>
          </p:txBody>
        </p:sp>
      </p:grpSp>
    </p:spTree>
    <p:extLst>
      <p:ext uri="{BB962C8B-B14F-4D97-AF65-F5344CB8AC3E}">
        <p14:creationId xmlns:p14="http://schemas.microsoft.com/office/powerpoint/2010/main" val="139512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FE39310-A70D-2BE5-72CE-407F720146DA}"/>
              </a:ext>
            </a:extLst>
          </p:cNvPr>
          <p:cNvSpPr>
            <a:spLocks noGrp="1"/>
          </p:cNvSpPr>
          <p:nvPr>
            <p:ph type="sldNum" sz="quarter" idx="12"/>
          </p:nvPr>
        </p:nvSpPr>
        <p:spPr/>
        <p:txBody>
          <a:bodyPr/>
          <a:lstStyle/>
          <a:p>
            <a:fld id="{C6D1AB73-2785-4F21-AC41-9BEEFFE137EA}" type="slidenum">
              <a:rPr lang="fr-FR" smtClean="0"/>
              <a:t>11</a:t>
            </a:fld>
            <a:endParaRPr lang="fr-FR"/>
          </a:p>
        </p:txBody>
      </p:sp>
      <p:sp>
        <p:nvSpPr>
          <p:cNvPr id="6" name="TextBox 5">
            <a:extLst>
              <a:ext uri="{FF2B5EF4-FFF2-40B4-BE49-F238E27FC236}">
                <a16:creationId xmlns:a16="http://schemas.microsoft.com/office/drawing/2014/main" id="{06F3A870-4E79-8C3C-5872-2BDCA21086FA}"/>
              </a:ext>
            </a:extLst>
          </p:cNvPr>
          <p:cNvSpPr txBox="1"/>
          <p:nvPr/>
        </p:nvSpPr>
        <p:spPr>
          <a:xfrm>
            <a:off x="440531" y="381000"/>
            <a:ext cx="6991016" cy="1107996"/>
          </a:xfrm>
          <a:prstGeom prst="rect">
            <a:avLst/>
          </a:prstGeom>
          <a:noFill/>
        </p:spPr>
        <p:txBody>
          <a:bodyPr wrap="none" rtlCol="0">
            <a:spAutoFit/>
          </a:bodyPr>
          <a:lstStyle/>
          <a:p>
            <a:r>
              <a:rPr lang="es-AR" sz="6600" b="1">
                <a:solidFill>
                  <a:schemeClr val="bg1"/>
                </a:solidFill>
                <a:latin typeface="Footlight MT Light" panose="0204060206030A020304" pitchFamily="18" charset="0"/>
              </a:rPr>
              <a:t>Nominal conditions</a:t>
            </a:r>
            <a:endParaRPr lang="es-419" sz="6600" b="1">
              <a:solidFill>
                <a:schemeClr val="bg1"/>
              </a:solidFill>
              <a:latin typeface="Footlight MT Light" panose="0204060206030A020304" pitchFamily="18" charset="0"/>
            </a:endParaRPr>
          </a:p>
        </p:txBody>
      </p:sp>
      <p:pic>
        <p:nvPicPr>
          <p:cNvPr id="5" name="Picture 4">
            <a:extLst>
              <a:ext uri="{FF2B5EF4-FFF2-40B4-BE49-F238E27FC236}">
                <a16:creationId xmlns:a16="http://schemas.microsoft.com/office/drawing/2014/main" id="{1841E064-2A9D-E1B1-9524-4AFC76941CD7}"/>
              </a:ext>
            </a:extLst>
          </p:cNvPr>
          <p:cNvPicPr>
            <a:picLocks noChangeAspect="1"/>
          </p:cNvPicPr>
          <p:nvPr/>
        </p:nvPicPr>
        <p:blipFill>
          <a:blip r:embed="rId3"/>
          <a:srcRect l="35156" t="6944" r="28385" b="2778"/>
          <a:stretch/>
        </p:blipFill>
        <p:spPr>
          <a:xfrm>
            <a:off x="1491692" y="1810406"/>
            <a:ext cx="3752194" cy="6968360"/>
          </a:xfrm>
          <a:prstGeom prst="rect">
            <a:avLst/>
          </a:prstGeom>
        </p:spPr>
      </p:pic>
      <p:sp>
        <p:nvSpPr>
          <p:cNvPr id="4" name="TextBox 3">
            <a:extLst>
              <a:ext uri="{FF2B5EF4-FFF2-40B4-BE49-F238E27FC236}">
                <a16:creationId xmlns:a16="http://schemas.microsoft.com/office/drawing/2014/main" id="{D7669C1C-948E-8684-CE87-8090CC7DBD7C}"/>
              </a:ext>
            </a:extLst>
          </p:cNvPr>
          <p:cNvSpPr txBox="1"/>
          <p:nvPr/>
        </p:nvSpPr>
        <p:spPr>
          <a:xfrm>
            <a:off x="10651331" y="471714"/>
            <a:ext cx="4231095" cy="954107"/>
          </a:xfrm>
          <a:prstGeom prst="rect">
            <a:avLst/>
          </a:prstGeom>
          <a:noFill/>
        </p:spPr>
        <p:txBody>
          <a:bodyPr wrap="none" rtlCol="0">
            <a:spAutoFit/>
          </a:bodyPr>
          <a:lstStyle/>
          <a:p>
            <a:r>
              <a:rPr lang="es-AR" sz="2800" b="1">
                <a:solidFill>
                  <a:schemeClr val="bg1"/>
                </a:solidFill>
              </a:rPr>
              <a:t>DOTTED LINE:</a:t>
            </a:r>
          </a:p>
          <a:p>
            <a:r>
              <a:rPr lang="es-AR" sz="2800">
                <a:solidFill>
                  <a:schemeClr val="bg1"/>
                </a:solidFill>
              </a:rPr>
              <a:t>usual case </a:t>
            </a:r>
            <a:r>
              <a:rPr lang="es-AR" sz="2400">
                <a:solidFill>
                  <a:schemeClr val="accent1">
                    <a:lumMod val="20000"/>
                    <a:lumOff val="80000"/>
                  </a:schemeClr>
                </a:solidFill>
              </a:rPr>
              <a:t>(Edberg et al., 2009)</a:t>
            </a:r>
            <a:endParaRPr lang="es-419">
              <a:solidFill>
                <a:schemeClr val="accent1">
                  <a:lumMod val="20000"/>
                  <a:lumOff val="80000"/>
                </a:schemeClr>
              </a:solidFill>
            </a:endParaRPr>
          </a:p>
        </p:txBody>
      </p:sp>
      <p:grpSp>
        <p:nvGrpSpPr>
          <p:cNvPr id="12" name="Group 11">
            <a:extLst>
              <a:ext uri="{FF2B5EF4-FFF2-40B4-BE49-F238E27FC236}">
                <a16:creationId xmlns:a16="http://schemas.microsoft.com/office/drawing/2014/main" id="{1FBAA354-5BF1-DD5A-FDF5-11C5A0000573}"/>
              </a:ext>
            </a:extLst>
          </p:cNvPr>
          <p:cNvGrpSpPr/>
          <p:nvPr/>
        </p:nvGrpSpPr>
        <p:grpSpPr>
          <a:xfrm>
            <a:off x="7742645" y="2313614"/>
            <a:ext cx="7137626" cy="6606181"/>
            <a:chOff x="7742645" y="2313614"/>
            <a:chExt cx="7137626" cy="6606181"/>
          </a:xfrm>
        </p:grpSpPr>
        <p:pic>
          <p:nvPicPr>
            <p:cNvPr id="2" name="Picture 2">
              <a:extLst>
                <a:ext uri="{FF2B5EF4-FFF2-40B4-BE49-F238E27FC236}">
                  <a16:creationId xmlns:a16="http://schemas.microsoft.com/office/drawing/2014/main" id="{41CDAC86-C1EF-FE22-9946-1F1F35C767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2645" y="2313614"/>
              <a:ext cx="7137626" cy="596194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B672887-FC22-ECAB-A191-0DF4ADA53241}"/>
                </a:ext>
              </a:extLst>
            </p:cNvPr>
            <p:cNvSpPr txBox="1"/>
            <p:nvPr/>
          </p:nvSpPr>
          <p:spPr>
            <a:xfrm>
              <a:off x="9965531" y="8396575"/>
              <a:ext cx="3001736" cy="523220"/>
            </a:xfrm>
            <a:prstGeom prst="rect">
              <a:avLst/>
            </a:prstGeom>
            <a:noFill/>
          </p:spPr>
          <p:txBody>
            <a:bodyPr wrap="square" rtlCol="0">
              <a:spAutoFit/>
            </a:bodyPr>
            <a:lstStyle/>
            <a:p>
              <a:r>
                <a:rPr lang="es-419" sz="2800">
                  <a:solidFill>
                    <a:schemeClr val="bg1"/>
                  </a:solidFill>
                  <a:latin typeface="Calisto MT" panose="02040603050505030304" pitchFamily="18" charset="0"/>
                  <a:cs typeface="Arial" panose="020B0604020202020204" pitchFamily="34" charset="0"/>
                </a:rPr>
                <a:t>~1.7 Mars radii</a:t>
              </a:r>
            </a:p>
          </p:txBody>
        </p:sp>
      </p:grpSp>
      <p:sp>
        <p:nvSpPr>
          <p:cNvPr id="10" name="Arrow: Up 9">
            <a:extLst>
              <a:ext uri="{FF2B5EF4-FFF2-40B4-BE49-F238E27FC236}">
                <a16:creationId xmlns:a16="http://schemas.microsoft.com/office/drawing/2014/main" id="{B37DACF5-4565-75A3-C816-CFBEA9FE4181}"/>
              </a:ext>
            </a:extLst>
          </p:cNvPr>
          <p:cNvSpPr/>
          <p:nvPr/>
        </p:nvSpPr>
        <p:spPr>
          <a:xfrm>
            <a:off x="3588918" y="6583017"/>
            <a:ext cx="313887" cy="1360177"/>
          </a:xfrm>
          <a:prstGeom prst="upArrow">
            <a:avLst>
              <a:gd name="adj1" fmla="val 50000"/>
              <a:gd name="adj2" fmla="val 139855"/>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TextBox 10">
            <a:extLst>
              <a:ext uri="{FF2B5EF4-FFF2-40B4-BE49-F238E27FC236}">
                <a16:creationId xmlns:a16="http://schemas.microsoft.com/office/drawing/2014/main" id="{851EECFE-2C30-4196-D0EC-9880059E046A}"/>
              </a:ext>
            </a:extLst>
          </p:cNvPr>
          <p:cNvSpPr txBox="1"/>
          <p:nvPr/>
        </p:nvSpPr>
        <p:spPr>
          <a:xfrm>
            <a:off x="3530898" y="5943600"/>
            <a:ext cx="453970" cy="707886"/>
          </a:xfrm>
          <a:prstGeom prst="rect">
            <a:avLst/>
          </a:prstGeom>
          <a:noFill/>
        </p:spPr>
        <p:txBody>
          <a:bodyPr wrap="none" rtlCol="0">
            <a:spAutoFit/>
          </a:bodyPr>
          <a:lstStyle/>
          <a:p>
            <a:r>
              <a:rPr lang="es-AR" sz="4000" b="1" i="1">
                <a:solidFill>
                  <a:schemeClr val="tx2">
                    <a:lumMod val="25000"/>
                    <a:lumOff val="75000"/>
                  </a:schemeClr>
                </a:solidFill>
              </a:rPr>
              <a:t>B</a:t>
            </a:r>
            <a:endParaRPr lang="es-419" sz="4000" b="1" i="1">
              <a:solidFill>
                <a:schemeClr val="tx2">
                  <a:lumMod val="25000"/>
                  <a:lumOff val="75000"/>
                </a:schemeClr>
              </a:solidFill>
            </a:endParaRPr>
          </a:p>
        </p:txBody>
      </p:sp>
      <p:sp>
        <p:nvSpPr>
          <p:cNvPr id="9" name="TextBox 8">
            <a:extLst>
              <a:ext uri="{FF2B5EF4-FFF2-40B4-BE49-F238E27FC236}">
                <a16:creationId xmlns:a16="http://schemas.microsoft.com/office/drawing/2014/main" id="{C40248F0-72BF-6431-7E15-87458B2FB168}"/>
              </a:ext>
            </a:extLst>
          </p:cNvPr>
          <p:cNvSpPr txBox="1"/>
          <p:nvPr/>
        </p:nvSpPr>
        <p:spPr>
          <a:xfrm>
            <a:off x="1771070" y="8755177"/>
            <a:ext cx="3193438" cy="707886"/>
          </a:xfrm>
          <a:prstGeom prst="rect">
            <a:avLst/>
          </a:prstGeom>
          <a:noFill/>
        </p:spPr>
        <p:txBody>
          <a:bodyPr wrap="none" rtlCol="0">
            <a:spAutoFit/>
          </a:bodyPr>
          <a:lstStyle/>
          <a:p>
            <a:r>
              <a:rPr lang="es-419" sz="4000">
                <a:solidFill>
                  <a:schemeClr val="bg1"/>
                </a:solidFill>
                <a:latin typeface="Calisto MT" panose="02040603050505030304" pitchFamily="18" charset="0"/>
                <a:cs typeface="Arial" panose="020B0604020202020204" pitchFamily="34" charset="0"/>
              </a:rPr>
              <a:t>n</a:t>
            </a:r>
            <a:r>
              <a:rPr lang="es-419" sz="4000" baseline="-25000">
                <a:solidFill>
                  <a:schemeClr val="bg1"/>
                </a:solidFill>
                <a:latin typeface="Calisto MT" panose="02040603050505030304" pitchFamily="18" charset="0"/>
                <a:cs typeface="Arial" panose="020B0604020202020204" pitchFamily="34" charset="0"/>
              </a:rPr>
              <a:t>sw</a:t>
            </a:r>
            <a:r>
              <a:rPr lang="es-419" sz="4000">
                <a:solidFill>
                  <a:schemeClr val="bg1"/>
                </a:solidFill>
                <a:latin typeface="Calisto MT" panose="02040603050505030304" pitchFamily="18" charset="0"/>
                <a:cs typeface="Arial" panose="020B0604020202020204" pitchFamily="34" charset="0"/>
              </a:rPr>
              <a:t> = 3.0 cm</a:t>
            </a:r>
            <a:r>
              <a:rPr lang="es-419" sz="4000" baseline="30000">
                <a:solidFill>
                  <a:schemeClr val="bg1"/>
                </a:solidFill>
                <a:latin typeface="Calisto MT" panose="02040603050505030304" pitchFamily="18" charset="0"/>
                <a:cs typeface="Arial" panose="020B0604020202020204" pitchFamily="34" charset="0"/>
              </a:rPr>
              <a:t>-3</a:t>
            </a:r>
          </a:p>
        </p:txBody>
      </p:sp>
    </p:spTree>
    <p:extLst>
      <p:ext uri="{BB962C8B-B14F-4D97-AF65-F5344CB8AC3E}">
        <p14:creationId xmlns:p14="http://schemas.microsoft.com/office/powerpoint/2010/main" val="3493670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FE39310-A70D-2BE5-72CE-407F720146DA}"/>
              </a:ext>
            </a:extLst>
          </p:cNvPr>
          <p:cNvSpPr>
            <a:spLocks noGrp="1"/>
          </p:cNvSpPr>
          <p:nvPr>
            <p:ph type="sldNum" sz="quarter" idx="12"/>
          </p:nvPr>
        </p:nvSpPr>
        <p:spPr/>
        <p:txBody>
          <a:bodyPr/>
          <a:lstStyle/>
          <a:p>
            <a:fld id="{C6D1AB73-2785-4F21-AC41-9BEEFFE137EA}" type="slidenum">
              <a:rPr lang="fr-FR" smtClean="0"/>
              <a:t>12</a:t>
            </a:fld>
            <a:endParaRPr lang="fr-FR"/>
          </a:p>
        </p:txBody>
      </p:sp>
      <p:sp>
        <p:nvSpPr>
          <p:cNvPr id="6" name="TextBox 5">
            <a:extLst>
              <a:ext uri="{FF2B5EF4-FFF2-40B4-BE49-F238E27FC236}">
                <a16:creationId xmlns:a16="http://schemas.microsoft.com/office/drawing/2014/main" id="{06F3A870-4E79-8C3C-5872-2BDCA21086FA}"/>
              </a:ext>
            </a:extLst>
          </p:cNvPr>
          <p:cNvSpPr txBox="1"/>
          <p:nvPr/>
        </p:nvSpPr>
        <p:spPr>
          <a:xfrm>
            <a:off x="440531" y="381000"/>
            <a:ext cx="6991016" cy="1107996"/>
          </a:xfrm>
          <a:prstGeom prst="rect">
            <a:avLst/>
          </a:prstGeom>
          <a:noFill/>
        </p:spPr>
        <p:txBody>
          <a:bodyPr wrap="none" rtlCol="0">
            <a:spAutoFit/>
          </a:bodyPr>
          <a:lstStyle/>
          <a:p>
            <a:r>
              <a:rPr lang="es-AR" sz="6600" b="1">
                <a:solidFill>
                  <a:schemeClr val="bg1"/>
                </a:solidFill>
                <a:latin typeface="Footlight MT Light" panose="0204060206030A020304" pitchFamily="18" charset="0"/>
              </a:rPr>
              <a:t>Nominal conditions</a:t>
            </a:r>
            <a:endParaRPr lang="es-419" sz="6600" b="1">
              <a:solidFill>
                <a:schemeClr val="bg1"/>
              </a:solidFill>
              <a:latin typeface="Footlight MT Light" panose="0204060206030A020304" pitchFamily="18" charset="0"/>
            </a:endParaRPr>
          </a:p>
        </p:txBody>
      </p:sp>
      <p:pic>
        <p:nvPicPr>
          <p:cNvPr id="3" name="Picture 2">
            <a:extLst>
              <a:ext uri="{FF2B5EF4-FFF2-40B4-BE49-F238E27FC236}">
                <a16:creationId xmlns:a16="http://schemas.microsoft.com/office/drawing/2014/main" id="{BC0F06CE-A424-F220-F9D8-F0BA95F1C308}"/>
              </a:ext>
            </a:extLst>
          </p:cNvPr>
          <p:cNvPicPr>
            <a:picLocks noChangeAspect="1"/>
          </p:cNvPicPr>
          <p:nvPr/>
        </p:nvPicPr>
        <p:blipFill>
          <a:blip r:embed="rId3"/>
          <a:srcRect l="15625" t="6597" r="8854" b="3125"/>
          <a:stretch/>
        </p:blipFill>
        <p:spPr>
          <a:xfrm>
            <a:off x="8853715" y="1810406"/>
            <a:ext cx="7772400" cy="6968360"/>
          </a:xfrm>
          <a:prstGeom prst="rect">
            <a:avLst/>
          </a:prstGeom>
        </p:spPr>
      </p:pic>
      <p:pic>
        <p:nvPicPr>
          <p:cNvPr id="5" name="Picture 4">
            <a:extLst>
              <a:ext uri="{FF2B5EF4-FFF2-40B4-BE49-F238E27FC236}">
                <a16:creationId xmlns:a16="http://schemas.microsoft.com/office/drawing/2014/main" id="{1841E064-2A9D-E1B1-9524-4AFC76941CD7}"/>
              </a:ext>
            </a:extLst>
          </p:cNvPr>
          <p:cNvPicPr>
            <a:picLocks noChangeAspect="1"/>
          </p:cNvPicPr>
          <p:nvPr/>
        </p:nvPicPr>
        <p:blipFill>
          <a:blip r:embed="rId4"/>
          <a:srcRect l="35156" t="6944" r="28385" b="2778"/>
          <a:stretch/>
        </p:blipFill>
        <p:spPr>
          <a:xfrm>
            <a:off x="1491692" y="1810406"/>
            <a:ext cx="3752194" cy="6968360"/>
          </a:xfrm>
          <a:prstGeom prst="rect">
            <a:avLst/>
          </a:prstGeom>
        </p:spPr>
      </p:pic>
      <p:pic>
        <p:nvPicPr>
          <p:cNvPr id="9" name="Picture 8">
            <a:extLst>
              <a:ext uri="{FF2B5EF4-FFF2-40B4-BE49-F238E27FC236}">
                <a16:creationId xmlns:a16="http://schemas.microsoft.com/office/drawing/2014/main" id="{DB61CE5A-C662-1679-F572-B6BE14B3538D}"/>
              </a:ext>
            </a:extLst>
          </p:cNvPr>
          <p:cNvPicPr>
            <a:picLocks noChangeAspect="1"/>
          </p:cNvPicPr>
          <p:nvPr/>
        </p:nvPicPr>
        <p:blipFill>
          <a:blip r:embed="rId5"/>
          <a:srcRect l="35003" t="6944" r="28539" b="2778"/>
          <a:stretch/>
        </p:blipFill>
        <p:spPr>
          <a:xfrm>
            <a:off x="5158161" y="1810406"/>
            <a:ext cx="3752194" cy="6968360"/>
          </a:xfrm>
          <a:prstGeom prst="rect">
            <a:avLst/>
          </a:prstGeom>
        </p:spPr>
      </p:pic>
      <p:sp>
        <p:nvSpPr>
          <p:cNvPr id="4" name="TextBox 3">
            <a:extLst>
              <a:ext uri="{FF2B5EF4-FFF2-40B4-BE49-F238E27FC236}">
                <a16:creationId xmlns:a16="http://schemas.microsoft.com/office/drawing/2014/main" id="{D7669C1C-948E-8684-CE87-8090CC7DBD7C}"/>
              </a:ext>
            </a:extLst>
          </p:cNvPr>
          <p:cNvSpPr txBox="1"/>
          <p:nvPr/>
        </p:nvSpPr>
        <p:spPr>
          <a:xfrm>
            <a:off x="10651331" y="471714"/>
            <a:ext cx="4231095" cy="954107"/>
          </a:xfrm>
          <a:prstGeom prst="rect">
            <a:avLst/>
          </a:prstGeom>
          <a:noFill/>
        </p:spPr>
        <p:txBody>
          <a:bodyPr wrap="none" rtlCol="0">
            <a:spAutoFit/>
          </a:bodyPr>
          <a:lstStyle/>
          <a:p>
            <a:r>
              <a:rPr lang="es-AR" sz="2800" b="1">
                <a:solidFill>
                  <a:schemeClr val="bg1"/>
                </a:solidFill>
              </a:rPr>
              <a:t>DOTTED LINE:</a:t>
            </a:r>
          </a:p>
          <a:p>
            <a:r>
              <a:rPr lang="es-AR" sz="2800">
                <a:solidFill>
                  <a:schemeClr val="bg1"/>
                </a:solidFill>
              </a:rPr>
              <a:t>usual case </a:t>
            </a:r>
            <a:r>
              <a:rPr lang="es-AR" sz="2400">
                <a:solidFill>
                  <a:schemeClr val="accent1">
                    <a:lumMod val="20000"/>
                    <a:lumOff val="80000"/>
                  </a:schemeClr>
                </a:solidFill>
              </a:rPr>
              <a:t>(Edberg et al., 2009)</a:t>
            </a:r>
            <a:endParaRPr lang="es-419">
              <a:solidFill>
                <a:schemeClr val="accent1">
                  <a:lumMod val="20000"/>
                  <a:lumOff val="80000"/>
                </a:schemeClr>
              </a:solidFill>
            </a:endParaRPr>
          </a:p>
        </p:txBody>
      </p:sp>
      <p:sp>
        <p:nvSpPr>
          <p:cNvPr id="10" name="Arrow: Up 9">
            <a:extLst>
              <a:ext uri="{FF2B5EF4-FFF2-40B4-BE49-F238E27FC236}">
                <a16:creationId xmlns:a16="http://schemas.microsoft.com/office/drawing/2014/main" id="{B14CC8DD-1E51-D2F5-0209-F55EB4357AAD}"/>
              </a:ext>
            </a:extLst>
          </p:cNvPr>
          <p:cNvSpPr/>
          <p:nvPr/>
        </p:nvSpPr>
        <p:spPr>
          <a:xfrm>
            <a:off x="7341112" y="6576391"/>
            <a:ext cx="313887" cy="1360177"/>
          </a:xfrm>
          <a:prstGeom prst="upArrow">
            <a:avLst>
              <a:gd name="adj1" fmla="val 50000"/>
              <a:gd name="adj2" fmla="val 139855"/>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2" name="Arrow: Up 11">
            <a:extLst>
              <a:ext uri="{FF2B5EF4-FFF2-40B4-BE49-F238E27FC236}">
                <a16:creationId xmlns:a16="http://schemas.microsoft.com/office/drawing/2014/main" id="{67BBCCBC-A003-D4C8-910B-9297BA8B23E5}"/>
              </a:ext>
            </a:extLst>
          </p:cNvPr>
          <p:cNvSpPr/>
          <p:nvPr/>
        </p:nvSpPr>
        <p:spPr>
          <a:xfrm>
            <a:off x="3588918" y="6583017"/>
            <a:ext cx="313887" cy="1360177"/>
          </a:xfrm>
          <a:prstGeom prst="upArrow">
            <a:avLst>
              <a:gd name="adj1" fmla="val 50000"/>
              <a:gd name="adj2" fmla="val 139855"/>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6" name="Arrow: Up 15">
            <a:extLst>
              <a:ext uri="{FF2B5EF4-FFF2-40B4-BE49-F238E27FC236}">
                <a16:creationId xmlns:a16="http://schemas.microsoft.com/office/drawing/2014/main" id="{998F92D7-175B-EC6F-02AA-B68FCCDACEFC}"/>
              </a:ext>
            </a:extLst>
          </p:cNvPr>
          <p:cNvSpPr/>
          <p:nvPr/>
        </p:nvSpPr>
        <p:spPr>
          <a:xfrm>
            <a:off x="9811445" y="6430617"/>
            <a:ext cx="313887" cy="1360177"/>
          </a:xfrm>
          <a:prstGeom prst="upArrow">
            <a:avLst>
              <a:gd name="adj1" fmla="val 50000"/>
              <a:gd name="adj2" fmla="val 139855"/>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8" name="Arrow: Up 17">
            <a:extLst>
              <a:ext uri="{FF2B5EF4-FFF2-40B4-BE49-F238E27FC236}">
                <a16:creationId xmlns:a16="http://schemas.microsoft.com/office/drawing/2014/main" id="{6151A74F-EE4B-FB6E-0824-14A7C734234E}"/>
              </a:ext>
            </a:extLst>
          </p:cNvPr>
          <p:cNvSpPr/>
          <p:nvPr/>
        </p:nvSpPr>
        <p:spPr>
          <a:xfrm rot="5400000">
            <a:off x="10498055" y="7119369"/>
            <a:ext cx="313887" cy="1360177"/>
          </a:xfrm>
          <a:prstGeom prst="upArrow">
            <a:avLst>
              <a:gd name="adj1" fmla="val 50000"/>
              <a:gd name="adj2" fmla="val 139855"/>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extBox 1">
            <a:extLst>
              <a:ext uri="{FF2B5EF4-FFF2-40B4-BE49-F238E27FC236}">
                <a16:creationId xmlns:a16="http://schemas.microsoft.com/office/drawing/2014/main" id="{4F0D9161-FA5F-6E25-4918-4BB2A390F7B9}"/>
              </a:ext>
            </a:extLst>
          </p:cNvPr>
          <p:cNvSpPr txBox="1"/>
          <p:nvPr/>
        </p:nvSpPr>
        <p:spPr>
          <a:xfrm>
            <a:off x="7265113" y="5933870"/>
            <a:ext cx="429926" cy="707886"/>
          </a:xfrm>
          <a:prstGeom prst="rect">
            <a:avLst/>
          </a:prstGeom>
          <a:noFill/>
          <a:effectLst/>
        </p:spPr>
        <p:txBody>
          <a:bodyPr wrap="none" rtlCol="0">
            <a:spAutoFit/>
          </a:bodyPr>
          <a:lstStyle/>
          <a:p>
            <a:r>
              <a:rPr lang="es-AR" sz="4000" b="1" i="1">
                <a:solidFill>
                  <a:schemeClr val="tx2">
                    <a:lumMod val="25000"/>
                    <a:lumOff val="75000"/>
                  </a:schemeClr>
                </a:solidFill>
              </a:rPr>
              <a:t>E</a:t>
            </a:r>
            <a:endParaRPr lang="es-419" sz="4000" b="1" i="1">
              <a:solidFill>
                <a:schemeClr val="tx2">
                  <a:lumMod val="25000"/>
                  <a:lumOff val="75000"/>
                </a:schemeClr>
              </a:solidFill>
            </a:endParaRPr>
          </a:p>
        </p:txBody>
      </p:sp>
      <p:sp>
        <p:nvSpPr>
          <p:cNvPr id="8" name="TextBox 7">
            <a:extLst>
              <a:ext uri="{FF2B5EF4-FFF2-40B4-BE49-F238E27FC236}">
                <a16:creationId xmlns:a16="http://schemas.microsoft.com/office/drawing/2014/main" id="{FBDBE487-571F-0340-D80D-BA4C7DA0D2B5}"/>
              </a:ext>
            </a:extLst>
          </p:cNvPr>
          <p:cNvSpPr txBox="1"/>
          <p:nvPr/>
        </p:nvSpPr>
        <p:spPr>
          <a:xfrm>
            <a:off x="3518876" y="5933870"/>
            <a:ext cx="453970" cy="707886"/>
          </a:xfrm>
          <a:prstGeom prst="rect">
            <a:avLst/>
          </a:prstGeom>
          <a:noFill/>
          <a:effectLst/>
        </p:spPr>
        <p:txBody>
          <a:bodyPr wrap="none" rtlCol="0">
            <a:spAutoFit/>
          </a:bodyPr>
          <a:lstStyle/>
          <a:p>
            <a:r>
              <a:rPr lang="es-AR" sz="4000" b="1" i="1">
                <a:solidFill>
                  <a:schemeClr val="tx2">
                    <a:lumMod val="25000"/>
                    <a:lumOff val="75000"/>
                  </a:schemeClr>
                </a:solidFill>
              </a:rPr>
              <a:t>B</a:t>
            </a:r>
            <a:endParaRPr lang="es-419" sz="4000" b="1" i="1">
              <a:solidFill>
                <a:schemeClr val="tx2">
                  <a:lumMod val="25000"/>
                  <a:lumOff val="75000"/>
                </a:schemeClr>
              </a:solidFill>
            </a:endParaRPr>
          </a:p>
        </p:txBody>
      </p:sp>
      <p:sp>
        <p:nvSpPr>
          <p:cNvPr id="14" name="TextBox 13">
            <a:extLst>
              <a:ext uri="{FF2B5EF4-FFF2-40B4-BE49-F238E27FC236}">
                <a16:creationId xmlns:a16="http://schemas.microsoft.com/office/drawing/2014/main" id="{D50C59C6-5710-30A1-BFDE-0E64E72CCB12}"/>
              </a:ext>
            </a:extLst>
          </p:cNvPr>
          <p:cNvSpPr txBox="1"/>
          <p:nvPr/>
        </p:nvSpPr>
        <p:spPr>
          <a:xfrm>
            <a:off x="9753425" y="5814627"/>
            <a:ext cx="429926" cy="707886"/>
          </a:xfrm>
          <a:prstGeom prst="rect">
            <a:avLst/>
          </a:prstGeom>
          <a:noFill/>
          <a:effectLst/>
        </p:spPr>
        <p:txBody>
          <a:bodyPr wrap="none" rtlCol="0">
            <a:spAutoFit/>
          </a:bodyPr>
          <a:lstStyle/>
          <a:p>
            <a:r>
              <a:rPr lang="es-AR" sz="4000" b="1" i="1">
                <a:solidFill>
                  <a:schemeClr val="tx2">
                    <a:lumMod val="25000"/>
                    <a:lumOff val="75000"/>
                  </a:schemeClr>
                </a:solidFill>
              </a:rPr>
              <a:t>E</a:t>
            </a:r>
            <a:endParaRPr lang="es-419" sz="4000" b="1" i="1">
              <a:solidFill>
                <a:schemeClr val="tx2">
                  <a:lumMod val="25000"/>
                  <a:lumOff val="75000"/>
                </a:schemeClr>
              </a:solidFill>
            </a:endParaRPr>
          </a:p>
        </p:txBody>
      </p:sp>
      <p:sp>
        <p:nvSpPr>
          <p:cNvPr id="15" name="TextBox 14">
            <a:extLst>
              <a:ext uri="{FF2B5EF4-FFF2-40B4-BE49-F238E27FC236}">
                <a16:creationId xmlns:a16="http://schemas.microsoft.com/office/drawing/2014/main" id="{A89C09D3-9B89-8E65-F5BD-09AA53E9EA28}"/>
              </a:ext>
            </a:extLst>
          </p:cNvPr>
          <p:cNvSpPr txBox="1"/>
          <p:nvPr/>
        </p:nvSpPr>
        <p:spPr>
          <a:xfrm>
            <a:off x="11271567" y="7436851"/>
            <a:ext cx="453970" cy="707886"/>
          </a:xfrm>
          <a:prstGeom prst="rect">
            <a:avLst/>
          </a:prstGeom>
          <a:noFill/>
          <a:effectLst/>
        </p:spPr>
        <p:txBody>
          <a:bodyPr wrap="none" rtlCol="0">
            <a:spAutoFit/>
          </a:bodyPr>
          <a:lstStyle/>
          <a:p>
            <a:r>
              <a:rPr lang="es-AR" sz="4000" b="1" i="1">
                <a:solidFill>
                  <a:schemeClr val="tx2">
                    <a:lumMod val="25000"/>
                    <a:lumOff val="75000"/>
                  </a:schemeClr>
                </a:solidFill>
              </a:rPr>
              <a:t>B</a:t>
            </a:r>
            <a:endParaRPr lang="es-419" sz="4000" b="1" i="1">
              <a:solidFill>
                <a:schemeClr val="tx2">
                  <a:lumMod val="25000"/>
                  <a:lumOff val="75000"/>
                </a:schemeClr>
              </a:solidFill>
            </a:endParaRPr>
          </a:p>
        </p:txBody>
      </p:sp>
      <p:sp>
        <p:nvSpPr>
          <p:cNvPr id="21" name="TextBox 20">
            <a:extLst>
              <a:ext uri="{FF2B5EF4-FFF2-40B4-BE49-F238E27FC236}">
                <a16:creationId xmlns:a16="http://schemas.microsoft.com/office/drawing/2014/main" id="{BE9490EF-1191-D49F-19F6-40CAB2EB4BA9}"/>
              </a:ext>
            </a:extLst>
          </p:cNvPr>
          <p:cNvSpPr txBox="1"/>
          <p:nvPr/>
        </p:nvSpPr>
        <p:spPr>
          <a:xfrm>
            <a:off x="1771070" y="8755177"/>
            <a:ext cx="3193438" cy="707886"/>
          </a:xfrm>
          <a:prstGeom prst="rect">
            <a:avLst/>
          </a:prstGeom>
          <a:noFill/>
        </p:spPr>
        <p:txBody>
          <a:bodyPr wrap="none" rtlCol="0">
            <a:spAutoFit/>
          </a:bodyPr>
          <a:lstStyle/>
          <a:p>
            <a:r>
              <a:rPr lang="es-419" sz="4000">
                <a:solidFill>
                  <a:schemeClr val="bg1"/>
                </a:solidFill>
                <a:latin typeface="Calisto MT" panose="02040603050505030304" pitchFamily="18" charset="0"/>
                <a:cs typeface="Arial" panose="020B0604020202020204" pitchFamily="34" charset="0"/>
              </a:rPr>
              <a:t>n</a:t>
            </a:r>
            <a:r>
              <a:rPr lang="es-419" sz="4000" baseline="-25000">
                <a:solidFill>
                  <a:schemeClr val="bg1"/>
                </a:solidFill>
                <a:latin typeface="Calisto MT" panose="02040603050505030304" pitchFamily="18" charset="0"/>
                <a:cs typeface="Arial" panose="020B0604020202020204" pitchFamily="34" charset="0"/>
              </a:rPr>
              <a:t>sw</a:t>
            </a:r>
            <a:r>
              <a:rPr lang="es-419" sz="4000">
                <a:solidFill>
                  <a:schemeClr val="bg1"/>
                </a:solidFill>
                <a:latin typeface="Calisto MT" panose="02040603050505030304" pitchFamily="18" charset="0"/>
                <a:cs typeface="Arial" panose="020B0604020202020204" pitchFamily="34" charset="0"/>
              </a:rPr>
              <a:t> = 3.0 cm</a:t>
            </a:r>
            <a:r>
              <a:rPr lang="es-419" sz="4000" baseline="30000">
                <a:solidFill>
                  <a:schemeClr val="bg1"/>
                </a:solidFill>
                <a:latin typeface="Calisto MT" panose="02040603050505030304" pitchFamily="18" charset="0"/>
                <a:cs typeface="Arial" panose="020B0604020202020204" pitchFamily="34" charset="0"/>
              </a:rPr>
              <a:t>-3</a:t>
            </a:r>
          </a:p>
        </p:txBody>
      </p:sp>
    </p:spTree>
    <p:extLst>
      <p:ext uri="{BB962C8B-B14F-4D97-AF65-F5344CB8AC3E}">
        <p14:creationId xmlns:p14="http://schemas.microsoft.com/office/powerpoint/2010/main" val="27192117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FE39310-A70D-2BE5-72CE-407F720146DA}"/>
              </a:ext>
            </a:extLst>
          </p:cNvPr>
          <p:cNvSpPr>
            <a:spLocks noGrp="1"/>
          </p:cNvSpPr>
          <p:nvPr>
            <p:ph type="sldNum" sz="quarter" idx="12"/>
          </p:nvPr>
        </p:nvSpPr>
        <p:spPr/>
        <p:txBody>
          <a:bodyPr/>
          <a:lstStyle/>
          <a:p>
            <a:fld id="{C6D1AB73-2785-4F21-AC41-9BEEFFE137EA}" type="slidenum">
              <a:rPr lang="fr-FR" smtClean="0"/>
              <a:t>13</a:t>
            </a:fld>
            <a:endParaRPr lang="fr-FR"/>
          </a:p>
        </p:txBody>
      </p:sp>
      <p:sp>
        <p:nvSpPr>
          <p:cNvPr id="6" name="TextBox 5">
            <a:extLst>
              <a:ext uri="{FF2B5EF4-FFF2-40B4-BE49-F238E27FC236}">
                <a16:creationId xmlns:a16="http://schemas.microsoft.com/office/drawing/2014/main" id="{06F3A870-4E79-8C3C-5872-2BDCA21086FA}"/>
              </a:ext>
            </a:extLst>
          </p:cNvPr>
          <p:cNvSpPr txBox="1"/>
          <p:nvPr/>
        </p:nvSpPr>
        <p:spPr>
          <a:xfrm>
            <a:off x="440531" y="381000"/>
            <a:ext cx="6991016" cy="1107996"/>
          </a:xfrm>
          <a:prstGeom prst="rect">
            <a:avLst/>
          </a:prstGeom>
          <a:noFill/>
        </p:spPr>
        <p:txBody>
          <a:bodyPr wrap="none" rtlCol="0">
            <a:spAutoFit/>
          </a:bodyPr>
          <a:lstStyle/>
          <a:p>
            <a:r>
              <a:rPr lang="es-AR" sz="6600" b="1">
                <a:solidFill>
                  <a:schemeClr val="bg1"/>
                </a:solidFill>
                <a:latin typeface="Footlight MT Light" panose="0204060206030A020304" pitchFamily="18" charset="0"/>
              </a:rPr>
              <a:t>Nominal conditions</a:t>
            </a:r>
            <a:endParaRPr lang="es-419" sz="6600" b="1">
              <a:solidFill>
                <a:schemeClr val="bg1"/>
              </a:solidFill>
              <a:latin typeface="Footlight MT Light" panose="0204060206030A020304" pitchFamily="18" charset="0"/>
            </a:endParaRPr>
          </a:p>
        </p:txBody>
      </p:sp>
      <p:pic>
        <p:nvPicPr>
          <p:cNvPr id="3" name="Picture 2">
            <a:extLst>
              <a:ext uri="{FF2B5EF4-FFF2-40B4-BE49-F238E27FC236}">
                <a16:creationId xmlns:a16="http://schemas.microsoft.com/office/drawing/2014/main" id="{A45534ED-381C-F2C9-AD29-37EA0136E19E}"/>
              </a:ext>
            </a:extLst>
          </p:cNvPr>
          <p:cNvPicPr>
            <a:picLocks noChangeAspect="1"/>
          </p:cNvPicPr>
          <p:nvPr/>
        </p:nvPicPr>
        <p:blipFill>
          <a:blip r:embed="rId3"/>
          <a:srcRect l="34977" t="6652" r="29148" b="2167"/>
          <a:stretch/>
        </p:blipFill>
        <p:spPr>
          <a:xfrm>
            <a:off x="973931" y="1872439"/>
            <a:ext cx="3741423" cy="7132088"/>
          </a:xfrm>
          <a:prstGeom prst="rect">
            <a:avLst/>
          </a:prstGeom>
        </p:spPr>
      </p:pic>
      <p:pic>
        <p:nvPicPr>
          <p:cNvPr id="5" name="Picture 4">
            <a:extLst>
              <a:ext uri="{FF2B5EF4-FFF2-40B4-BE49-F238E27FC236}">
                <a16:creationId xmlns:a16="http://schemas.microsoft.com/office/drawing/2014/main" id="{CE3B724F-BBB9-275A-C047-852D82353B8E}"/>
              </a:ext>
            </a:extLst>
          </p:cNvPr>
          <p:cNvPicPr>
            <a:picLocks noChangeAspect="1"/>
          </p:cNvPicPr>
          <p:nvPr/>
        </p:nvPicPr>
        <p:blipFill>
          <a:blip r:embed="rId4"/>
          <a:srcRect l="34977" t="6429" r="29148" b="2390"/>
          <a:stretch/>
        </p:blipFill>
        <p:spPr>
          <a:xfrm>
            <a:off x="4715354" y="1872439"/>
            <a:ext cx="3741423" cy="7132088"/>
          </a:xfrm>
          <a:prstGeom prst="rect">
            <a:avLst/>
          </a:prstGeom>
        </p:spPr>
      </p:pic>
      <p:pic>
        <p:nvPicPr>
          <p:cNvPr id="9" name="Picture 8">
            <a:extLst>
              <a:ext uri="{FF2B5EF4-FFF2-40B4-BE49-F238E27FC236}">
                <a16:creationId xmlns:a16="http://schemas.microsoft.com/office/drawing/2014/main" id="{D62F41A7-049A-A770-DA2D-0A8A8BE6A2CE}"/>
              </a:ext>
            </a:extLst>
          </p:cNvPr>
          <p:cNvPicPr>
            <a:picLocks noChangeAspect="1"/>
          </p:cNvPicPr>
          <p:nvPr/>
        </p:nvPicPr>
        <p:blipFill>
          <a:blip r:embed="rId5"/>
          <a:srcRect l="15695" t="5980" r="9041" b="2839"/>
          <a:stretch/>
        </p:blipFill>
        <p:spPr>
          <a:xfrm>
            <a:off x="8456777" y="1872439"/>
            <a:ext cx="7849438" cy="7132088"/>
          </a:xfrm>
          <a:prstGeom prst="rect">
            <a:avLst/>
          </a:prstGeom>
        </p:spPr>
      </p:pic>
      <p:sp>
        <p:nvSpPr>
          <p:cNvPr id="2" name="Arrow: Up 1">
            <a:extLst>
              <a:ext uri="{FF2B5EF4-FFF2-40B4-BE49-F238E27FC236}">
                <a16:creationId xmlns:a16="http://schemas.microsoft.com/office/drawing/2014/main" id="{17EC59DD-26AC-9A3C-A745-5C6C21683C98}"/>
              </a:ext>
            </a:extLst>
          </p:cNvPr>
          <p:cNvSpPr/>
          <p:nvPr/>
        </p:nvSpPr>
        <p:spPr>
          <a:xfrm>
            <a:off x="7043378" y="6841859"/>
            <a:ext cx="313887" cy="1360177"/>
          </a:xfrm>
          <a:prstGeom prst="upArrow">
            <a:avLst>
              <a:gd name="adj1" fmla="val 50000"/>
              <a:gd name="adj2" fmla="val 139855"/>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 name="TextBox 3">
            <a:extLst>
              <a:ext uri="{FF2B5EF4-FFF2-40B4-BE49-F238E27FC236}">
                <a16:creationId xmlns:a16="http://schemas.microsoft.com/office/drawing/2014/main" id="{55AEDB27-C708-0D93-E783-5462654F64AC}"/>
              </a:ext>
            </a:extLst>
          </p:cNvPr>
          <p:cNvSpPr txBox="1"/>
          <p:nvPr/>
        </p:nvSpPr>
        <p:spPr>
          <a:xfrm>
            <a:off x="6985358" y="6202442"/>
            <a:ext cx="429926" cy="707886"/>
          </a:xfrm>
          <a:prstGeom prst="rect">
            <a:avLst/>
          </a:prstGeom>
          <a:noFill/>
        </p:spPr>
        <p:txBody>
          <a:bodyPr wrap="none" rtlCol="0">
            <a:spAutoFit/>
          </a:bodyPr>
          <a:lstStyle/>
          <a:p>
            <a:r>
              <a:rPr lang="es-AR" sz="4000" b="1" i="1">
                <a:solidFill>
                  <a:schemeClr val="tx2">
                    <a:lumMod val="25000"/>
                    <a:lumOff val="75000"/>
                  </a:schemeClr>
                </a:solidFill>
              </a:rPr>
              <a:t>E</a:t>
            </a:r>
            <a:endParaRPr lang="es-419" sz="4000" b="1" i="1">
              <a:solidFill>
                <a:schemeClr val="tx2">
                  <a:lumMod val="25000"/>
                  <a:lumOff val="75000"/>
                </a:schemeClr>
              </a:solidFill>
            </a:endParaRPr>
          </a:p>
        </p:txBody>
      </p:sp>
      <p:sp>
        <p:nvSpPr>
          <p:cNvPr id="8" name="Arrow: Up 7">
            <a:extLst>
              <a:ext uri="{FF2B5EF4-FFF2-40B4-BE49-F238E27FC236}">
                <a16:creationId xmlns:a16="http://schemas.microsoft.com/office/drawing/2014/main" id="{1D847C62-9004-CA98-46EC-5FC1FABC6FA0}"/>
              </a:ext>
            </a:extLst>
          </p:cNvPr>
          <p:cNvSpPr/>
          <p:nvPr/>
        </p:nvSpPr>
        <p:spPr>
          <a:xfrm>
            <a:off x="3270182" y="6841859"/>
            <a:ext cx="313887" cy="1360177"/>
          </a:xfrm>
          <a:prstGeom prst="upArrow">
            <a:avLst>
              <a:gd name="adj1" fmla="val 50000"/>
              <a:gd name="adj2" fmla="val 139855"/>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TextBox 10">
            <a:extLst>
              <a:ext uri="{FF2B5EF4-FFF2-40B4-BE49-F238E27FC236}">
                <a16:creationId xmlns:a16="http://schemas.microsoft.com/office/drawing/2014/main" id="{5D767031-7645-DA7C-500B-6F37FBF0A50A}"/>
              </a:ext>
            </a:extLst>
          </p:cNvPr>
          <p:cNvSpPr txBox="1"/>
          <p:nvPr/>
        </p:nvSpPr>
        <p:spPr>
          <a:xfrm>
            <a:off x="3212162" y="6202442"/>
            <a:ext cx="453970" cy="707886"/>
          </a:xfrm>
          <a:prstGeom prst="rect">
            <a:avLst/>
          </a:prstGeom>
          <a:noFill/>
        </p:spPr>
        <p:txBody>
          <a:bodyPr wrap="none" rtlCol="0">
            <a:spAutoFit/>
          </a:bodyPr>
          <a:lstStyle/>
          <a:p>
            <a:r>
              <a:rPr lang="es-AR" sz="4000" b="1" i="1">
                <a:solidFill>
                  <a:schemeClr val="tx2">
                    <a:lumMod val="25000"/>
                    <a:lumOff val="75000"/>
                  </a:schemeClr>
                </a:solidFill>
              </a:rPr>
              <a:t>B</a:t>
            </a:r>
            <a:endParaRPr lang="es-419" sz="4000" b="1" i="1">
              <a:solidFill>
                <a:schemeClr val="tx2">
                  <a:lumMod val="25000"/>
                  <a:lumOff val="75000"/>
                </a:schemeClr>
              </a:solidFill>
            </a:endParaRPr>
          </a:p>
        </p:txBody>
      </p:sp>
      <p:sp>
        <p:nvSpPr>
          <p:cNvPr id="12" name="Arrow: Up 11">
            <a:extLst>
              <a:ext uri="{FF2B5EF4-FFF2-40B4-BE49-F238E27FC236}">
                <a16:creationId xmlns:a16="http://schemas.microsoft.com/office/drawing/2014/main" id="{B2FF62CF-5FD9-F414-7310-81E80E38B698}"/>
              </a:ext>
            </a:extLst>
          </p:cNvPr>
          <p:cNvSpPr/>
          <p:nvPr/>
        </p:nvSpPr>
        <p:spPr>
          <a:xfrm>
            <a:off x="9207547" y="6676252"/>
            <a:ext cx="313887" cy="1360177"/>
          </a:xfrm>
          <a:prstGeom prst="upArrow">
            <a:avLst>
              <a:gd name="adj1" fmla="val 50000"/>
              <a:gd name="adj2" fmla="val 139855"/>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3" name="TextBox 12">
            <a:extLst>
              <a:ext uri="{FF2B5EF4-FFF2-40B4-BE49-F238E27FC236}">
                <a16:creationId xmlns:a16="http://schemas.microsoft.com/office/drawing/2014/main" id="{3A876413-0B75-D3A5-D1A0-B1CB4120E5B7}"/>
              </a:ext>
            </a:extLst>
          </p:cNvPr>
          <p:cNvSpPr txBox="1"/>
          <p:nvPr/>
        </p:nvSpPr>
        <p:spPr>
          <a:xfrm>
            <a:off x="9149527" y="6036835"/>
            <a:ext cx="429926" cy="707886"/>
          </a:xfrm>
          <a:prstGeom prst="rect">
            <a:avLst/>
          </a:prstGeom>
          <a:noFill/>
        </p:spPr>
        <p:txBody>
          <a:bodyPr wrap="none" rtlCol="0">
            <a:spAutoFit/>
          </a:bodyPr>
          <a:lstStyle/>
          <a:p>
            <a:r>
              <a:rPr lang="es-AR" sz="4000" b="1" i="1">
                <a:solidFill>
                  <a:schemeClr val="tx2">
                    <a:lumMod val="25000"/>
                    <a:lumOff val="75000"/>
                  </a:schemeClr>
                </a:solidFill>
              </a:rPr>
              <a:t>E</a:t>
            </a:r>
            <a:endParaRPr lang="es-419" sz="4000" b="1" i="1">
              <a:solidFill>
                <a:schemeClr val="tx2">
                  <a:lumMod val="25000"/>
                  <a:lumOff val="75000"/>
                </a:schemeClr>
              </a:solidFill>
            </a:endParaRPr>
          </a:p>
        </p:txBody>
      </p:sp>
      <p:sp>
        <p:nvSpPr>
          <p:cNvPr id="14" name="Arrow: Up 13">
            <a:extLst>
              <a:ext uri="{FF2B5EF4-FFF2-40B4-BE49-F238E27FC236}">
                <a16:creationId xmlns:a16="http://schemas.microsoft.com/office/drawing/2014/main" id="{E82384AB-FE98-B3A6-C707-52E5F85CBDAB}"/>
              </a:ext>
            </a:extLst>
          </p:cNvPr>
          <p:cNvSpPr/>
          <p:nvPr/>
        </p:nvSpPr>
        <p:spPr>
          <a:xfrm rot="5400000">
            <a:off x="9894157" y="7365004"/>
            <a:ext cx="313887" cy="1360177"/>
          </a:xfrm>
          <a:prstGeom prst="upArrow">
            <a:avLst>
              <a:gd name="adj1" fmla="val 50000"/>
              <a:gd name="adj2" fmla="val 139855"/>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5" name="TextBox 14">
            <a:extLst>
              <a:ext uri="{FF2B5EF4-FFF2-40B4-BE49-F238E27FC236}">
                <a16:creationId xmlns:a16="http://schemas.microsoft.com/office/drawing/2014/main" id="{05F4EF89-A592-B656-5521-3819CEBE096D}"/>
              </a:ext>
            </a:extLst>
          </p:cNvPr>
          <p:cNvSpPr txBox="1"/>
          <p:nvPr/>
        </p:nvSpPr>
        <p:spPr>
          <a:xfrm>
            <a:off x="10660930" y="7691149"/>
            <a:ext cx="453970" cy="707886"/>
          </a:xfrm>
          <a:prstGeom prst="rect">
            <a:avLst/>
          </a:prstGeom>
          <a:noFill/>
        </p:spPr>
        <p:txBody>
          <a:bodyPr wrap="none" rtlCol="0">
            <a:spAutoFit/>
          </a:bodyPr>
          <a:lstStyle/>
          <a:p>
            <a:r>
              <a:rPr lang="es-AR" sz="4000" b="1" i="1">
                <a:solidFill>
                  <a:schemeClr val="tx2">
                    <a:lumMod val="25000"/>
                    <a:lumOff val="75000"/>
                  </a:schemeClr>
                </a:solidFill>
              </a:rPr>
              <a:t>B</a:t>
            </a:r>
            <a:endParaRPr lang="es-419" sz="4000" b="1" i="1">
              <a:solidFill>
                <a:schemeClr val="tx2">
                  <a:lumMod val="25000"/>
                  <a:lumOff val="75000"/>
                </a:schemeClr>
              </a:solidFill>
            </a:endParaRPr>
          </a:p>
        </p:txBody>
      </p:sp>
      <p:sp>
        <p:nvSpPr>
          <p:cNvPr id="16" name="TextBox 15">
            <a:extLst>
              <a:ext uri="{FF2B5EF4-FFF2-40B4-BE49-F238E27FC236}">
                <a16:creationId xmlns:a16="http://schemas.microsoft.com/office/drawing/2014/main" id="{B67434B7-74AD-4A6D-B6A3-DCA711DDCF7E}"/>
              </a:ext>
            </a:extLst>
          </p:cNvPr>
          <p:cNvSpPr txBox="1"/>
          <p:nvPr/>
        </p:nvSpPr>
        <p:spPr>
          <a:xfrm>
            <a:off x="10651331" y="471714"/>
            <a:ext cx="4231095" cy="954107"/>
          </a:xfrm>
          <a:prstGeom prst="rect">
            <a:avLst/>
          </a:prstGeom>
          <a:noFill/>
        </p:spPr>
        <p:txBody>
          <a:bodyPr wrap="none" rtlCol="0">
            <a:spAutoFit/>
          </a:bodyPr>
          <a:lstStyle/>
          <a:p>
            <a:r>
              <a:rPr lang="es-AR" sz="2800" b="1">
                <a:solidFill>
                  <a:schemeClr val="bg1"/>
                </a:solidFill>
              </a:rPr>
              <a:t>DOTTED LINE:</a:t>
            </a:r>
          </a:p>
          <a:p>
            <a:r>
              <a:rPr lang="es-AR" sz="2800">
                <a:solidFill>
                  <a:schemeClr val="bg1"/>
                </a:solidFill>
              </a:rPr>
              <a:t>usual case </a:t>
            </a:r>
            <a:r>
              <a:rPr lang="es-AR" sz="2400">
                <a:solidFill>
                  <a:schemeClr val="accent1">
                    <a:lumMod val="20000"/>
                    <a:lumOff val="80000"/>
                  </a:schemeClr>
                </a:solidFill>
              </a:rPr>
              <a:t>(Edberg et al., 2009)</a:t>
            </a:r>
            <a:endParaRPr lang="es-419">
              <a:solidFill>
                <a:schemeClr val="accent1">
                  <a:lumMod val="20000"/>
                  <a:lumOff val="80000"/>
                </a:schemeClr>
              </a:solidFill>
            </a:endParaRPr>
          </a:p>
        </p:txBody>
      </p:sp>
      <p:sp>
        <p:nvSpPr>
          <p:cNvPr id="18" name="TextBox 17">
            <a:extLst>
              <a:ext uri="{FF2B5EF4-FFF2-40B4-BE49-F238E27FC236}">
                <a16:creationId xmlns:a16="http://schemas.microsoft.com/office/drawing/2014/main" id="{538C66D4-FB25-0AC9-2E61-482D1F74A9A2}"/>
              </a:ext>
            </a:extLst>
          </p:cNvPr>
          <p:cNvSpPr txBox="1"/>
          <p:nvPr/>
        </p:nvSpPr>
        <p:spPr>
          <a:xfrm>
            <a:off x="1202531" y="8969514"/>
            <a:ext cx="3193438" cy="707886"/>
          </a:xfrm>
          <a:prstGeom prst="rect">
            <a:avLst/>
          </a:prstGeom>
          <a:noFill/>
        </p:spPr>
        <p:txBody>
          <a:bodyPr wrap="none" rtlCol="0">
            <a:spAutoFit/>
          </a:bodyPr>
          <a:lstStyle/>
          <a:p>
            <a:r>
              <a:rPr lang="es-419" sz="4000">
                <a:solidFill>
                  <a:schemeClr val="bg1"/>
                </a:solidFill>
                <a:latin typeface="Calisto MT" panose="02040603050505030304" pitchFamily="18" charset="0"/>
                <a:cs typeface="Arial" panose="020B0604020202020204" pitchFamily="34" charset="0"/>
              </a:rPr>
              <a:t>n</a:t>
            </a:r>
            <a:r>
              <a:rPr lang="es-419" sz="4000" baseline="-25000">
                <a:solidFill>
                  <a:schemeClr val="bg1"/>
                </a:solidFill>
                <a:latin typeface="Calisto MT" panose="02040603050505030304" pitchFamily="18" charset="0"/>
                <a:cs typeface="Arial" panose="020B0604020202020204" pitchFamily="34" charset="0"/>
              </a:rPr>
              <a:t>sw</a:t>
            </a:r>
            <a:r>
              <a:rPr lang="es-419" sz="4000">
                <a:solidFill>
                  <a:schemeClr val="bg1"/>
                </a:solidFill>
                <a:latin typeface="Calisto MT" panose="02040603050505030304" pitchFamily="18" charset="0"/>
                <a:cs typeface="Arial" panose="020B0604020202020204" pitchFamily="34" charset="0"/>
              </a:rPr>
              <a:t> = 3.0 cm</a:t>
            </a:r>
            <a:r>
              <a:rPr lang="es-419" sz="4000" baseline="30000">
                <a:solidFill>
                  <a:schemeClr val="bg1"/>
                </a:solidFill>
                <a:latin typeface="Calisto MT" panose="02040603050505030304" pitchFamily="18" charset="0"/>
                <a:cs typeface="Arial" panose="020B0604020202020204" pitchFamily="34" charset="0"/>
              </a:rPr>
              <a:t>-3</a:t>
            </a:r>
          </a:p>
        </p:txBody>
      </p:sp>
    </p:spTree>
    <p:extLst>
      <p:ext uri="{BB962C8B-B14F-4D97-AF65-F5344CB8AC3E}">
        <p14:creationId xmlns:p14="http://schemas.microsoft.com/office/powerpoint/2010/main" val="21909609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FE39310-A70D-2BE5-72CE-407F720146DA}"/>
              </a:ext>
            </a:extLst>
          </p:cNvPr>
          <p:cNvSpPr>
            <a:spLocks noGrp="1"/>
          </p:cNvSpPr>
          <p:nvPr>
            <p:ph type="sldNum" sz="quarter" idx="12"/>
          </p:nvPr>
        </p:nvSpPr>
        <p:spPr/>
        <p:txBody>
          <a:bodyPr/>
          <a:lstStyle/>
          <a:p>
            <a:fld id="{C6D1AB73-2785-4F21-AC41-9BEEFFE137EA}" type="slidenum">
              <a:rPr lang="fr-FR" smtClean="0"/>
              <a:t>14</a:t>
            </a:fld>
            <a:endParaRPr lang="fr-FR"/>
          </a:p>
        </p:txBody>
      </p:sp>
      <p:sp>
        <p:nvSpPr>
          <p:cNvPr id="6" name="TextBox 5">
            <a:extLst>
              <a:ext uri="{FF2B5EF4-FFF2-40B4-BE49-F238E27FC236}">
                <a16:creationId xmlns:a16="http://schemas.microsoft.com/office/drawing/2014/main" id="{06F3A870-4E79-8C3C-5872-2BDCA21086FA}"/>
              </a:ext>
            </a:extLst>
          </p:cNvPr>
          <p:cNvSpPr txBox="1"/>
          <p:nvPr/>
        </p:nvSpPr>
        <p:spPr>
          <a:xfrm>
            <a:off x="458821" y="339804"/>
            <a:ext cx="7754110" cy="1107996"/>
          </a:xfrm>
          <a:prstGeom prst="rect">
            <a:avLst/>
          </a:prstGeom>
          <a:noFill/>
        </p:spPr>
        <p:txBody>
          <a:bodyPr wrap="none" rtlCol="0">
            <a:spAutoFit/>
          </a:bodyPr>
          <a:lstStyle/>
          <a:p>
            <a:r>
              <a:rPr lang="es-AR" sz="6600" b="1">
                <a:solidFill>
                  <a:schemeClr val="bg1"/>
                </a:solidFill>
                <a:latin typeface="Footlight MT Light" panose="0204060206030A020304" pitchFamily="18" charset="0"/>
              </a:rPr>
              <a:t>Bowschock expansion</a:t>
            </a:r>
            <a:endParaRPr lang="es-419" sz="6600" b="1">
              <a:solidFill>
                <a:schemeClr val="bg1"/>
              </a:solidFill>
              <a:latin typeface="Footlight MT Light" panose="0204060206030A020304" pitchFamily="18" charset="0"/>
            </a:endParaRPr>
          </a:p>
        </p:txBody>
      </p:sp>
      <p:sp>
        <p:nvSpPr>
          <p:cNvPr id="33" name="TextBox 32">
            <a:extLst>
              <a:ext uri="{FF2B5EF4-FFF2-40B4-BE49-F238E27FC236}">
                <a16:creationId xmlns:a16="http://schemas.microsoft.com/office/drawing/2014/main" id="{EC11DB67-3136-E367-0F64-87CC1A0C63A3}"/>
              </a:ext>
            </a:extLst>
          </p:cNvPr>
          <p:cNvSpPr txBox="1"/>
          <p:nvPr/>
        </p:nvSpPr>
        <p:spPr>
          <a:xfrm>
            <a:off x="8822531" y="582415"/>
            <a:ext cx="4231095" cy="954107"/>
          </a:xfrm>
          <a:prstGeom prst="rect">
            <a:avLst/>
          </a:prstGeom>
          <a:noFill/>
        </p:spPr>
        <p:txBody>
          <a:bodyPr wrap="none" rtlCol="0">
            <a:spAutoFit/>
          </a:bodyPr>
          <a:lstStyle/>
          <a:p>
            <a:r>
              <a:rPr lang="es-AR" sz="2800" b="1">
                <a:solidFill>
                  <a:schemeClr val="bg1"/>
                </a:solidFill>
              </a:rPr>
              <a:t>DOTTED LINE:</a:t>
            </a:r>
          </a:p>
          <a:p>
            <a:r>
              <a:rPr lang="es-AR" sz="2800">
                <a:solidFill>
                  <a:schemeClr val="bg1"/>
                </a:solidFill>
              </a:rPr>
              <a:t>usual case </a:t>
            </a:r>
            <a:r>
              <a:rPr lang="es-AR" sz="2400">
                <a:solidFill>
                  <a:schemeClr val="accent1">
                    <a:lumMod val="20000"/>
                    <a:lumOff val="80000"/>
                  </a:schemeClr>
                </a:solidFill>
              </a:rPr>
              <a:t>(Edberg et al., 2009)</a:t>
            </a:r>
            <a:endParaRPr lang="es-419" sz="2400">
              <a:solidFill>
                <a:schemeClr val="accent1">
                  <a:lumMod val="20000"/>
                  <a:lumOff val="80000"/>
                </a:schemeClr>
              </a:solidFill>
            </a:endParaRPr>
          </a:p>
        </p:txBody>
      </p:sp>
      <p:sp>
        <p:nvSpPr>
          <p:cNvPr id="34" name="TextBox 33">
            <a:extLst>
              <a:ext uri="{FF2B5EF4-FFF2-40B4-BE49-F238E27FC236}">
                <a16:creationId xmlns:a16="http://schemas.microsoft.com/office/drawing/2014/main" id="{FD88E098-07FE-CF97-8715-B67D84949416}"/>
              </a:ext>
            </a:extLst>
          </p:cNvPr>
          <p:cNvSpPr txBox="1"/>
          <p:nvPr/>
        </p:nvSpPr>
        <p:spPr>
          <a:xfrm>
            <a:off x="13318331" y="533400"/>
            <a:ext cx="3705245" cy="954107"/>
          </a:xfrm>
          <a:prstGeom prst="rect">
            <a:avLst/>
          </a:prstGeom>
          <a:noFill/>
        </p:spPr>
        <p:txBody>
          <a:bodyPr wrap="none" rtlCol="0">
            <a:spAutoFit/>
          </a:bodyPr>
          <a:lstStyle/>
          <a:p>
            <a:r>
              <a:rPr lang="es-AR" sz="2800" b="1">
                <a:solidFill>
                  <a:schemeClr val="bg1"/>
                </a:solidFill>
              </a:rPr>
              <a:t>DASHED LINE:</a:t>
            </a:r>
          </a:p>
          <a:p>
            <a:r>
              <a:rPr lang="es-AR" sz="2800">
                <a:solidFill>
                  <a:schemeClr val="bg1"/>
                </a:solidFill>
              </a:rPr>
              <a:t>DSW case </a:t>
            </a:r>
            <a:r>
              <a:rPr lang="es-AR" sz="2400">
                <a:solidFill>
                  <a:schemeClr val="accent1">
                    <a:lumMod val="20000"/>
                    <a:lumOff val="80000"/>
                  </a:schemeClr>
                </a:solidFill>
              </a:rPr>
              <a:t>(Ma et al., 2025)</a:t>
            </a:r>
            <a:endParaRPr lang="es-419" sz="2400">
              <a:solidFill>
                <a:schemeClr val="accent1">
                  <a:lumMod val="20000"/>
                  <a:lumOff val="80000"/>
                </a:schemeClr>
              </a:solidFill>
            </a:endParaRPr>
          </a:p>
        </p:txBody>
      </p:sp>
      <p:pic>
        <p:nvPicPr>
          <p:cNvPr id="2" name="Picture 1">
            <a:extLst>
              <a:ext uri="{FF2B5EF4-FFF2-40B4-BE49-F238E27FC236}">
                <a16:creationId xmlns:a16="http://schemas.microsoft.com/office/drawing/2014/main" id="{FC70C321-95A9-093C-A6B6-3A08027875A1}"/>
              </a:ext>
            </a:extLst>
          </p:cNvPr>
          <p:cNvPicPr>
            <a:picLocks noChangeAspect="1"/>
          </p:cNvPicPr>
          <p:nvPr/>
        </p:nvPicPr>
        <p:blipFill>
          <a:blip r:embed="rId3"/>
          <a:srcRect l="35003" t="6944" r="28539" b="2778"/>
          <a:stretch/>
        </p:blipFill>
        <p:spPr>
          <a:xfrm>
            <a:off x="1046032" y="3175281"/>
            <a:ext cx="2468785" cy="4584887"/>
          </a:xfrm>
          <a:prstGeom prst="rect">
            <a:avLst/>
          </a:prstGeom>
        </p:spPr>
      </p:pic>
      <p:pic>
        <p:nvPicPr>
          <p:cNvPr id="13" name="Picture 12">
            <a:extLst>
              <a:ext uri="{FF2B5EF4-FFF2-40B4-BE49-F238E27FC236}">
                <a16:creationId xmlns:a16="http://schemas.microsoft.com/office/drawing/2014/main" id="{C3268EB5-D90F-A4D8-AA3D-DBCDD4D86259}"/>
              </a:ext>
            </a:extLst>
          </p:cNvPr>
          <p:cNvPicPr>
            <a:picLocks noChangeAspect="1"/>
          </p:cNvPicPr>
          <p:nvPr/>
        </p:nvPicPr>
        <p:blipFill>
          <a:blip r:embed="rId4"/>
          <a:srcRect l="30661" t="6429" r="26928" b="1649"/>
          <a:stretch/>
        </p:blipFill>
        <p:spPr>
          <a:xfrm>
            <a:off x="11424880" y="2388159"/>
            <a:ext cx="3874651" cy="6298641"/>
          </a:xfrm>
          <a:prstGeom prst="rect">
            <a:avLst/>
          </a:prstGeom>
        </p:spPr>
      </p:pic>
      <p:sp>
        <p:nvSpPr>
          <p:cNvPr id="17" name="TextBox 16">
            <a:extLst>
              <a:ext uri="{FF2B5EF4-FFF2-40B4-BE49-F238E27FC236}">
                <a16:creationId xmlns:a16="http://schemas.microsoft.com/office/drawing/2014/main" id="{8753FC40-AB9D-F7AC-5986-8FCDD43EBE70}"/>
              </a:ext>
            </a:extLst>
          </p:cNvPr>
          <p:cNvSpPr txBox="1"/>
          <p:nvPr/>
        </p:nvSpPr>
        <p:spPr>
          <a:xfrm>
            <a:off x="4816314" y="1795216"/>
            <a:ext cx="1574470" cy="584775"/>
          </a:xfrm>
          <a:prstGeom prst="rect">
            <a:avLst/>
          </a:prstGeom>
          <a:noFill/>
        </p:spPr>
        <p:txBody>
          <a:bodyPr wrap="none" rtlCol="0">
            <a:spAutoFit/>
          </a:bodyPr>
          <a:lstStyle/>
          <a:p>
            <a:r>
              <a:rPr lang="es-419" sz="3200">
                <a:solidFill>
                  <a:schemeClr val="bg1"/>
                </a:solidFill>
                <a:latin typeface="Calisto MT" panose="02040603050505030304" pitchFamily="18" charset="0"/>
                <a:cs typeface="Arial" panose="020B0604020202020204" pitchFamily="34" charset="0"/>
              </a:rPr>
              <a:t>1.0 cm</a:t>
            </a:r>
            <a:r>
              <a:rPr lang="es-419" sz="3200" baseline="30000">
                <a:solidFill>
                  <a:schemeClr val="bg1"/>
                </a:solidFill>
                <a:latin typeface="Calisto MT" panose="02040603050505030304" pitchFamily="18" charset="0"/>
                <a:cs typeface="Arial" panose="020B0604020202020204" pitchFamily="34" charset="0"/>
              </a:rPr>
              <a:t>-3</a:t>
            </a:r>
          </a:p>
        </p:txBody>
      </p:sp>
      <p:sp>
        <p:nvSpPr>
          <p:cNvPr id="18" name="TextBox 17">
            <a:extLst>
              <a:ext uri="{FF2B5EF4-FFF2-40B4-BE49-F238E27FC236}">
                <a16:creationId xmlns:a16="http://schemas.microsoft.com/office/drawing/2014/main" id="{47BD3938-B45B-B329-DCBB-6805EBD38C13}"/>
              </a:ext>
            </a:extLst>
          </p:cNvPr>
          <p:cNvSpPr txBox="1"/>
          <p:nvPr/>
        </p:nvSpPr>
        <p:spPr>
          <a:xfrm>
            <a:off x="8701609" y="1795216"/>
            <a:ext cx="1574470" cy="584775"/>
          </a:xfrm>
          <a:prstGeom prst="rect">
            <a:avLst/>
          </a:prstGeom>
          <a:noFill/>
        </p:spPr>
        <p:txBody>
          <a:bodyPr wrap="none" rtlCol="0">
            <a:spAutoFit/>
          </a:bodyPr>
          <a:lstStyle/>
          <a:p>
            <a:r>
              <a:rPr lang="es-419" sz="3200">
                <a:solidFill>
                  <a:schemeClr val="bg1"/>
                </a:solidFill>
                <a:latin typeface="Calisto MT" panose="02040603050505030304" pitchFamily="18" charset="0"/>
                <a:cs typeface="Arial" panose="020B0604020202020204" pitchFamily="34" charset="0"/>
              </a:rPr>
              <a:t>0.5 cm</a:t>
            </a:r>
            <a:r>
              <a:rPr lang="es-419" sz="3200" baseline="30000">
                <a:solidFill>
                  <a:schemeClr val="bg1"/>
                </a:solidFill>
                <a:latin typeface="Calisto MT" panose="02040603050505030304" pitchFamily="18" charset="0"/>
                <a:cs typeface="Arial" panose="020B0604020202020204" pitchFamily="34" charset="0"/>
              </a:rPr>
              <a:t>-3</a:t>
            </a:r>
          </a:p>
        </p:txBody>
      </p:sp>
      <p:sp>
        <p:nvSpPr>
          <p:cNvPr id="19" name="TextBox 18">
            <a:extLst>
              <a:ext uri="{FF2B5EF4-FFF2-40B4-BE49-F238E27FC236}">
                <a16:creationId xmlns:a16="http://schemas.microsoft.com/office/drawing/2014/main" id="{8D9BCEE1-C288-25FD-84FE-72D9AEBF2886}"/>
              </a:ext>
            </a:extLst>
          </p:cNvPr>
          <p:cNvSpPr txBox="1"/>
          <p:nvPr/>
        </p:nvSpPr>
        <p:spPr>
          <a:xfrm>
            <a:off x="12658261" y="1855206"/>
            <a:ext cx="1574470" cy="584775"/>
          </a:xfrm>
          <a:prstGeom prst="rect">
            <a:avLst/>
          </a:prstGeom>
          <a:noFill/>
        </p:spPr>
        <p:txBody>
          <a:bodyPr wrap="none" rtlCol="0">
            <a:spAutoFit/>
          </a:bodyPr>
          <a:lstStyle/>
          <a:p>
            <a:r>
              <a:rPr lang="es-419" sz="3200">
                <a:solidFill>
                  <a:schemeClr val="bg1"/>
                </a:solidFill>
                <a:latin typeface="Calisto MT" panose="02040603050505030304" pitchFamily="18" charset="0"/>
                <a:cs typeface="Arial" panose="020B0604020202020204" pitchFamily="34" charset="0"/>
              </a:rPr>
              <a:t>0.1 cm</a:t>
            </a:r>
            <a:r>
              <a:rPr lang="es-419" sz="3200" baseline="30000">
                <a:solidFill>
                  <a:schemeClr val="bg1"/>
                </a:solidFill>
                <a:latin typeface="Calisto MT" panose="02040603050505030304" pitchFamily="18" charset="0"/>
                <a:cs typeface="Arial" panose="020B0604020202020204" pitchFamily="34" charset="0"/>
              </a:rPr>
              <a:t>-3</a:t>
            </a:r>
          </a:p>
        </p:txBody>
      </p:sp>
      <p:sp>
        <p:nvSpPr>
          <p:cNvPr id="20" name="TextBox 19">
            <a:extLst>
              <a:ext uri="{FF2B5EF4-FFF2-40B4-BE49-F238E27FC236}">
                <a16:creationId xmlns:a16="http://schemas.microsoft.com/office/drawing/2014/main" id="{D926D4CD-2514-D8BD-E1D9-CF751D2B5317}"/>
              </a:ext>
            </a:extLst>
          </p:cNvPr>
          <p:cNvSpPr txBox="1"/>
          <p:nvPr/>
        </p:nvSpPr>
        <p:spPr>
          <a:xfrm>
            <a:off x="1492074" y="2610959"/>
            <a:ext cx="1574470" cy="584775"/>
          </a:xfrm>
          <a:prstGeom prst="rect">
            <a:avLst/>
          </a:prstGeom>
          <a:noFill/>
        </p:spPr>
        <p:txBody>
          <a:bodyPr wrap="none" rtlCol="0">
            <a:spAutoFit/>
          </a:bodyPr>
          <a:lstStyle/>
          <a:p>
            <a:r>
              <a:rPr lang="es-419" sz="3200">
                <a:solidFill>
                  <a:schemeClr val="bg1"/>
                </a:solidFill>
                <a:latin typeface="Calisto MT" panose="02040603050505030304" pitchFamily="18" charset="0"/>
                <a:cs typeface="Arial" panose="020B0604020202020204" pitchFamily="34" charset="0"/>
              </a:rPr>
              <a:t>3.0 cm</a:t>
            </a:r>
            <a:r>
              <a:rPr lang="es-419" sz="3200" baseline="30000">
                <a:solidFill>
                  <a:schemeClr val="bg1"/>
                </a:solidFill>
                <a:latin typeface="Calisto MT" panose="02040603050505030304" pitchFamily="18" charset="0"/>
                <a:cs typeface="Arial" panose="020B0604020202020204" pitchFamily="34" charset="0"/>
              </a:rPr>
              <a:t>-3</a:t>
            </a:r>
          </a:p>
        </p:txBody>
      </p:sp>
      <p:sp>
        <p:nvSpPr>
          <p:cNvPr id="21" name="TextBox 20">
            <a:extLst>
              <a:ext uri="{FF2B5EF4-FFF2-40B4-BE49-F238E27FC236}">
                <a16:creationId xmlns:a16="http://schemas.microsoft.com/office/drawing/2014/main" id="{184469F4-7CF4-3C44-C2CB-FDF59643F2F0}"/>
              </a:ext>
            </a:extLst>
          </p:cNvPr>
          <p:cNvSpPr txBox="1"/>
          <p:nvPr/>
        </p:nvSpPr>
        <p:spPr>
          <a:xfrm>
            <a:off x="4707731" y="8927365"/>
            <a:ext cx="7431906" cy="584775"/>
          </a:xfrm>
          <a:prstGeom prst="rect">
            <a:avLst/>
          </a:prstGeom>
          <a:noFill/>
        </p:spPr>
        <p:txBody>
          <a:bodyPr wrap="none" rtlCol="0">
            <a:spAutoFit/>
          </a:bodyPr>
          <a:lstStyle/>
          <a:p>
            <a:r>
              <a:rPr lang="es-AR" sz="3200" i="1">
                <a:solidFill>
                  <a:schemeClr val="bg1"/>
                </a:solidFill>
                <a:latin typeface="Calisto MT" panose="02040603050505030304" pitchFamily="18" charset="0"/>
                <a:cs typeface="Arial"/>
              </a:rPr>
              <a:t>P</a:t>
            </a:r>
            <a:r>
              <a:rPr lang="es-419" sz="3200" i="1" baseline="-25000">
                <a:solidFill>
                  <a:schemeClr val="bg1"/>
                </a:solidFill>
                <a:latin typeface="Calisto MT" panose="02040603050505030304" pitchFamily="18" charset="0"/>
                <a:cs typeface="Arial" panose="020B0604020202020204" pitchFamily="34" charset="0"/>
              </a:rPr>
              <a:t>dynamic</a:t>
            </a:r>
            <a:r>
              <a:rPr lang="es-419" sz="3200" baseline="-25000">
                <a:solidFill>
                  <a:schemeClr val="bg1"/>
                </a:solidFill>
                <a:latin typeface="Calisto MT" panose="02040603050505030304" pitchFamily="18" charset="0"/>
                <a:cs typeface="Arial" panose="020B0604020202020204" pitchFamily="34" charset="0"/>
              </a:rPr>
              <a:t> </a:t>
            </a:r>
            <a:r>
              <a:rPr lang="es-419" sz="3200">
                <a:solidFill>
                  <a:schemeClr val="bg1"/>
                </a:solidFill>
                <a:latin typeface="Calisto MT" panose="02040603050505030304" pitchFamily="18" charset="0"/>
                <a:cs typeface="Arial" panose="020B0604020202020204" pitchFamily="34" charset="0"/>
              </a:rPr>
              <a:t>= 1.2</a:t>
            </a:r>
            <a:r>
              <a:rPr lang="es-419" sz="3200" baseline="30000">
                <a:solidFill>
                  <a:schemeClr val="bg1"/>
                </a:solidFill>
                <a:latin typeface="Calisto MT" panose="02040603050505030304" pitchFamily="18" charset="0"/>
                <a:cs typeface="Arial" panose="020B0604020202020204" pitchFamily="34" charset="0"/>
              </a:rPr>
              <a:t> </a:t>
            </a:r>
            <a:r>
              <a:rPr lang="es-419" sz="3200">
                <a:solidFill>
                  <a:schemeClr val="bg1"/>
                </a:solidFill>
                <a:latin typeface="Calisto MT" panose="02040603050505030304" pitchFamily="18" charset="0"/>
                <a:cs typeface="Arial" panose="020B0604020202020204" pitchFamily="34" charset="0"/>
                <a:sym typeface="Wingdings" panose="05000000000000000000" pitchFamily="2" charset="2"/>
              </a:rPr>
              <a:t> 0.039 nPa (30 times less!)</a:t>
            </a:r>
          </a:p>
        </p:txBody>
      </p:sp>
      <p:pic>
        <p:nvPicPr>
          <p:cNvPr id="37" name="Picture 36">
            <a:extLst>
              <a:ext uri="{FF2B5EF4-FFF2-40B4-BE49-F238E27FC236}">
                <a16:creationId xmlns:a16="http://schemas.microsoft.com/office/drawing/2014/main" id="{14E28B82-FD1B-8988-06D6-B8BD00F082AC}"/>
              </a:ext>
            </a:extLst>
          </p:cNvPr>
          <p:cNvPicPr>
            <a:picLocks noChangeAspect="1"/>
          </p:cNvPicPr>
          <p:nvPr/>
        </p:nvPicPr>
        <p:blipFill>
          <a:blip r:embed="rId5"/>
          <a:srcRect l="30344" t="5860" r="26995" b="2549"/>
          <a:stretch/>
        </p:blipFill>
        <p:spPr>
          <a:xfrm>
            <a:off x="7513251" y="2379989"/>
            <a:ext cx="3911630" cy="6298641"/>
          </a:xfrm>
          <a:prstGeom prst="rect">
            <a:avLst/>
          </a:prstGeom>
        </p:spPr>
      </p:pic>
      <p:pic>
        <p:nvPicPr>
          <p:cNvPr id="39" name="Picture 38">
            <a:extLst>
              <a:ext uri="{FF2B5EF4-FFF2-40B4-BE49-F238E27FC236}">
                <a16:creationId xmlns:a16="http://schemas.microsoft.com/office/drawing/2014/main" id="{01A96124-3927-868A-102B-D26ECBE918F6}"/>
              </a:ext>
            </a:extLst>
          </p:cNvPr>
          <p:cNvPicPr>
            <a:picLocks noChangeAspect="1"/>
          </p:cNvPicPr>
          <p:nvPr/>
        </p:nvPicPr>
        <p:blipFill>
          <a:blip r:embed="rId6"/>
          <a:srcRect l="29751" t="6512" r="26845" b="2574"/>
          <a:stretch/>
        </p:blipFill>
        <p:spPr>
          <a:xfrm>
            <a:off x="3512586" y="2379990"/>
            <a:ext cx="4014545" cy="6306809"/>
          </a:xfrm>
          <a:prstGeom prst="rect">
            <a:avLst/>
          </a:prstGeom>
        </p:spPr>
      </p:pic>
    </p:spTree>
    <p:extLst>
      <p:ext uri="{BB962C8B-B14F-4D97-AF65-F5344CB8AC3E}">
        <p14:creationId xmlns:p14="http://schemas.microsoft.com/office/powerpoint/2010/main" val="308974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FE39310-A70D-2BE5-72CE-407F720146DA}"/>
              </a:ext>
            </a:extLst>
          </p:cNvPr>
          <p:cNvSpPr>
            <a:spLocks noGrp="1"/>
          </p:cNvSpPr>
          <p:nvPr>
            <p:ph type="sldNum" sz="quarter" idx="12"/>
          </p:nvPr>
        </p:nvSpPr>
        <p:spPr/>
        <p:txBody>
          <a:bodyPr/>
          <a:lstStyle/>
          <a:p>
            <a:fld id="{C6D1AB73-2785-4F21-AC41-9BEEFFE137EA}" type="slidenum">
              <a:rPr lang="fr-FR" smtClean="0"/>
              <a:t>15</a:t>
            </a:fld>
            <a:endParaRPr lang="fr-FR"/>
          </a:p>
        </p:txBody>
      </p:sp>
      <p:grpSp>
        <p:nvGrpSpPr>
          <p:cNvPr id="15" name="Group 14">
            <a:extLst>
              <a:ext uri="{FF2B5EF4-FFF2-40B4-BE49-F238E27FC236}">
                <a16:creationId xmlns:a16="http://schemas.microsoft.com/office/drawing/2014/main" id="{96D9E563-812F-8F77-A4BD-D8D4D745538F}"/>
              </a:ext>
            </a:extLst>
          </p:cNvPr>
          <p:cNvGrpSpPr/>
          <p:nvPr/>
        </p:nvGrpSpPr>
        <p:grpSpPr>
          <a:xfrm>
            <a:off x="11565731" y="662824"/>
            <a:ext cx="4910802" cy="8280809"/>
            <a:chOff x="11565731" y="662824"/>
            <a:chExt cx="4910802" cy="8280809"/>
          </a:xfrm>
        </p:grpSpPr>
        <p:pic>
          <p:nvPicPr>
            <p:cNvPr id="3" name="Picture 2">
              <a:extLst>
                <a:ext uri="{FF2B5EF4-FFF2-40B4-BE49-F238E27FC236}">
                  <a16:creationId xmlns:a16="http://schemas.microsoft.com/office/drawing/2014/main" id="{1E161932-287D-BAEC-74C7-6EF1F76746C8}"/>
                </a:ext>
              </a:extLst>
            </p:cNvPr>
            <p:cNvPicPr>
              <a:picLocks noChangeAspect="1"/>
            </p:cNvPicPr>
            <p:nvPr/>
          </p:nvPicPr>
          <p:blipFill>
            <a:blip r:embed="rId3"/>
            <a:srcRect l="29436" t="5715" r="25870" b="2343"/>
            <a:stretch/>
          </p:blipFill>
          <p:spPr>
            <a:xfrm>
              <a:off x="11565731" y="1367081"/>
              <a:ext cx="4910802" cy="7576552"/>
            </a:xfrm>
            <a:prstGeom prst="rect">
              <a:avLst/>
            </a:prstGeom>
          </p:spPr>
        </p:pic>
        <p:sp>
          <p:nvSpPr>
            <p:cNvPr id="9" name="TextBox 8">
              <a:extLst>
                <a:ext uri="{FF2B5EF4-FFF2-40B4-BE49-F238E27FC236}">
                  <a16:creationId xmlns:a16="http://schemas.microsoft.com/office/drawing/2014/main" id="{59DF79D4-D9FE-8604-D8CE-30120B8E65C0}"/>
                </a:ext>
              </a:extLst>
            </p:cNvPr>
            <p:cNvSpPr txBox="1"/>
            <p:nvPr/>
          </p:nvSpPr>
          <p:spPr>
            <a:xfrm>
              <a:off x="12487093" y="662824"/>
              <a:ext cx="3193438" cy="707886"/>
            </a:xfrm>
            <a:prstGeom prst="rect">
              <a:avLst/>
            </a:prstGeom>
            <a:noFill/>
          </p:spPr>
          <p:txBody>
            <a:bodyPr wrap="none" rtlCol="0">
              <a:spAutoFit/>
            </a:bodyPr>
            <a:lstStyle/>
            <a:p>
              <a:r>
                <a:rPr lang="es-419" sz="4000">
                  <a:solidFill>
                    <a:schemeClr val="bg1"/>
                  </a:solidFill>
                  <a:latin typeface="Calisto MT" panose="02040603050505030304" pitchFamily="18" charset="0"/>
                  <a:cs typeface="Arial" panose="020B0604020202020204" pitchFamily="34" charset="0"/>
                </a:rPr>
                <a:t>n</a:t>
              </a:r>
              <a:r>
                <a:rPr lang="es-419" sz="4000" baseline="-25000">
                  <a:solidFill>
                    <a:schemeClr val="bg1"/>
                  </a:solidFill>
                  <a:latin typeface="Calisto MT" panose="02040603050505030304" pitchFamily="18" charset="0"/>
                  <a:cs typeface="Arial" panose="020B0604020202020204" pitchFamily="34" charset="0"/>
                </a:rPr>
                <a:t>sw</a:t>
              </a:r>
              <a:r>
                <a:rPr lang="es-419" sz="4000">
                  <a:solidFill>
                    <a:schemeClr val="bg1"/>
                  </a:solidFill>
                  <a:latin typeface="Calisto MT" panose="02040603050505030304" pitchFamily="18" charset="0"/>
                  <a:cs typeface="Arial" panose="020B0604020202020204" pitchFamily="34" charset="0"/>
                </a:rPr>
                <a:t> = 0.1 cm</a:t>
              </a:r>
              <a:r>
                <a:rPr lang="es-419" sz="4000" baseline="30000">
                  <a:solidFill>
                    <a:schemeClr val="bg1"/>
                  </a:solidFill>
                  <a:latin typeface="Calisto MT" panose="02040603050505030304" pitchFamily="18" charset="0"/>
                  <a:cs typeface="Arial" panose="020B0604020202020204" pitchFamily="34" charset="0"/>
                </a:rPr>
                <a:t>-3</a:t>
              </a:r>
            </a:p>
          </p:txBody>
        </p:sp>
      </p:grpSp>
      <p:sp>
        <p:nvSpPr>
          <p:cNvPr id="10" name="TextBox 9">
            <a:extLst>
              <a:ext uri="{FF2B5EF4-FFF2-40B4-BE49-F238E27FC236}">
                <a16:creationId xmlns:a16="http://schemas.microsoft.com/office/drawing/2014/main" id="{BB35278F-6D08-F2E3-13A0-AF4E4F351D78}"/>
              </a:ext>
            </a:extLst>
          </p:cNvPr>
          <p:cNvSpPr txBox="1"/>
          <p:nvPr/>
        </p:nvSpPr>
        <p:spPr>
          <a:xfrm>
            <a:off x="458821" y="339804"/>
            <a:ext cx="7754110" cy="1107996"/>
          </a:xfrm>
          <a:prstGeom prst="rect">
            <a:avLst/>
          </a:prstGeom>
          <a:noFill/>
        </p:spPr>
        <p:txBody>
          <a:bodyPr wrap="none" rtlCol="0">
            <a:spAutoFit/>
          </a:bodyPr>
          <a:lstStyle/>
          <a:p>
            <a:r>
              <a:rPr lang="es-AR" sz="6600" b="1">
                <a:solidFill>
                  <a:schemeClr val="bg1"/>
                </a:solidFill>
                <a:latin typeface="Footlight MT Light" panose="0204060206030A020304" pitchFamily="18" charset="0"/>
              </a:rPr>
              <a:t>Bowschock expansion</a:t>
            </a:r>
            <a:endParaRPr lang="es-419" sz="6600" b="1">
              <a:solidFill>
                <a:schemeClr val="bg1"/>
              </a:solidFill>
              <a:latin typeface="Footlight MT Light" panose="0204060206030A020304" pitchFamily="18" charset="0"/>
            </a:endParaRPr>
          </a:p>
        </p:txBody>
      </p:sp>
      <p:pic>
        <p:nvPicPr>
          <p:cNvPr id="14" name="Picture 13">
            <a:extLst>
              <a:ext uri="{FF2B5EF4-FFF2-40B4-BE49-F238E27FC236}">
                <a16:creationId xmlns:a16="http://schemas.microsoft.com/office/drawing/2014/main" id="{3EEA5281-955A-8956-E915-2149B0F33253}"/>
              </a:ext>
            </a:extLst>
          </p:cNvPr>
          <p:cNvPicPr>
            <a:picLocks noChangeAspect="1"/>
          </p:cNvPicPr>
          <p:nvPr/>
        </p:nvPicPr>
        <p:blipFill>
          <a:blip r:embed="rId4"/>
          <a:stretch>
            <a:fillRect/>
          </a:stretch>
        </p:blipFill>
        <p:spPr>
          <a:xfrm>
            <a:off x="516733" y="1933233"/>
            <a:ext cx="10515598" cy="7010400"/>
          </a:xfrm>
          <a:prstGeom prst="rect">
            <a:avLst/>
          </a:prstGeom>
        </p:spPr>
      </p:pic>
    </p:spTree>
    <p:extLst>
      <p:ext uri="{BB962C8B-B14F-4D97-AF65-F5344CB8AC3E}">
        <p14:creationId xmlns:p14="http://schemas.microsoft.com/office/powerpoint/2010/main" val="931304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FE39310-A70D-2BE5-72CE-407F720146DA}"/>
              </a:ext>
            </a:extLst>
          </p:cNvPr>
          <p:cNvSpPr>
            <a:spLocks noGrp="1"/>
          </p:cNvSpPr>
          <p:nvPr>
            <p:ph type="sldNum" sz="quarter" idx="12"/>
          </p:nvPr>
        </p:nvSpPr>
        <p:spPr/>
        <p:txBody>
          <a:bodyPr/>
          <a:lstStyle/>
          <a:p>
            <a:fld id="{C6D1AB73-2785-4F21-AC41-9BEEFFE137EA}" type="slidenum">
              <a:rPr lang="fr-FR" smtClean="0"/>
              <a:t>16</a:t>
            </a:fld>
            <a:endParaRPr lang="fr-FR"/>
          </a:p>
        </p:txBody>
      </p:sp>
      <p:sp>
        <p:nvSpPr>
          <p:cNvPr id="21" name="TextBox 20">
            <a:extLst>
              <a:ext uri="{FF2B5EF4-FFF2-40B4-BE49-F238E27FC236}">
                <a16:creationId xmlns:a16="http://schemas.microsoft.com/office/drawing/2014/main" id="{FD7AC5EF-826A-9A28-BED6-CC83BF976222}"/>
              </a:ext>
            </a:extLst>
          </p:cNvPr>
          <p:cNvSpPr txBox="1"/>
          <p:nvPr/>
        </p:nvSpPr>
        <p:spPr>
          <a:xfrm>
            <a:off x="512866" y="263604"/>
            <a:ext cx="3813865" cy="1107996"/>
          </a:xfrm>
          <a:prstGeom prst="rect">
            <a:avLst/>
          </a:prstGeom>
          <a:noFill/>
        </p:spPr>
        <p:txBody>
          <a:bodyPr wrap="none" rtlCol="0">
            <a:spAutoFit/>
          </a:bodyPr>
          <a:lstStyle/>
          <a:p>
            <a:r>
              <a:rPr lang="es-AR" sz="6600" b="1">
                <a:solidFill>
                  <a:schemeClr val="bg1"/>
                </a:solidFill>
                <a:latin typeface="Footlight MT Light" panose="0204060206030A020304" pitchFamily="18" charset="0"/>
              </a:rPr>
              <a:t>Ion escape</a:t>
            </a:r>
            <a:endParaRPr lang="es-419" sz="6600" b="1">
              <a:solidFill>
                <a:schemeClr val="bg1"/>
              </a:solidFill>
              <a:latin typeface="Footlight MT Light" panose="0204060206030A020304" pitchFamily="18" charset="0"/>
            </a:endParaRPr>
          </a:p>
        </p:txBody>
      </p:sp>
      <p:pic>
        <p:nvPicPr>
          <p:cNvPr id="4" name="Picture 3">
            <a:extLst>
              <a:ext uri="{FF2B5EF4-FFF2-40B4-BE49-F238E27FC236}">
                <a16:creationId xmlns:a16="http://schemas.microsoft.com/office/drawing/2014/main" id="{82B68030-3EBF-C3BC-FEC4-46E67EA0638B}"/>
              </a:ext>
            </a:extLst>
          </p:cNvPr>
          <p:cNvPicPr>
            <a:picLocks noChangeAspect="1"/>
          </p:cNvPicPr>
          <p:nvPr/>
        </p:nvPicPr>
        <p:blipFill>
          <a:blip r:embed="rId3"/>
          <a:srcRect l="34977" t="6429" r="29148" b="2390"/>
          <a:stretch/>
        </p:blipFill>
        <p:spPr>
          <a:xfrm>
            <a:off x="1021103" y="3124200"/>
            <a:ext cx="2471586" cy="4711460"/>
          </a:xfrm>
          <a:prstGeom prst="rect">
            <a:avLst/>
          </a:prstGeom>
        </p:spPr>
      </p:pic>
      <p:pic>
        <p:nvPicPr>
          <p:cNvPr id="18" name="Picture 17">
            <a:extLst>
              <a:ext uri="{FF2B5EF4-FFF2-40B4-BE49-F238E27FC236}">
                <a16:creationId xmlns:a16="http://schemas.microsoft.com/office/drawing/2014/main" id="{82248A5B-316E-BFD7-ACB2-EBB5AE144749}"/>
              </a:ext>
            </a:extLst>
          </p:cNvPr>
          <p:cNvPicPr>
            <a:picLocks noChangeAspect="1"/>
          </p:cNvPicPr>
          <p:nvPr/>
        </p:nvPicPr>
        <p:blipFill>
          <a:blip r:embed="rId4"/>
          <a:srcRect l="29436" t="5715" r="25870" b="2343"/>
          <a:stretch/>
        </p:blipFill>
        <p:spPr>
          <a:xfrm>
            <a:off x="11294933" y="2362203"/>
            <a:ext cx="4080798" cy="6295993"/>
          </a:xfrm>
          <a:prstGeom prst="rect">
            <a:avLst/>
          </a:prstGeom>
        </p:spPr>
      </p:pic>
      <p:sp>
        <p:nvSpPr>
          <p:cNvPr id="14" name="TextBox 13">
            <a:extLst>
              <a:ext uri="{FF2B5EF4-FFF2-40B4-BE49-F238E27FC236}">
                <a16:creationId xmlns:a16="http://schemas.microsoft.com/office/drawing/2014/main" id="{5F281281-4316-3047-A03F-BFDDF0BE1B50}"/>
              </a:ext>
            </a:extLst>
          </p:cNvPr>
          <p:cNvSpPr txBox="1"/>
          <p:nvPr/>
        </p:nvSpPr>
        <p:spPr>
          <a:xfrm>
            <a:off x="4816314" y="1795216"/>
            <a:ext cx="1574470" cy="584775"/>
          </a:xfrm>
          <a:prstGeom prst="rect">
            <a:avLst/>
          </a:prstGeom>
          <a:noFill/>
        </p:spPr>
        <p:txBody>
          <a:bodyPr wrap="none" rtlCol="0">
            <a:spAutoFit/>
          </a:bodyPr>
          <a:lstStyle/>
          <a:p>
            <a:r>
              <a:rPr lang="es-419" sz="3200">
                <a:solidFill>
                  <a:schemeClr val="bg1"/>
                </a:solidFill>
                <a:latin typeface="Calisto MT" panose="02040603050505030304" pitchFamily="18" charset="0"/>
                <a:cs typeface="Arial" panose="020B0604020202020204" pitchFamily="34" charset="0"/>
              </a:rPr>
              <a:t>1.0 cm</a:t>
            </a:r>
            <a:r>
              <a:rPr lang="es-419" sz="3200" baseline="30000">
                <a:solidFill>
                  <a:schemeClr val="bg1"/>
                </a:solidFill>
                <a:latin typeface="Calisto MT" panose="02040603050505030304" pitchFamily="18" charset="0"/>
                <a:cs typeface="Arial" panose="020B0604020202020204" pitchFamily="34" charset="0"/>
              </a:rPr>
              <a:t>-3</a:t>
            </a:r>
          </a:p>
        </p:txBody>
      </p:sp>
      <p:sp>
        <p:nvSpPr>
          <p:cNvPr id="17" name="TextBox 16">
            <a:extLst>
              <a:ext uri="{FF2B5EF4-FFF2-40B4-BE49-F238E27FC236}">
                <a16:creationId xmlns:a16="http://schemas.microsoft.com/office/drawing/2014/main" id="{8DA26131-0E8C-462F-B7F1-5ED1BA0909E7}"/>
              </a:ext>
            </a:extLst>
          </p:cNvPr>
          <p:cNvSpPr txBox="1"/>
          <p:nvPr/>
        </p:nvSpPr>
        <p:spPr>
          <a:xfrm>
            <a:off x="8701609" y="1795216"/>
            <a:ext cx="1574470" cy="584775"/>
          </a:xfrm>
          <a:prstGeom prst="rect">
            <a:avLst/>
          </a:prstGeom>
          <a:noFill/>
        </p:spPr>
        <p:txBody>
          <a:bodyPr wrap="none" rtlCol="0">
            <a:spAutoFit/>
          </a:bodyPr>
          <a:lstStyle/>
          <a:p>
            <a:r>
              <a:rPr lang="es-419" sz="3200">
                <a:solidFill>
                  <a:schemeClr val="bg1"/>
                </a:solidFill>
                <a:latin typeface="Calisto MT" panose="02040603050505030304" pitchFamily="18" charset="0"/>
                <a:cs typeface="Arial" panose="020B0604020202020204" pitchFamily="34" charset="0"/>
              </a:rPr>
              <a:t>0.5 cm</a:t>
            </a:r>
            <a:r>
              <a:rPr lang="es-419" sz="3200" baseline="30000">
                <a:solidFill>
                  <a:schemeClr val="bg1"/>
                </a:solidFill>
                <a:latin typeface="Calisto MT" panose="02040603050505030304" pitchFamily="18" charset="0"/>
                <a:cs typeface="Arial" panose="020B0604020202020204" pitchFamily="34" charset="0"/>
              </a:rPr>
              <a:t>-3</a:t>
            </a:r>
          </a:p>
        </p:txBody>
      </p:sp>
      <p:sp>
        <p:nvSpPr>
          <p:cNvPr id="22" name="TextBox 21">
            <a:extLst>
              <a:ext uri="{FF2B5EF4-FFF2-40B4-BE49-F238E27FC236}">
                <a16:creationId xmlns:a16="http://schemas.microsoft.com/office/drawing/2014/main" id="{BDB5ED12-B58C-1F79-D0EC-7A6566FB8328}"/>
              </a:ext>
            </a:extLst>
          </p:cNvPr>
          <p:cNvSpPr txBox="1"/>
          <p:nvPr/>
        </p:nvSpPr>
        <p:spPr>
          <a:xfrm>
            <a:off x="12658261" y="1855206"/>
            <a:ext cx="1574470" cy="584775"/>
          </a:xfrm>
          <a:prstGeom prst="rect">
            <a:avLst/>
          </a:prstGeom>
          <a:noFill/>
        </p:spPr>
        <p:txBody>
          <a:bodyPr wrap="none" rtlCol="0">
            <a:spAutoFit/>
          </a:bodyPr>
          <a:lstStyle/>
          <a:p>
            <a:r>
              <a:rPr lang="es-419" sz="3200">
                <a:solidFill>
                  <a:schemeClr val="bg1"/>
                </a:solidFill>
                <a:latin typeface="Calisto MT" panose="02040603050505030304" pitchFamily="18" charset="0"/>
                <a:cs typeface="Arial" panose="020B0604020202020204" pitchFamily="34" charset="0"/>
              </a:rPr>
              <a:t>0.1 cm</a:t>
            </a:r>
            <a:r>
              <a:rPr lang="es-419" sz="3200" baseline="30000">
                <a:solidFill>
                  <a:schemeClr val="bg1"/>
                </a:solidFill>
                <a:latin typeface="Calisto MT" panose="02040603050505030304" pitchFamily="18" charset="0"/>
                <a:cs typeface="Arial" panose="020B0604020202020204" pitchFamily="34" charset="0"/>
              </a:rPr>
              <a:t>-3</a:t>
            </a:r>
          </a:p>
        </p:txBody>
      </p:sp>
      <p:sp>
        <p:nvSpPr>
          <p:cNvPr id="23" name="TextBox 22">
            <a:extLst>
              <a:ext uri="{FF2B5EF4-FFF2-40B4-BE49-F238E27FC236}">
                <a16:creationId xmlns:a16="http://schemas.microsoft.com/office/drawing/2014/main" id="{68AE2BD5-800F-AC73-7C8D-3A33AAFA1BEB}"/>
              </a:ext>
            </a:extLst>
          </p:cNvPr>
          <p:cNvSpPr txBox="1"/>
          <p:nvPr/>
        </p:nvSpPr>
        <p:spPr>
          <a:xfrm>
            <a:off x="1492074" y="2610959"/>
            <a:ext cx="1574470" cy="584775"/>
          </a:xfrm>
          <a:prstGeom prst="rect">
            <a:avLst/>
          </a:prstGeom>
          <a:noFill/>
        </p:spPr>
        <p:txBody>
          <a:bodyPr wrap="none" rtlCol="0">
            <a:spAutoFit/>
          </a:bodyPr>
          <a:lstStyle/>
          <a:p>
            <a:r>
              <a:rPr lang="es-419" sz="3200">
                <a:solidFill>
                  <a:schemeClr val="bg1"/>
                </a:solidFill>
                <a:latin typeface="Calisto MT" panose="02040603050505030304" pitchFamily="18" charset="0"/>
                <a:cs typeface="Arial" panose="020B0604020202020204" pitchFamily="34" charset="0"/>
              </a:rPr>
              <a:t>3.0 cm</a:t>
            </a:r>
            <a:r>
              <a:rPr lang="es-419" sz="3200" baseline="30000">
                <a:solidFill>
                  <a:schemeClr val="bg1"/>
                </a:solidFill>
                <a:latin typeface="Calisto MT" panose="02040603050505030304" pitchFamily="18" charset="0"/>
                <a:cs typeface="Arial" panose="020B0604020202020204" pitchFamily="34" charset="0"/>
              </a:rPr>
              <a:t>-3</a:t>
            </a:r>
          </a:p>
        </p:txBody>
      </p:sp>
      <p:sp>
        <p:nvSpPr>
          <p:cNvPr id="24" name="TextBox 23">
            <a:extLst>
              <a:ext uri="{FF2B5EF4-FFF2-40B4-BE49-F238E27FC236}">
                <a16:creationId xmlns:a16="http://schemas.microsoft.com/office/drawing/2014/main" id="{E98541CE-FC6D-5F90-788A-11A0440B1352}"/>
              </a:ext>
            </a:extLst>
          </p:cNvPr>
          <p:cNvSpPr txBox="1"/>
          <p:nvPr/>
        </p:nvSpPr>
        <p:spPr>
          <a:xfrm>
            <a:off x="8822531" y="582415"/>
            <a:ext cx="4231095" cy="954107"/>
          </a:xfrm>
          <a:prstGeom prst="rect">
            <a:avLst/>
          </a:prstGeom>
          <a:noFill/>
        </p:spPr>
        <p:txBody>
          <a:bodyPr wrap="none" rtlCol="0">
            <a:spAutoFit/>
          </a:bodyPr>
          <a:lstStyle/>
          <a:p>
            <a:r>
              <a:rPr lang="es-AR" sz="2800" b="1">
                <a:solidFill>
                  <a:schemeClr val="bg1"/>
                </a:solidFill>
              </a:rPr>
              <a:t>DOTTED LINE:</a:t>
            </a:r>
          </a:p>
          <a:p>
            <a:r>
              <a:rPr lang="es-AR" sz="2800">
                <a:solidFill>
                  <a:schemeClr val="bg1"/>
                </a:solidFill>
              </a:rPr>
              <a:t>usual case </a:t>
            </a:r>
            <a:r>
              <a:rPr lang="es-AR" sz="2400">
                <a:solidFill>
                  <a:schemeClr val="accent1">
                    <a:lumMod val="20000"/>
                    <a:lumOff val="80000"/>
                  </a:schemeClr>
                </a:solidFill>
              </a:rPr>
              <a:t>(Edberg et al., 2009)</a:t>
            </a:r>
            <a:endParaRPr lang="es-419" sz="2400">
              <a:solidFill>
                <a:schemeClr val="accent1">
                  <a:lumMod val="20000"/>
                  <a:lumOff val="80000"/>
                </a:schemeClr>
              </a:solidFill>
            </a:endParaRPr>
          </a:p>
        </p:txBody>
      </p:sp>
      <p:sp>
        <p:nvSpPr>
          <p:cNvPr id="25" name="TextBox 24">
            <a:extLst>
              <a:ext uri="{FF2B5EF4-FFF2-40B4-BE49-F238E27FC236}">
                <a16:creationId xmlns:a16="http://schemas.microsoft.com/office/drawing/2014/main" id="{577CC5BF-A77B-D54C-CC82-FAA6E8E5BB38}"/>
              </a:ext>
            </a:extLst>
          </p:cNvPr>
          <p:cNvSpPr txBox="1"/>
          <p:nvPr/>
        </p:nvSpPr>
        <p:spPr>
          <a:xfrm>
            <a:off x="13318331" y="533400"/>
            <a:ext cx="3705245" cy="954107"/>
          </a:xfrm>
          <a:prstGeom prst="rect">
            <a:avLst/>
          </a:prstGeom>
          <a:noFill/>
        </p:spPr>
        <p:txBody>
          <a:bodyPr wrap="none" rtlCol="0">
            <a:spAutoFit/>
          </a:bodyPr>
          <a:lstStyle/>
          <a:p>
            <a:r>
              <a:rPr lang="es-AR" sz="2800" b="1">
                <a:solidFill>
                  <a:schemeClr val="bg1"/>
                </a:solidFill>
              </a:rPr>
              <a:t>DASHED LINE:</a:t>
            </a:r>
          </a:p>
          <a:p>
            <a:r>
              <a:rPr lang="es-AR" sz="2800">
                <a:solidFill>
                  <a:schemeClr val="bg1"/>
                </a:solidFill>
              </a:rPr>
              <a:t>DSW case </a:t>
            </a:r>
            <a:r>
              <a:rPr lang="es-AR" sz="2400">
                <a:solidFill>
                  <a:schemeClr val="accent1">
                    <a:lumMod val="20000"/>
                    <a:lumOff val="80000"/>
                  </a:schemeClr>
                </a:solidFill>
              </a:rPr>
              <a:t>(Ma et al., 2025)</a:t>
            </a:r>
            <a:endParaRPr lang="es-419" sz="2400">
              <a:solidFill>
                <a:schemeClr val="accent1">
                  <a:lumMod val="20000"/>
                  <a:lumOff val="80000"/>
                </a:schemeClr>
              </a:solidFill>
            </a:endParaRPr>
          </a:p>
        </p:txBody>
      </p:sp>
      <p:pic>
        <p:nvPicPr>
          <p:cNvPr id="27" name="Picture 26">
            <a:extLst>
              <a:ext uri="{FF2B5EF4-FFF2-40B4-BE49-F238E27FC236}">
                <a16:creationId xmlns:a16="http://schemas.microsoft.com/office/drawing/2014/main" id="{6B1B226B-2600-A78F-9F53-76707F62011F}"/>
              </a:ext>
            </a:extLst>
          </p:cNvPr>
          <p:cNvPicPr>
            <a:picLocks noChangeAspect="1"/>
          </p:cNvPicPr>
          <p:nvPr/>
        </p:nvPicPr>
        <p:blipFill>
          <a:blip r:embed="rId5"/>
          <a:srcRect l="30388" t="6273" r="26520" b="2437"/>
          <a:stretch/>
        </p:blipFill>
        <p:spPr>
          <a:xfrm>
            <a:off x="7390559" y="2362200"/>
            <a:ext cx="3946572" cy="6270744"/>
          </a:xfrm>
          <a:prstGeom prst="rect">
            <a:avLst/>
          </a:prstGeom>
        </p:spPr>
      </p:pic>
      <p:pic>
        <p:nvPicPr>
          <p:cNvPr id="29" name="Picture 28">
            <a:extLst>
              <a:ext uri="{FF2B5EF4-FFF2-40B4-BE49-F238E27FC236}">
                <a16:creationId xmlns:a16="http://schemas.microsoft.com/office/drawing/2014/main" id="{197AF41F-F434-6BA1-891B-DB537A5C43E2}"/>
              </a:ext>
            </a:extLst>
          </p:cNvPr>
          <p:cNvPicPr>
            <a:picLocks noChangeAspect="1"/>
          </p:cNvPicPr>
          <p:nvPr/>
        </p:nvPicPr>
        <p:blipFill>
          <a:blip r:embed="rId6"/>
          <a:srcRect l="30348" t="6387" r="26718" b="2324"/>
          <a:stretch/>
        </p:blipFill>
        <p:spPr>
          <a:xfrm>
            <a:off x="3504358" y="2362200"/>
            <a:ext cx="3932145" cy="6270744"/>
          </a:xfrm>
          <a:prstGeom prst="rect">
            <a:avLst/>
          </a:prstGeom>
        </p:spPr>
      </p:pic>
    </p:spTree>
    <p:extLst>
      <p:ext uri="{BB962C8B-B14F-4D97-AF65-F5344CB8AC3E}">
        <p14:creationId xmlns:p14="http://schemas.microsoft.com/office/powerpoint/2010/main" val="3886101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FE39310-A70D-2BE5-72CE-407F720146DA}"/>
              </a:ext>
            </a:extLst>
          </p:cNvPr>
          <p:cNvSpPr>
            <a:spLocks noGrp="1"/>
          </p:cNvSpPr>
          <p:nvPr>
            <p:ph type="sldNum" sz="quarter" idx="12"/>
          </p:nvPr>
        </p:nvSpPr>
        <p:spPr/>
        <p:txBody>
          <a:bodyPr/>
          <a:lstStyle/>
          <a:p>
            <a:fld id="{C6D1AB73-2785-4F21-AC41-9BEEFFE137EA}" type="slidenum">
              <a:rPr lang="fr-FR" smtClean="0"/>
              <a:t>17</a:t>
            </a:fld>
            <a:endParaRPr lang="fr-FR"/>
          </a:p>
        </p:txBody>
      </p:sp>
      <p:sp>
        <p:nvSpPr>
          <p:cNvPr id="10" name="TextBox 9">
            <a:extLst>
              <a:ext uri="{FF2B5EF4-FFF2-40B4-BE49-F238E27FC236}">
                <a16:creationId xmlns:a16="http://schemas.microsoft.com/office/drawing/2014/main" id="{3489C920-A691-AB0C-229B-99F83826C746}"/>
              </a:ext>
            </a:extLst>
          </p:cNvPr>
          <p:cNvSpPr txBox="1"/>
          <p:nvPr/>
        </p:nvSpPr>
        <p:spPr>
          <a:xfrm>
            <a:off x="211931" y="7924800"/>
            <a:ext cx="2564998" cy="523220"/>
          </a:xfrm>
          <a:prstGeom prst="rect">
            <a:avLst/>
          </a:prstGeom>
          <a:noFill/>
        </p:spPr>
        <p:txBody>
          <a:bodyPr wrap="none" rtlCol="0">
            <a:spAutoFit/>
          </a:bodyPr>
          <a:lstStyle/>
          <a:p>
            <a:r>
              <a:rPr lang="es-AR" sz="2800">
                <a:solidFill>
                  <a:schemeClr val="accent1">
                    <a:lumMod val="20000"/>
                    <a:lumOff val="80000"/>
                  </a:schemeClr>
                </a:solidFill>
              </a:rPr>
              <a:t>(</a:t>
            </a:r>
            <a:r>
              <a:rPr lang="es-419" sz="2800">
                <a:solidFill>
                  <a:schemeClr val="accent1">
                    <a:lumMod val="20000"/>
                    <a:lumOff val="80000"/>
                  </a:schemeClr>
                </a:solidFill>
              </a:rPr>
              <a:t>Ma et al., 2025</a:t>
            </a:r>
            <a:r>
              <a:rPr lang="es-AR" sz="2800">
                <a:solidFill>
                  <a:schemeClr val="accent1">
                    <a:lumMod val="20000"/>
                    <a:lumOff val="80000"/>
                  </a:schemeClr>
                </a:solidFill>
              </a:rPr>
              <a:t>)</a:t>
            </a:r>
            <a:endParaRPr lang="es-419" sz="2800">
              <a:solidFill>
                <a:schemeClr val="accent1">
                  <a:lumMod val="20000"/>
                  <a:lumOff val="80000"/>
                </a:schemeClr>
              </a:solidFill>
            </a:endParaRPr>
          </a:p>
        </p:txBody>
      </p:sp>
      <p:sp>
        <p:nvSpPr>
          <p:cNvPr id="11" name="TextBox 10">
            <a:extLst>
              <a:ext uri="{FF2B5EF4-FFF2-40B4-BE49-F238E27FC236}">
                <a16:creationId xmlns:a16="http://schemas.microsoft.com/office/drawing/2014/main" id="{D073DB3E-0726-5F0C-20C1-C19AEA421B59}"/>
              </a:ext>
            </a:extLst>
          </p:cNvPr>
          <p:cNvSpPr txBox="1"/>
          <p:nvPr/>
        </p:nvSpPr>
        <p:spPr>
          <a:xfrm>
            <a:off x="317160" y="8991600"/>
            <a:ext cx="6871368" cy="584775"/>
          </a:xfrm>
          <a:prstGeom prst="rect">
            <a:avLst/>
          </a:prstGeom>
          <a:noFill/>
        </p:spPr>
        <p:txBody>
          <a:bodyPr wrap="none" rtlCol="0">
            <a:spAutoFit/>
          </a:bodyPr>
          <a:lstStyle/>
          <a:p>
            <a:pPr marL="457200" indent="-457200">
              <a:buFont typeface="Arial" panose="020B0604020202020204" pitchFamily="34" charset="0"/>
              <a:buChar char="•"/>
            </a:pPr>
            <a:r>
              <a:rPr lang="es-AR" sz="3200">
                <a:solidFill>
                  <a:schemeClr val="bg1"/>
                </a:solidFill>
                <a:latin typeface="Calisto MT" panose="02040603050505030304" pitchFamily="18" charset="0"/>
                <a:cs typeface="Arial" panose="020B0604020202020204" pitchFamily="34" charset="0"/>
              </a:rPr>
              <a:t>We can distiguish planetary protons</a:t>
            </a:r>
            <a:endParaRPr lang="es-419" sz="3200">
              <a:solidFill>
                <a:schemeClr val="bg1"/>
              </a:solidFill>
              <a:latin typeface="Calisto MT" panose="02040603050505030304" pitchFamily="18" charset="0"/>
              <a:cs typeface="Arial" panose="020B0604020202020204" pitchFamily="34" charset="0"/>
            </a:endParaRPr>
          </a:p>
        </p:txBody>
      </p:sp>
      <p:grpSp>
        <p:nvGrpSpPr>
          <p:cNvPr id="23" name="Group 22">
            <a:extLst>
              <a:ext uri="{FF2B5EF4-FFF2-40B4-BE49-F238E27FC236}">
                <a16:creationId xmlns:a16="http://schemas.microsoft.com/office/drawing/2014/main" id="{7B3DFD88-F54F-1154-639C-53CD11C75F6E}"/>
              </a:ext>
            </a:extLst>
          </p:cNvPr>
          <p:cNvGrpSpPr/>
          <p:nvPr/>
        </p:nvGrpSpPr>
        <p:grpSpPr>
          <a:xfrm>
            <a:off x="10293417" y="74151"/>
            <a:ext cx="5525562" cy="1569660"/>
            <a:chOff x="10293417" y="74151"/>
            <a:chExt cx="5525562" cy="1569660"/>
          </a:xfrm>
        </p:grpSpPr>
        <p:sp>
          <p:nvSpPr>
            <p:cNvPr id="5" name="TextBox 4">
              <a:extLst>
                <a:ext uri="{FF2B5EF4-FFF2-40B4-BE49-F238E27FC236}">
                  <a16:creationId xmlns:a16="http://schemas.microsoft.com/office/drawing/2014/main" id="{72DCEEEF-042A-4D99-246F-000B83F46DC4}"/>
                </a:ext>
              </a:extLst>
            </p:cNvPr>
            <p:cNvSpPr txBox="1"/>
            <p:nvPr/>
          </p:nvSpPr>
          <p:spPr>
            <a:xfrm>
              <a:off x="10293417" y="74151"/>
              <a:ext cx="5303055" cy="1569660"/>
            </a:xfrm>
            <a:prstGeom prst="rect">
              <a:avLst/>
            </a:prstGeom>
            <a:noFill/>
          </p:spPr>
          <p:txBody>
            <a:bodyPr wrap="none" rtlCol="0">
              <a:spAutoFit/>
            </a:bodyPr>
            <a:lstStyle/>
            <a:p>
              <a:r>
                <a:rPr lang="es-AR" sz="3200">
                  <a:solidFill>
                    <a:schemeClr val="bg1"/>
                  </a:solidFill>
                  <a:latin typeface="Calisto MT" panose="02040603050505030304" pitchFamily="18" charset="0"/>
                  <a:cs typeface="Arial" panose="020B0604020202020204" pitchFamily="34" charset="0"/>
                </a:rPr>
                <a:t>Ion escape:</a:t>
              </a:r>
            </a:p>
            <a:p>
              <a:pPr marL="457200" indent="-457200">
                <a:buFont typeface="Wingdings" panose="05000000000000000000" pitchFamily="2" charset="2"/>
                <a:buChar char="q"/>
              </a:pPr>
              <a:r>
                <a:rPr lang="es-AR" sz="3200">
                  <a:solidFill>
                    <a:schemeClr val="bg1"/>
                  </a:solidFill>
                  <a:latin typeface="Calisto MT" panose="02040603050505030304" pitchFamily="18" charset="0"/>
                  <a:cs typeface="Arial" panose="020B0604020202020204" pitchFamily="34" charset="0"/>
                </a:rPr>
                <a:t>Decreased for fast (</a:t>
              </a:r>
              <a:r>
                <a:rPr lang="en-US" sz="3200">
                  <a:solidFill>
                    <a:schemeClr val="bg1"/>
                  </a:solidFill>
                  <a:latin typeface="Calisto MT" panose="02040603050505030304" pitchFamily="18" charset="0"/>
                  <a:cs typeface="Arial" panose="020B0604020202020204" pitchFamily="34" charset="0"/>
                </a:rPr>
                <a:t>&gt;</a:t>
              </a:r>
              <a:r>
                <a:rPr lang="es-AR" sz="3200">
                  <a:solidFill>
                    <a:schemeClr val="bg1"/>
                  </a:solidFill>
                  <a:latin typeface="Calisto MT" panose="02040603050505030304" pitchFamily="18" charset="0"/>
                  <a:cs typeface="Arial" panose="020B0604020202020204" pitchFamily="34" charset="0"/>
                </a:rPr>
                <a:t>30eV)</a:t>
              </a:r>
            </a:p>
            <a:p>
              <a:pPr marL="457200" indent="-457200">
                <a:buFont typeface="Wingdings" panose="05000000000000000000" pitchFamily="2" charset="2"/>
                <a:buChar char="q"/>
              </a:pPr>
              <a:r>
                <a:rPr lang="es-AR" sz="3200">
                  <a:solidFill>
                    <a:schemeClr val="bg1"/>
                  </a:solidFill>
                  <a:latin typeface="Calisto MT" panose="02040603050505030304" pitchFamily="18" charset="0"/>
                  <a:cs typeface="Arial" panose="020B0604020202020204" pitchFamily="34" charset="0"/>
                </a:rPr>
                <a:t>Increased for slow (</a:t>
              </a:r>
              <a:r>
                <a:rPr lang="en-US" sz="3200">
                  <a:solidFill>
                    <a:schemeClr val="bg1"/>
                  </a:solidFill>
                  <a:latin typeface="Calisto MT" panose="02040603050505030304" pitchFamily="18" charset="0"/>
                  <a:cs typeface="Arial" panose="020B0604020202020204" pitchFamily="34" charset="0"/>
                </a:rPr>
                <a:t>&lt;</a:t>
              </a:r>
              <a:r>
                <a:rPr lang="es-AR" sz="3200">
                  <a:solidFill>
                    <a:schemeClr val="bg1"/>
                  </a:solidFill>
                  <a:latin typeface="Calisto MT" panose="02040603050505030304" pitchFamily="18" charset="0"/>
                  <a:cs typeface="Arial" panose="020B0604020202020204" pitchFamily="34" charset="0"/>
                </a:rPr>
                <a:t>30eV)</a:t>
              </a:r>
              <a:endParaRPr lang="es-419" sz="3200">
                <a:solidFill>
                  <a:schemeClr val="bg1"/>
                </a:solidFill>
                <a:latin typeface="Calisto MT" panose="02040603050505030304" pitchFamily="18" charset="0"/>
                <a:cs typeface="Arial" panose="020B0604020202020204" pitchFamily="34" charset="0"/>
              </a:endParaRPr>
            </a:p>
          </p:txBody>
        </p:sp>
        <p:sp>
          <p:nvSpPr>
            <p:cNvPr id="9" name="TextBox 8">
              <a:extLst>
                <a:ext uri="{FF2B5EF4-FFF2-40B4-BE49-F238E27FC236}">
                  <a16:creationId xmlns:a16="http://schemas.microsoft.com/office/drawing/2014/main" id="{124C61C3-A9AD-C5E4-DAF7-12F59273140A}"/>
                </a:ext>
              </a:extLst>
            </p:cNvPr>
            <p:cNvSpPr txBox="1"/>
            <p:nvPr/>
          </p:nvSpPr>
          <p:spPr>
            <a:xfrm>
              <a:off x="13013531" y="130194"/>
              <a:ext cx="2805448" cy="523220"/>
            </a:xfrm>
            <a:prstGeom prst="rect">
              <a:avLst/>
            </a:prstGeom>
            <a:noFill/>
          </p:spPr>
          <p:txBody>
            <a:bodyPr wrap="none" rtlCol="0">
              <a:spAutoFit/>
            </a:bodyPr>
            <a:lstStyle/>
            <a:p>
              <a:r>
                <a:rPr lang="es-AR" sz="2800">
                  <a:solidFill>
                    <a:schemeClr val="accent1">
                      <a:lumMod val="20000"/>
                      <a:lumOff val="80000"/>
                    </a:schemeClr>
                  </a:solidFill>
                </a:rPr>
                <a:t>(</a:t>
              </a:r>
              <a:r>
                <a:rPr lang="es-419" sz="2800">
                  <a:solidFill>
                    <a:schemeClr val="accent1">
                      <a:lumMod val="20000"/>
                      <a:lumOff val="80000"/>
                    </a:schemeClr>
                  </a:solidFill>
                </a:rPr>
                <a:t>Shen et al., 2024</a:t>
              </a:r>
              <a:r>
                <a:rPr lang="es-AR" sz="2800">
                  <a:solidFill>
                    <a:schemeClr val="accent1">
                      <a:lumMod val="20000"/>
                      <a:lumOff val="80000"/>
                    </a:schemeClr>
                  </a:solidFill>
                </a:rPr>
                <a:t>)</a:t>
              </a:r>
              <a:endParaRPr lang="es-419" sz="2800">
                <a:solidFill>
                  <a:schemeClr val="accent1">
                    <a:lumMod val="20000"/>
                    <a:lumOff val="80000"/>
                  </a:schemeClr>
                </a:solidFill>
              </a:endParaRPr>
            </a:p>
          </p:txBody>
        </p:sp>
      </p:grpSp>
      <p:sp>
        <p:nvSpPr>
          <p:cNvPr id="8" name="TextBox 7">
            <a:extLst>
              <a:ext uri="{FF2B5EF4-FFF2-40B4-BE49-F238E27FC236}">
                <a16:creationId xmlns:a16="http://schemas.microsoft.com/office/drawing/2014/main" id="{6FAEB7EB-D321-3E67-B3B2-DA1ABA1FA2BE}"/>
              </a:ext>
            </a:extLst>
          </p:cNvPr>
          <p:cNvSpPr txBox="1"/>
          <p:nvPr/>
        </p:nvSpPr>
        <p:spPr>
          <a:xfrm>
            <a:off x="512866" y="263604"/>
            <a:ext cx="3813865" cy="1107996"/>
          </a:xfrm>
          <a:prstGeom prst="rect">
            <a:avLst/>
          </a:prstGeom>
          <a:noFill/>
        </p:spPr>
        <p:txBody>
          <a:bodyPr wrap="none" rtlCol="0">
            <a:spAutoFit/>
          </a:bodyPr>
          <a:lstStyle/>
          <a:p>
            <a:r>
              <a:rPr lang="es-AR" sz="6600" b="1">
                <a:solidFill>
                  <a:schemeClr val="bg1"/>
                </a:solidFill>
                <a:latin typeface="Footlight MT Light" panose="0204060206030A020304" pitchFamily="18" charset="0"/>
              </a:rPr>
              <a:t>Ion escape</a:t>
            </a:r>
            <a:endParaRPr lang="es-419" sz="6600" b="1">
              <a:solidFill>
                <a:schemeClr val="bg1"/>
              </a:solidFill>
              <a:latin typeface="Footlight MT Light" panose="0204060206030A020304" pitchFamily="18" charset="0"/>
            </a:endParaRPr>
          </a:p>
        </p:txBody>
      </p:sp>
      <p:pic>
        <p:nvPicPr>
          <p:cNvPr id="17" name="Picture 16">
            <a:extLst>
              <a:ext uri="{FF2B5EF4-FFF2-40B4-BE49-F238E27FC236}">
                <a16:creationId xmlns:a16="http://schemas.microsoft.com/office/drawing/2014/main" id="{902F2DA7-708E-9DB5-3F7B-EDE8B1BE2ABE}"/>
              </a:ext>
            </a:extLst>
          </p:cNvPr>
          <p:cNvPicPr>
            <a:picLocks noChangeAspect="1"/>
          </p:cNvPicPr>
          <p:nvPr/>
        </p:nvPicPr>
        <p:blipFill>
          <a:blip r:embed="rId3"/>
          <a:srcRect b="3523"/>
          <a:stretch/>
        </p:blipFill>
        <p:spPr>
          <a:xfrm>
            <a:off x="8079325" y="1723311"/>
            <a:ext cx="8744206" cy="6327105"/>
          </a:xfrm>
          <a:prstGeom prst="rect">
            <a:avLst/>
          </a:prstGeom>
        </p:spPr>
      </p:pic>
      <p:pic>
        <p:nvPicPr>
          <p:cNvPr id="21" name="Picture 20">
            <a:extLst>
              <a:ext uri="{FF2B5EF4-FFF2-40B4-BE49-F238E27FC236}">
                <a16:creationId xmlns:a16="http://schemas.microsoft.com/office/drawing/2014/main" id="{8FE00470-1C90-27A7-4DB1-00145FF2AD36}"/>
              </a:ext>
            </a:extLst>
          </p:cNvPr>
          <p:cNvPicPr>
            <a:picLocks noChangeAspect="1"/>
          </p:cNvPicPr>
          <p:nvPr/>
        </p:nvPicPr>
        <p:blipFill>
          <a:blip r:embed="rId4"/>
          <a:stretch>
            <a:fillRect/>
          </a:stretch>
        </p:blipFill>
        <p:spPr>
          <a:xfrm>
            <a:off x="326572" y="1752600"/>
            <a:ext cx="7886360" cy="6256437"/>
          </a:xfrm>
          <a:prstGeom prst="rect">
            <a:avLst/>
          </a:prstGeom>
        </p:spPr>
      </p:pic>
      <p:sp>
        <p:nvSpPr>
          <p:cNvPr id="22" name="TextBox 21">
            <a:extLst>
              <a:ext uri="{FF2B5EF4-FFF2-40B4-BE49-F238E27FC236}">
                <a16:creationId xmlns:a16="http://schemas.microsoft.com/office/drawing/2014/main" id="{54081AAA-B653-88D4-5559-B79A1E819A20}"/>
              </a:ext>
            </a:extLst>
          </p:cNvPr>
          <p:cNvSpPr txBox="1"/>
          <p:nvPr/>
        </p:nvSpPr>
        <p:spPr>
          <a:xfrm>
            <a:off x="326572" y="8492083"/>
            <a:ext cx="6239785" cy="584775"/>
          </a:xfrm>
          <a:prstGeom prst="rect">
            <a:avLst/>
          </a:prstGeom>
          <a:noFill/>
        </p:spPr>
        <p:txBody>
          <a:bodyPr wrap="none" rtlCol="0">
            <a:spAutoFit/>
          </a:bodyPr>
          <a:lstStyle/>
          <a:p>
            <a:pPr marL="457200" indent="-457200">
              <a:buFont typeface="Arial" panose="020B0604020202020204" pitchFamily="34" charset="0"/>
              <a:buChar char="•"/>
            </a:pPr>
            <a:r>
              <a:rPr lang="es-AR" sz="3200">
                <a:solidFill>
                  <a:schemeClr val="bg1"/>
                </a:solidFill>
                <a:latin typeface="Calisto MT" panose="02040603050505030304" pitchFamily="18" charset="0"/>
                <a:cs typeface="Arial" panose="020B0604020202020204" pitchFamily="34" charset="0"/>
              </a:rPr>
              <a:t>Consistent with previous studies</a:t>
            </a:r>
            <a:endParaRPr lang="es-419" sz="3200">
              <a:solidFill>
                <a:schemeClr val="bg1"/>
              </a:solidFill>
              <a:latin typeface="Calisto MT" panose="02040603050505030304" pitchFamily="18" charset="0"/>
              <a:cs typeface="Arial" panose="020B0604020202020204" pitchFamily="34" charset="0"/>
            </a:endParaRPr>
          </a:p>
        </p:txBody>
      </p:sp>
    </p:spTree>
    <p:extLst>
      <p:ext uri="{BB962C8B-B14F-4D97-AF65-F5344CB8AC3E}">
        <p14:creationId xmlns:p14="http://schemas.microsoft.com/office/powerpoint/2010/main" val="224158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DCC3578-F71C-8DA5-742C-FAF0FE9E00EA}"/>
              </a:ext>
            </a:extLst>
          </p:cNvPr>
          <p:cNvSpPr>
            <a:spLocks noGrp="1"/>
          </p:cNvSpPr>
          <p:nvPr>
            <p:ph type="sldNum" sz="quarter" idx="12"/>
          </p:nvPr>
        </p:nvSpPr>
        <p:spPr/>
        <p:txBody>
          <a:bodyPr/>
          <a:lstStyle/>
          <a:p>
            <a:fld id="{C6D1AB73-2785-4F21-AC41-9BEEFFE137EA}" type="slidenum">
              <a:rPr lang="fr-FR" smtClean="0"/>
              <a:t>18</a:t>
            </a:fld>
            <a:endParaRPr lang="fr-FR"/>
          </a:p>
        </p:txBody>
      </p:sp>
      <p:sp>
        <p:nvSpPr>
          <p:cNvPr id="16" name="TextBox 15">
            <a:extLst>
              <a:ext uri="{FF2B5EF4-FFF2-40B4-BE49-F238E27FC236}">
                <a16:creationId xmlns:a16="http://schemas.microsoft.com/office/drawing/2014/main" id="{00516348-0DDE-D114-6C38-27043F014B00}"/>
              </a:ext>
            </a:extLst>
          </p:cNvPr>
          <p:cNvSpPr txBox="1"/>
          <p:nvPr/>
        </p:nvSpPr>
        <p:spPr>
          <a:xfrm>
            <a:off x="440531" y="381000"/>
            <a:ext cx="4976106" cy="1107996"/>
          </a:xfrm>
          <a:prstGeom prst="rect">
            <a:avLst/>
          </a:prstGeom>
          <a:noFill/>
        </p:spPr>
        <p:txBody>
          <a:bodyPr wrap="none" rtlCol="0">
            <a:spAutoFit/>
          </a:bodyPr>
          <a:lstStyle/>
          <a:p>
            <a:r>
              <a:rPr lang="es-AR" sz="6600" b="1">
                <a:solidFill>
                  <a:schemeClr val="bg1"/>
                </a:solidFill>
                <a:latin typeface="Footlight MT Light" panose="0204060206030A020304" pitchFamily="18" charset="0"/>
              </a:rPr>
              <a:t>Ion flux maps</a:t>
            </a:r>
            <a:endParaRPr lang="es-419" sz="6600" b="1">
              <a:solidFill>
                <a:schemeClr val="bg1"/>
              </a:solidFill>
              <a:latin typeface="Footlight MT Light" panose="0204060206030A020304" pitchFamily="18" charset="0"/>
            </a:endParaRPr>
          </a:p>
        </p:txBody>
      </p:sp>
      <p:sp>
        <p:nvSpPr>
          <p:cNvPr id="18" name="TextBox 17">
            <a:extLst>
              <a:ext uri="{FF2B5EF4-FFF2-40B4-BE49-F238E27FC236}">
                <a16:creationId xmlns:a16="http://schemas.microsoft.com/office/drawing/2014/main" id="{F0895650-EA62-8CF3-A464-B41FE66174A7}"/>
              </a:ext>
            </a:extLst>
          </p:cNvPr>
          <p:cNvSpPr txBox="1"/>
          <p:nvPr/>
        </p:nvSpPr>
        <p:spPr>
          <a:xfrm>
            <a:off x="-44007" y="3115672"/>
            <a:ext cx="1042273" cy="584775"/>
          </a:xfrm>
          <a:prstGeom prst="rect">
            <a:avLst/>
          </a:prstGeom>
          <a:noFill/>
        </p:spPr>
        <p:txBody>
          <a:bodyPr wrap="none" rtlCol="0">
            <a:spAutoFit/>
          </a:bodyPr>
          <a:lstStyle/>
          <a:p>
            <a:r>
              <a:rPr lang="es-419" sz="3200">
                <a:solidFill>
                  <a:schemeClr val="bg1"/>
                </a:solidFill>
                <a:latin typeface="Calisto MT" panose="02040603050505030304" pitchFamily="18" charset="0"/>
                <a:cs typeface="Arial" panose="020B0604020202020204" pitchFamily="34" charset="0"/>
              </a:rPr>
              <a:t>+45°</a:t>
            </a:r>
          </a:p>
        </p:txBody>
      </p:sp>
      <p:sp>
        <p:nvSpPr>
          <p:cNvPr id="19" name="TextBox 18">
            <a:extLst>
              <a:ext uri="{FF2B5EF4-FFF2-40B4-BE49-F238E27FC236}">
                <a16:creationId xmlns:a16="http://schemas.microsoft.com/office/drawing/2014/main" id="{759D334A-AABE-8A42-C059-683B68FFD9EE}"/>
              </a:ext>
            </a:extLst>
          </p:cNvPr>
          <p:cNvSpPr txBox="1"/>
          <p:nvPr/>
        </p:nvSpPr>
        <p:spPr>
          <a:xfrm>
            <a:off x="26308" y="6103099"/>
            <a:ext cx="888385" cy="584775"/>
          </a:xfrm>
          <a:prstGeom prst="rect">
            <a:avLst/>
          </a:prstGeom>
          <a:noFill/>
        </p:spPr>
        <p:txBody>
          <a:bodyPr wrap="none" rtlCol="0">
            <a:spAutoFit/>
          </a:bodyPr>
          <a:lstStyle/>
          <a:p>
            <a:r>
              <a:rPr lang="es-419" sz="3200">
                <a:solidFill>
                  <a:schemeClr val="bg1"/>
                </a:solidFill>
                <a:latin typeface="Calisto MT" panose="02040603050505030304" pitchFamily="18" charset="0"/>
                <a:cs typeface="Arial" panose="020B0604020202020204" pitchFamily="34" charset="0"/>
              </a:rPr>
              <a:t>-45°</a:t>
            </a:r>
          </a:p>
        </p:txBody>
      </p:sp>
      <p:sp>
        <p:nvSpPr>
          <p:cNvPr id="20" name="TextBox 19">
            <a:extLst>
              <a:ext uri="{FF2B5EF4-FFF2-40B4-BE49-F238E27FC236}">
                <a16:creationId xmlns:a16="http://schemas.microsoft.com/office/drawing/2014/main" id="{C84B7DCE-1C80-3202-8F70-51428DB1EC7E}"/>
              </a:ext>
            </a:extLst>
          </p:cNvPr>
          <p:cNvSpPr txBox="1"/>
          <p:nvPr/>
        </p:nvSpPr>
        <p:spPr>
          <a:xfrm>
            <a:off x="520007" y="8189225"/>
            <a:ext cx="888385" cy="584775"/>
          </a:xfrm>
          <a:prstGeom prst="rect">
            <a:avLst/>
          </a:prstGeom>
          <a:noFill/>
        </p:spPr>
        <p:txBody>
          <a:bodyPr wrap="none" rtlCol="0">
            <a:spAutoFit/>
          </a:bodyPr>
          <a:lstStyle/>
          <a:p>
            <a:r>
              <a:rPr lang="es-419" sz="3200">
                <a:solidFill>
                  <a:schemeClr val="bg1"/>
                </a:solidFill>
                <a:latin typeface="Calisto MT" panose="02040603050505030304" pitchFamily="18" charset="0"/>
                <a:cs typeface="Arial" panose="020B0604020202020204" pitchFamily="34" charset="0"/>
              </a:rPr>
              <a:t>-90°</a:t>
            </a:r>
          </a:p>
        </p:txBody>
      </p:sp>
      <p:sp>
        <p:nvSpPr>
          <p:cNvPr id="21" name="TextBox 20">
            <a:extLst>
              <a:ext uri="{FF2B5EF4-FFF2-40B4-BE49-F238E27FC236}">
                <a16:creationId xmlns:a16="http://schemas.microsoft.com/office/drawing/2014/main" id="{8AD52394-1169-A713-612D-33AEB461BABC}"/>
              </a:ext>
            </a:extLst>
          </p:cNvPr>
          <p:cNvSpPr txBox="1"/>
          <p:nvPr/>
        </p:nvSpPr>
        <p:spPr>
          <a:xfrm>
            <a:off x="4735355" y="8229600"/>
            <a:ext cx="1042273" cy="584775"/>
          </a:xfrm>
          <a:prstGeom prst="rect">
            <a:avLst/>
          </a:prstGeom>
          <a:noFill/>
        </p:spPr>
        <p:txBody>
          <a:bodyPr wrap="none" rtlCol="0">
            <a:spAutoFit/>
          </a:bodyPr>
          <a:lstStyle/>
          <a:p>
            <a:r>
              <a:rPr lang="es-419" sz="3200">
                <a:solidFill>
                  <a:schemeClr val="bg1"/>
                </a:solidFill>
                <a:latin typeface="Calisto MT" panose="02040603050505030304" pitchFamily="18" charset="0"/>
                <a:cs typeface="Arial" panose="020B0604020202020204" pitchFamily="34" charset="0"/>
              </a:rPr>
              <a:t>+90°</a:t>
            </a:r>
          </a:p>
        </p:txBody>
      </p:sp>
      <p:sp>
        <p:nvSpPr>
          <p:cNvPr id="22" name="TextBox 21">
            <a:extLst>
              <a:ext uri="{FF2B5EF4-FFF2-40B4-BE49-F238E27FC236}">
                <a16:creationId xmlns:a16="http://schemas.microsoft.com/office/drawing/2014/main" id="{646792C1-6560-726E-EEE1-2E48F2FDB7D0}"/>
              </a:ext>
            </a:extLst>
          </p:cNvPr>
          <p:cNvSpPr txBox="1"/>
          <p:nvPr/>
        </p:nvSpPr>
        <p:spPr>
          <a:xfrm>
            <a:off x="9268805" y="8229600"/>
            <a:ext cx="1252266" cy="584775"/>
          </a:xfrm>
          <a:prstGeom prst="rect">
            <a:avLst/>
          </a:prstGeom>
          <a:noFill/>
        </p:spPr>
        <p:txBody>
          <a:bodyPr wrap="none" rtlCol="0">
            <a:spAutoFit/>
          </a:bodyPr>
          <a:lstStyle/>
          <a:p>
            <a:r>
              <a:rPr lang="es-419" sz="3200">
                <a:solidFill>
                  <a:schemeClr val="bg1"/>
                </a:solidFill>
                <a:latin typeface="Calisto MT" panose="02040603050505030304" pitchFamily="18" charset="0"/>
                <a:cs typeface="Arial" panose="020B0604020202020204" pitchFamily="34" charset="0"/>
              </a:rPr>
              <a:t>+270°</a:t>
            </a:r>
          </a:p>
        </p:txBody>
      </p:sp>
      <p:sp>
        <p:nvSpPr>
          <p:cNvPr id="23" name="TextBox 22">
            <a:extLst>
              <a:ext uri="{FF2B5EF4-FFF2-40B4-BE49-F238E27FC236}">
                <a16:creationId xmlns:a16="http://schemas.microsoft.com/office/drawing/2014/main" id="{189B9C23-3601-79D9-E776-E591EE6FBD34}"/>
              </a:ext>
            </a:extLst>
          </p:cNvPr>
          <p:cNvSpPr txBox="1"/>
          <p:nvPr/>
        </p:nvSpPr>
        <p:spPr>
          <a:xfrm rot="16200000">
            <a:off x="-415731" y="4584412"/>
            <a:ext cx="1654620" cy="584775"/>
          </a:xfrm>
          <a:prstGeom prst="rect">
            <a:avLst/>
          </a:prstGeom>
          <a:noFill/>
        </p:spPr>
        <p:txBody>
          <a:bodyPr wrap="none" rtlCol="0">
            <a:spAutoFit/>
          </a:bodyPr>
          <a:lstStyle/>
          <a:p>
            <a:r>
              <a:rPr lang="es-419" sz="3200">
                <a:solidFill>
                  <a:schemeClr val="bg1"/>
                </a:solidFill>
                <a:latin typeface="Calisto MT" panose="02040603050505030304" pitchFamily="18" charset="0"/>
                <a:cs typeface="Arial" panose="020B0604020202020204" pitchFamily="34" charset="0"/>
              </a:rPr>
              <a:t>Latitude</a:t>
            </a:r>
          </a:p>
        </p:txBody>
      </p:sp>
      <p:sp>
        <p:nvSpPr>
          <p:cNvPr id="24" name="TextBox 23">
            <a:extLst>
              <a:ext uri="{FF2B5EF4-FFF2-40B4-BE49-F238E27FC236}">
                <a16:creationId xmlns:a16="http://schemas.microsoft.com/office/drawing/2014/main" id="{F6A2011F-4033-D8D9-C01D-0D53DCD4CBA2}"/>
              </a:ext>
            </a:extLst>
          </p:cNvPr>
          <p:cNvSpPr txBox="1"/>
          <p:nvPr/>
        </p:nvSpPr>
        <p:spPr>
          <a:xfrm>
            <a:off x="4380732" y="8748425"/>
            <a:ext cx="1980029" cy="584775"/>
          </a:xfrm>
          <a:prstGeom prst="rect">
            <a:avLst/>
          </a:prstGeom>
          <a:noFill/>
        </p:spPr>
        <p:txBody>
          <a:bodyPr wrap="none" rtlCol="0">
            <a:spAutoFit/>
          </a:bodyPr>
          <a:lstStyle/>
          <a:p>
            <a:r>
              <a:rPr lang="es-419" sz="3200">
                <a:solidFill>
                  <a:schemeClr val="bg1"/>
                </a:solidFill>
                <a:latin typeface="Calisto MT" panose="02040603050505030304" pitchFamily="18" charset="0"/>
                <a:cs typeface="Arial" panose="020B0604020202020204" pitchFamily="34" charset="0"/>
              </a:rPr>
              <a:t>Longitude</a:t>
            </a:r>
          </a:p>
        </p:txBody>
      </p:sp>
      <p:grpSp>
        <p:nvGrpSpPr>
          <p:cNvPr id="25" name="Group 24">
            <a:extLst>
              <a:ext uri="{FF2B5EF4-FFF2-40B4-BE49-F238E27FC236}">
                <a16:creationId xmlns:a16="http://schemas.microsoft.com/office/drawing/2014/main" id="{DB8FB3CC-6B62-66FB-5F82-5E82DC51378D}"/>
              </a:ext>
            </a:extLst>
          </p:cNvPr>
          <p:cNvGrpSpPr/>
          <p:nvPr/>
        </p:nvGrpSpPr>
        <p:grpSpPr>
          <a:xfrm>
            <a:off x="905607" y="1799444"/>
            <a:ext cx="9059924" cy="6424096"/>
            <a:chOff x="9049400" y="2341778"/>
            <a:chExt cx="5411931" cy="3221477"/>
          </a:xfrm>
        </p:grpSpPr>
        <p:sp>
          <p:nvSpPr>
            <p:cNvPr id="9" name="Rectangle 8">
              <a:extLst>
                <a:ext uri="{FF2B5EF4-FFF2-40B4-BE49-F238E27FC236}">
                  <a16:creationId xmlns:a16="http://schemas.microsoft.com/office/drawing/2014/main" id="{71430003-B778-C227-A8B7-47E4A07B9D13}"/>
                </a:ext>
              </a:extLst>
            </p:cNvPr>
            <p:cNvSpPr/>
            <p:nvPr/>
          </p:nvSpPr>
          <p:spPr>
            <a:xfrm>
              <a:off x="9051131" y="4648201"/>
              <a:ext cx="5410200" cy="915054"/>
            </a:xfrm>
            <a:prstGeom prst="rect">
              <a:avLst/>
            </a:prstGeom>
            <a:solidFill>
              <a:srgbClr val="DDDDDD"/>
            </a:solidFill>
            <a:ln w="508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AR" sz="4000" b="1">
                  <a:solidFill>
                    <a:schemeClr val="tx1"/>
                  </a:solidFill>
                </a:rPr>
                <a:t>SOUTH (-E)</a:t>
              </a:r>
              <a:endParaRPr lang="en-US" sz="4000" b="1">
                <a:solidFill>
                  <a:schemeClr val="tx1"/>
                </a:solidFill>
              </a:endParaRPr>
            </a:p>
          </p:txBody>
        </p:sp>
        <p:sp>
          <p:nvSpPr>
            <p:cNvPr id="14" name="Rectangle 13">
              <a:extLst>
                <a:ext uri="{FF2B5EF4-FFF2-40B4-BE49-F238E27FC236}">
                  <a16:creationId xmlns:a16="http://schemas.microsoft.com/office/drawing/2014/main" id="{90A92D85-1740-0318-5C66-877CF740E17D}"/>
                </a:ext>
              </a:extLst>
            </p:cNvPr>
            <p:cNvSpPr/>
            <p:nvPr/>
          </p:nvSpPr>
          <p:spPr>
            <a:xfrm>
              <a:off x="11700306" y="3200400"/>
              <a:ext cx="2761025" cy="1446145"/>
            </a:xfrm>
            <a:prstGeom prst="rect">
              <a:avLst/>
            </a:prstGeom>
            <a:solidFill>
              <a:srgbClr val="B2B2B2"/>
            </a:solidFill>
            <a:ln w="508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AR" sz="4000" b="1">
                  <a:solidFill>
                    <a:schemeClr val="tx1"/>
                  </a:solidFill>
                </a:rPr>
                <a:t>NIGHTSIDE</a:t>
              </a:r>
              <a:endParaRPr lang="en-US" sz="4000" b="1">
                <a:solidFill>
                  <a:schemeClr val="tx1"/>
                </a:solidFill>
              </a:endParaRPr>
            </a:p>
          </p:txBody>
        </p:sp>
        <p:sp>
          <p:nvSpPr>
            <p:cNvPr id="15" name="Rectangle 14">
              <a:extLst>
                <a:ext uri="{FF2B5EF4-FFF2-40B4-BE49-F238E27FC236}">
                  <a16:creationId xmlns:a16="http://schemas.microsoft.com/office/drawing/2014/main" id="{59667EED-778D-4B6F-E1A4-82230107F58A}"/>
                </a:ext>
              </a:extLst>
            </p:cNvPr>
            <p:cNvSpPr/>
            <p:nvPr/>
          </p:nvSpPr>
          <p:spPr>
            <a:xfrm>
              <a:off x="9051131" y="3200401"/>
              <a:ext cx="2649175" cy="1447800"/>
            </a:xfrm>
            <a:prstGeom prst="rect">
              <a:avLst/>
            </a:prstGeom>
            <a:solidFill>
              <a:schemeClr val="bg1"/>
            </a:solidFill>
            <a:ln w="508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AR" sz="4000" b="1">
                  <a:solidFill>
                    <a:schemeClr val="tx1"/>
                  </a:solidFill>
                </a:rPr>
                <a:t>DAYSIDE</a:t>
              </a:r>
              <a:endParaRPr lang="en-US" sz="4000" b="1">
                <a:solidFill>
                  <a:schemeClr val="tx1"/>
                </a:solidFill>
              </a:endParaRPr>
            </a:p>
          </p:txBody>
        </p:sp>
        <p:sp>
          <p:nvSpPr>
            <p:cNvPr id="8" name="Rectangle 7">
              <a:extLst>
                <a:ext uri="{FF2B5EF4-FFF2-40B4-BE49-F238E27FC236}">
                  <a16:creationId xmlns:a16="http://schemas.microsoft.com/office/drawing/2014/main" id="{05EFB992-5FBA-70BC-3675-E597BDAFA9A0}"/>
                </a:ext>
              </a:extLst>
            </p:cNvPr>
            <p:cNvSpPr/>
            <p:nvPr/>
          </p:nvSpPr>
          <p:spPr>
            <a:xfrm>
              <a:off x="9049400" y="2341778"/>
              <a:ext cx="5410200" cy="858622"/>
            </a:xfrm>
            <a:prstGeom prst="rect">
              <a:avLst/>
            </a:prstGeom>
            <a:solidFill>
              <a:srgbClr val="DDDDDD"/>
            </a:solidFill>
            <a:ln w="508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AR" sz="4000" b="1">
                  <a:solidFill>
                    <a:schemeClr val="tx1"/>
                  </a:solidFill>
                </a:rPr>
                <a:t>NORTH (+E)</a:t>
              </a:r>
              <a:endParaRPr lang="en-US" sz="4000" b="1">
                <a:solidFill>
                  <a:schemeClr val="tx1"/>
                </a:solidFill>
              </a:endParaRPr>
            </a:p>
          </p:txBody>
        </p:sp>
      </p:grpSp>
      <p:sp>
        <p:nvSpPr>
          <p:cNvPr id="65" name="TextBox 64">
            <a:extLst>
              <a:ext uri="{FF2B5EF4-FFF2-40B4-BE49-F238E27FC236}">
                <a16:creationId xmlns:a16="http://schemas.microsoft.com/office/drawing/2014/main" id="{50CC7139-9747-5517-72B6-26B611A7412F}"/>
              </a:ext>
            </a:extLst>
          </p:cNvPr>
          <p:cNvSpPr txBox="1"/>
          <p:nvPr/>
        </p:nvSpPr>
        <p:spPr>
          <a:xfrm>
            <a:off x="2777965" y="8229600"/>
            <a:ext cx="558166" cy="584775"/>
          </a:xfrm>
          <a:prstGeom prst="rect">
            <a:avLst/>
          </a:prstGeom>
          <a:noFill/>
        </p:spPr>
        <p:txBody>
          <a:bodyPr wrap="none" rtlCol="0">
            <a:spAutoFit/>
          </a:bodyPr>
          <a:lstStyle/>
          <a:p>
            <a:r>
              <a:rPr lang="es-419" sz="3200">
                <a:solidFill>
                  <a:schemeClr val="bg1"/>
                </a:solidFill>
                <a:latin typeface="Calisto MT" panose="02040603050505030304" pitchFamily="18" charset="0"/>
                <a:cs typeface="Arial" panose="020B0604020202020204" pitchFamily="34" charset="0"/>
              </a:rPr>
              <a:t>0°</a:t>
            </a:r>
          </a:p>
        </p:txBody>
      </p:sp>
      <p:sp>
        <p:nvSpPr>
          <p:cNvPr id="66" name="TextBox 65">
            <a:extLst>
              <a:ext uri="{FF2B5EF4-FFF2-40B4-BE49-F238E27FC236}">
                <a16:creationId xmlns:a16="http://schemas.microsoft.com/office/drawing/2014/main" id="{D4148CC2-DDB7-6ADE-4375-770B2E488F40}"/>
              </a:ext>
            </a:extLst>
          </p:cNvPr>
          <p:cNvSpPr txBox="1"/>
          <p:nvPr/>
        </p:nvSpPr>
        <p:spPr>
          <a:xfrm>
            <a:off x="6993731" y="8254425"/>
            <a:ext cx="1252266" cy="584775"/>
          </a:xfrm>
          <a:prstGeom prst="rect">
            <a:avLst/>
          </a:prstGeom>
          <a:noFill/>
        </p:spPr>
        <p:txBody>
          <a:bodyPr wrap="none" rtlCol="0">
            <a:spAutoFit/>
          </a:bodyPr>
          <a:lstStyle/>
          <a:p>
            <a:r>
              <a:rPr lang="es-419" sz="3200">
                <a:solidFill>
                  <a:schemeClr val="bg1"/>
                </a:solidFill>
                <a:latin typeface="Calisto MT" panose="02040603050505030304" pitchFamily="18" charset="0"/>
                <a:cs typeface="Arial" panose="020B0604020202020204" pitchFamily="34" charset="0"/>
              </a:rPr>
              <a:t>+180°</a:t>
            </a:r>
          </a:p>
        </p:txBody>
      </p:sp>
      <p:sp>
        <p:nvSpPr>
          <p:cNvPr id="67" name="TextBox 66">
            <a:extLst>
              <a:ext uri="{FF2B5EF4-FFF2-40B4-BE49-F238E27FC236}">
                <a16:creationId xmlns:a16="http://schemas.microsoft.com/office/drawing/2014/main" id="{2768272A-2D33-8FA6-AA3B-12F73C9D089B}"/>
              </a:ext>
            </a:extLst>
          </p:cNvPr>
          <p:cNvSpPr txBox="1"/>
          <p:nvPr/>
        </p:nvSpPr>
        <p:spPr>
          <a:xfrm>
            <a:off x="-16669" y="1524000"/>
            <a:ext cx="1042273" cy="584775"/>
          </a:xfrm>
          <a:prstGeom prst="rect">
            <a:avLst/>
          </a:prstGeom>
          <a:noFill/>
        </p:spPr>
        <p:txBody>
          <a:bodyPr wrap="none" rtlCol="0">
            <a:spAutoFit/>
          </a:bodyPr>
          <a:lstStyle/>
          <a:p>
            <a:r>
              <a:rPr lang="es-419" sz="3200">
                <a:solidFill>
                  <a:schemeClr val="bg1"/>
                </a:solidFill>
                <a:latin typeface="Calisto MT" panose="02040603050505030304" pitchFamily="18" charset="0"/>
                <a:cs typeface="Arial" panose="020B0604020202020204" pitchFamily="34" charset="0"/>
              </a:rPr>
              <a:t>+90°</a:t>
            </a:r>
          </a:p>
        </p:txBody>
      </p:sp>
      <p:sp>
        <p:nvSpPr>
          <p:cNvPr id="68" name="TextBox 67">
            <a:extLst>
              <a:ext uri="{FF2B5EF4-FFF2-40B4-BE49-F238E27FC236}">
                <a16:creationId xmlns:a16="http://schemas.microsoft.com/office/drawing/2014/main" id="{84F6B407-D1E5-E612-4F75-220BF1394A1C}"/>
              </a:ext>
            </a:extLst>
          </p:cNvPr>
          <p:cNvSpPr txBox="1"/>
          <p:nvPr/>
        </p:nvSpPr>
        <p:spPr>
          <a:xfrm>
            <a:off x="59531" y="7873425"/>
            <a:ext cx="888385" cy="584775"/>
          </a:xfrm>
          <a:prstGeom prst="rect">
            <a:avLst/>
          </a:prstGeom>
          <a:noFill/>
        </p:spPr>
        <p:txBody>
          <a:bodyPr wrap="none" rtlCol="0">
            <a:spAutoFit/>
          </a:bodyPr>
          <a:lstStyle/>
          <a:p>
            <a:r>
              <a:rPr lang="es-419" sz="3200">
                <a:solidFill>
                  <a:schemeClr val="bg1"/>
                </a:solidFill>
                <a:latin typeface="Calisto MT" panose="02040603050505030304" pitchFamily="18" charset="0"/>
                <a:cs typeface="Arial" panose="020B0604020202020204" pitchFamily="34" charset="0"/>
              </a:rPr>
              <a:t>-90°</a:t>
            </a:r>
          </a:p>
        </p:txBody>
      </p:sp>
      <p:grpSp>
        <p:nvGrpSpPr>
          <p:cNvPr id="71" name="Group 70">
            <a:extLst>
              <a:ext uri="{FF2B5EF4-FFF2-40B4-BE49-F238E27FC236}">
                <a16:creationId xmlns:a16="http://schemas.microsoft.com/office/drawing/2014/main" id="{43D66E0D-573D-9697-5BEF-EBF093E0320F}"/>
              </a:ext>
            </a:extLst>
          </p:cNvPr>
          <p:cNvGrpSpPr/>
          <p:nvPr/>
        </p:nvGrpSpPr>
        <p:grpSpPr>
          <a:xfrm>
            <a:off x="10422731" y="457200"/>
            <a:ext cx="6424096" cy="9228964"/>
            <a:chOff x="10422731" y="457200"/>
            <a:chExt cx="6424096" cy="9228964"/>
          </a:xfrm>
        </p:grpSpPr>
        <p:sp>
          <p:nvSpPr>
            <p:cNvPr id="69" name="Oval 68">
              <a:extLst>
                <a:ext uri="{FF2B5EF4-FFF2-40B4-BE49-F238E27FC236}">
                  <a16:creationId xmlns:a16="http://schemas.microsoft.com/office/drawing/2014/main" id="{A6918C7D-8618-63AD-C1A2-EB758AAB4D0C}"/>
                </a:ext>
              </a:extLst>
            </p:cNvPr>
            <p:cNvSpPr/>
            <p:nvPr/>
          </p:nvSpPr>
          <p:spPr bwMode="auto">
            <a:xfrm>
              <a:off x="11081059" y="2476816"/>
              <a:ext cx="5066992" cy="5066984"/>
            </a:xfrm>
            <a:prstGeom prst="ellipse">
              <a:avLst/>
            </a:prstGeom>
            <a:solidFill>
              <a:schemeClr val="accent5">
                <a:lumMod val="60000"/>
                <a:lumOff val="40000"/>
                <a:alpha val="63000"/>
              </a:schemeClr>
            </a:solidFill>
            <a:ln w="25400" cap="flat" cmpd="sng" algn="ctr">
              <a:solidFill>
                <a:schemeClr val="tx1"/>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a:lnSpc>
                  <a:spcPct val="100000"/>
                </a:lnSpc>
                <a:spcBef>
                  <a:spcPts val="0"/>
                </a:spcBef>
                <a:spcAft>
                  <a:spcPts val="0"/>
                </a:spcAft>
                <a:buClrTx/>
                <a:buSzTx/>
                <a:buFontTx/>
                <a:buNone/>
                <a:defRPr/>
              </a:pPr>
              <a:endParaRPr lang="en-US" sz="2400" b="0" i="0" u="none" strike="noStrike" cap="none">
                <a:ln>
                  <a:noFill/>
                </a:ln>
                <a:solidFill>
                  <a:schemeClr val="tx1"/>
                </a:solidFill>
                <a:latin typeface="Times New Roman"/>
              </a:endParaRPr>
            </a:p>
          </p:txBody>
        </p:sp>
        <p:sp>
          <p:nvSpPr>
            <p:cNvPr id="26" name="Oval 25">
              <a:extLst>
                <a:ext uri="{FF2B5EF4-FFF2-40B4-BE49-F238E27FC236}">
                  <a16:creationId xmlns:a16="http://schemas.microsoft.com/office/drawing/2014/main" id="{90E7736D-1682-F0F1-0309-F18FD21BCCE1}"/>
                </a:ext>
              </a:extLst>
            </p:cNvPr>
            <p:cNvSpPr/>
            <p:nvPr/>
          </p:nvSpPr>
          <p:spPr bwMode="auto">
            <a:xfrm>
              <a:off x="11311375" y="2698679"/>
              <a:ext cx="4646808" cy="4646808"/>
            </a:xfrm>
            <a:prstGeom prst="ellipse">
              <a:avLst/>
            </a:prstGeom>
            <a:gradFill>
              <a:gsLst>
                <a:gs pos="55000">
                  <a:srgbClr val="933329"/>
                </a:gs>
                <a:gs pos="41000">
                  <a:schemeClr val="tx1"/>
                </a:gs>
              </a:gsLst>
              <a:lin ang="108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a:lnSpc>
                  <a:spcPct val="100000"/>
                </a:lnSpc>
                <a:spcBef>
                  <a:spcPts val="0"/>
                </a:spcBef>
                <a:spcAft>
                  <a:spcPts val="0"/>
                </a:spcAft>
                <a:buClrTx/>
                <a:buSzTx/>
                <a:buFontTx/>
                <a:buNone/>
                <a:defRPr/>
              </a:pPr>
              <a:endParaRPr lang="en-US" sz="2400" b="0" i="0" u="none" strike="noStrike" cap="none">
                <a:ln>
                  <a:noFill/>
                </a:ln>
                <a:solidFill>
                  <a:schemeClr val="tx1"/>
                </a:solidFill>
                <a:latin typeface="Times New Roman"/>
              </a:endParaRPr>
            </a:p>
          </p:txBody>
        </p:sp>
        <p:sp>
          <p:nvSpPr>
            <p:cNvPr id="27" name="Oval 26">
              <a:extLst>
                <a:ext uri="{FF2B5EF4-FFF2-40B4-BE49-F238E27FC236}">
                  <a16:creationId xmlns:a16="http://schemas.microsoft.com/office/drawing/2014/main" id="{02B9E294-5649-8F79-EAD4-15400B4659A8}"/>
                </a:ext>
              </a:extLst>
            </p:cNvPr>
            <p:cNvSpPr/>
            <p:nvPr/>
          </p:nvSpPr>
          <p:spPr bwMode="auto">
            <a:xfrm>
              <a:off x="10422731" y="1799444"/>
              <a:ext cx="6424096" cy="6424096"/>
            </a:xfrm>
            <a:prstGeom prst="ellipse">
              <a:avLst/>
            </a:prstGeom>
            <a:noFill/>
            <a:ln w="793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a:lnSpc>
                  <a:spcPct val="100000"/>
                </a:lnSpc>
                <a:spcBef>
                  <a:spcPts val="0"/>
                </a:spcBef>
                <a:spcAft>
                  <a:spcPts val="0"/>
                </a:spcAft>
                <a:buClrTx/>
                <a:buSzTx/>
                <a:buFontTx/>
                <a:buNone/>
                <a:defRPr/>
              </a:pPr>
              <a:endParaRPr lang="en-US" sz="2400" b="0" i="0" u="none" strike="noStrike" cap="none">
                <a:ln>
                  <a:noFill/>
                </a:ln>
                <a:solidFill>
                  <a:schemeClr val="tx1"/>
                </a:solidFill>
                <a:latin typeface="Times New Roman"/>
              </a:endParaRPr>
            </a:p>
          </p:txBody>
        </p:sp>
        <p:cxnSp>
          <p:nvCxnSpPr>
            <p:cNvPr id="29" name="Straight Connector 28">
              <a:extLst>
                <a:ext uri="{FF2B5EF4-FFF2-40B4-BE49-F238E27FC236}">
                  <a16:creationId xmlns:a16="http://schemas.microsoft.com/office/drawing/2014/main" id="{20C99F8C-3AA4-C40C-2B3A-FEB0DC6E9A6E}"/>
                </a:ext>
              </a:extLst>
            </p:cNvPr>
            <p:cNvCxnSpPr>
              <a:cxnSpLocks/>
            </p:cNvCxnSpPr>
            <p:nvPr/>
          </p:nvCxnSpPr>
          <p:spPr>
            <a:xfrm>
              <a:off x="10754845" y="3514232"/>
              <a:ext cx="5783103" cy="31066"/>
            </a:xfrm>
            <a:prstGeom prst="line">
              <a:avLst/>
            </a:prstGeom>
            <a:ln w="793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D967D5E-35E3-5852-38DF-52DF345A1FB3}"/>
                </a:ext>
              </a:extLst>
            </p:cNvPr>
            <p:cNvCxnSpPr>
              <a:cxnSpLocks/>
            </p:cNvCxnSpPr>
            <p:nvPr/>
          </p:nvCxnSpPr>
          <p:spPr>
            <a:xfrm flipV="1">
              <a:off x="10704235" y="6395486"/>
              <a:ext cx="5863931" cy="1"/>
            </a:xfrm>
            <a:prstGeom prst="line">
              <a:avLst/>
            </a:prstGeom>
            <a:ln w="793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952FE29-9C1A-47BB-B0C0-AEA6BEE70865}"/>
                </a:ext>
              </a:extLst>
            </p:cNvPr>
            <p:cNvCxnSpPr>
              <a:cxnSpLocks/>
            </p:cNvCxnSpPr>
            <p:nvPr/>
          </p:nvCxnSpPr>
          <p:spPr>
            <a:xfrm flipH="1">
              <a:off x="13616181" y="3505245"/>
              <a:ext cx="18599" cy="2890241"/>
            </a:xfrm>
            <a:prstGeom prst="line">
              <a:avLst/>
            </a:prstGeom>
            <a:ln w="79375">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Arrow: Left-Right 38">
              <a:extLst>
                <a:ext uri="{FF2B5EF4-FFF2-40B4-BE49-F238E27FC236}">
                  <a16:creationId xmlns:a16="http://schemas.microsoft.com/office/drawing/2014/main" id="{2C6FC561-0869-56BA-7411-B69E78EC72E2}"/>
                </a:ext>
              </a:extLst>
            </p:cNvPr>
            <p:cNvSpPr/>
            <p:nvPr/>
          </p:nvSpPr>
          <p:spPr>
            <a:xfrm>
              <a:off x="10563482" y="1179169"/>
              <a:ext cx="3212049" cy="381315"/>
            </a:xfrm>
            <a:prstGeom prst="leftRightArrow">
              <a:avLst>
                <a:gd name="adj1" fmla="val 32711"/>
                <a:gd name="adj2" fmla="val 93474"/>
              </a:avLst>
            </a:prstGeom>
            <a:solidFill>
              <a:schemeClr val="bg1"/>
            </a:solidFill>
            <a:ln w="1905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0" name="TextBox 39">
              <a:extLst>
                <a:ext uri="{FF2B5EF4-FFF2-40B4-BE49-F238E27FC236}">
                  <a16:creationId xmlns:a16="http://schemas.microsoft.com/office/drawing/2014/main" id="{2E3A25FF-97FA-C11A-0771-6074683C5F45}"/>
                </a:ext>
              </a:extLst>
            </p:cNvPr>
            <p:cNvSpPr txBox="1"/>
            <p:nvPr/>
          </p:nvSpPr>
          <p:spPr>
            <a:xfrm>
              <a:off x="10803731" y="457200"/>
              <a:ext cx="2730235" cy="707886"/>
            </a:xfrm>
            <a:prstGeom prst="rect">
              <a:avLst/>
            </a:prstGeom>
            <a:noFill/>
          </p:spPr>
          <p:txBody>
            <a:bodyPr wrap="none" rtlCol="0">
              <a:spAutoFit/>
            </a:bodyPr>
            <a:lstStyle/>
            <a:p>
              <a:r>
                <a:rPr lang="es-419" sz="4000">
                  <a:solidFill>
                    <a:schemeClr val="bg1"/>
                  </a:solidFill>
                  <a:latin typeface="Calisto MT" panose="02040603050505030304" pitchFamily="18" charset="0"/>
                  <a:cs typeface="Arial" panose="020B0604020202020204" pitchFamily="34" charset="0"/>
                </a:rPr>
                <a:t>r = 1.45 R</a:t>
              </a:r>
              <a:r>
                <a:rPr lang="es-419" sz="4000" baseline="-25000">
                  <a:solidFill>
                    <a:schemeClr val="bg1"/>
                  </a:solidFill>
                  <a:latin typeface="Calisto MT" panose="02040603050505030304" pitchFamily="18" charset="0"/>
                  <a:cs typeface="Arial" panose="020B0604020202020204" pitchFamily="34" charset="0"/>
                </a:rPr>
                <a:t>M</a:t>
              </a:r>
            </a:p>
          </p:txBody>
        </p:sp>
        <p:sp>
          <p:nvSpPr>
            <p:cNvPr id="41" name="TextBox 40">
              <a:extLst>
                <a:ext uri="{FF2B5EF4-FFF2-40B4-BE49-F238E27FC236}">
                  <a16:creationId xmlns:a16="http://schemas.microsoft.com/office/drawing/2014/main" id="{2BDD6069-0C47-E8C6-0B85-EE317856F172}"/>
                </a:ext>
              </a:extLst>
            </p:cNvPr>
            <p:cNvSpPr txBox="1"/>
            <p:nvPr/>
          </p:nvSpPr>
          <p:spPr>
            <a:xfrm>
              <a:off x="12669899" y="2429453"/>
              <a:ext cx="1929759" cy="646331"/>
            </a:xfrm>
            <a:prstGeom prst="rect">
              <a:avLst/>
            </a:prstGeom>
            <a:noFill/>
          </p:spPr>
          <p:txBody>
            <a:bodyPr wrap="none" rtlCol="0">
              <a:spAutoFit/>
            </a:bodyPr>
            <a:lstStyle/>
            <a:p>
              <a:r>
                <a:rPr lang="es-419" sz="3600" b="1">
                  <a:solidFill>
                    <a:schemeClr val="bg1"/>
                  </a:solidFill>
                  <a:latin typeface="Calisto MT" panose="02040603050505030304" pitchFamily="18" charset="0"/>
                  <a:cs typeface="Arial" panose="020B0604020202020204" pitchFamily="34" charset="0"/>
                </a:rPr>
                <a:t>NORTH</a:t>
              </a:r>
            </a:p>
          </p:txBody>
        </p:sp>
        <p:sp>
          <p:nvSpPr>
            <p:cNvPr id="42" name="TextBox 41">
              <a:extLst>
                <a:ext uri="{FF2B5EF4-FFF2-40B4-BE49-F238E27FC236}">
                  <a16:creationId xmlns:a16="http://schemas.microsoft.com/office/drawing/2014/main" id="{C7ADFBF8-9206-6FA8-F2F3-B0B813EC6AB2}"/>
                </a:ext>
              </a:extLst>
            </p:cNvPr>
            <p:cNvSpPr txBox="1"/>
            <p:nvPr/>
          </p:nvSpPr>
          <p:spPr>
            <a:xfrm>
              <a:off x="12736647" y="6879016"/>
              <a:ext cx="1863011" cy="646331"/>
            </a:xfrm>
            <a:prstGeom prst="rect">
              <a:avLst/>
            </a:prstGeom>
            <a:noFill/>
          </p:spPr>
          <p:txBody>
            <a:bodyPr wrap="none" rtlCol="0">
              <a:spAutoFit/>
            </a:bodyPr>
            <a:lstStyle/>
            <a:p>
              <a:r>
                <a:rPr lang="es-419" sz="3600" b="1">
                  <a:solidFill>
                    <a:schemeClr val="bg1"/>
                  </a:solidFill>
                  <a:latin typeface="Calisto MT" panose="02040603050505030304" pitchFamily="18" charset="0"/>
                  <a:cs typeface="Arial" panose="020B0604020202020204" pitchFamily="34" charset="0"/>
                </a:rPr>
                <a:t>SOUTH</a:t>
              </a:r>
            </a:p>
          </p:txBody>
        </p:sp>
        <p:sp>
          <p:nvSpPr>
            <p:cNvPr id="43" name="TextBox 42">
              <a:extLst>
                <a:ext uri="{FF2B5EF4-FFF2-40B4-BE49-F238E27FC236}">
                  <a16:creationId xmlns:a16="http://schemas.microsoft.com/office/drawing/2014/main" id="{72ACC046-42AA-DFB5-DDF5-22A882AC023E}"/>
                </a:ext>
              </a:extLst>
            </p:cNvPr>
            <p:cNvSpPr txBox="1"/>
            <p:nvPr/>
          </p:nvSpPr>
          <p:spPr>
            <a:xfrm>
              <a:off x="10874473" y="4613755"/>
              <a:ext cx="2312621" cy="646331"/>
            </a:xfrm>
            <a:prstGeom prst="rect">
              <a:avLst/>
            </a:prstGeom>
            <a:noFill/>
          </p:spPr>
          <p:txBody>
            <a:bodyPr wrap="none" rtlCol="0">
              <a:spAutoFit/>
            </a:bodyPr>
            <a:lstStyle/>
            <a:p>
              <a:r>
                <a:rPr lang="es-419" sz="3600" b="1">
                  <a:solidFill>
                    <a:schemeClr val="bg1"/>
                  </a:solidFill>
                  <a:latin typeface="Calisto MT" panose="02040603050505030304" pitchFamily="18" charset="0"/>
                  <a:cs typeface="Arial" panose="020B0604020202020204" pitchFamily="34" charset="0"/>
                </a:rPr>
                <a:t>DAYSIDE</a:t>
              </a:r>
            </a:p>
          </p:txBody>
        </p:sp>
        <p:sp>
          <p:nvSpPr>
            <p:cNvPr id="44" name="TextBox 43">
              <a:extLst>
                <a:ext uri="{FF2B5EF4-FFF2-40B4-BE49-F238E27FC236}">
                  <a16:creationId xmlns:a16="http://schemas.microsoft.com/office/drawing/2014/main" id="{C3DF7CE8-8DE0-70D2-C7D0-68AC9A72546D}"/>
                </a:ext>
              </a:extLst>
            </p:cNvPr>
            <p:cNvSpPr txBox="1"/>
            <p:nvPr/>
          </p:nvSpPr>
          <p:spPr>
            <a:xfrm>
              <a:off x="13797077" y="4610961"/>
              <a:ext cx="2930610" cy="646331"/>
            </a:xfrm>
            <a:prstGeom prst="rect">
              <a:avLst/>
            </a:prstGeom>
            <a:noFill/>
          </p:spPr>
          <p:txBody>
            <a:bodyPr wrap="none" rtlCol="0">
              <a:spAutoFit/>
            </a:bodyPr>
            <a:lstStyle/>
            <a:p>
              <a:r>
                <a:rPr lang="es-419" sz="3600" b="1">
                  <a:solidFill>
                    <a:schemeClr val="bg1"/>
                  </a:solidFill>
                  <a:latin typeface="Calisto MT" panose="02040603050505030304" pitchFamily="18" charset="0"/>
                  <a:cs typeface="Arial" panose="020B0604020202020204" pitchFamily="34" charset="0"/>
                </a:rPr>
                <a:t>NIGHTSIDE</a:t>
              </a:r>
            </a:p>
          </p:txBody>
        </p:sp>
        <p:sp>
          <p:nvSpPr>
            <p:cNvPr id="56" name="Arrow: Up 55">
              <a:extLst>
                <a:ext uri="{FF2B5EF4-FFF2-40B4-BE49-F238E27FC236}">
                  <a16:creationId xmlns:a16="http://schemas.microsoft.com/office/drawing/2014/main" id="{DFE6DC41-5FFE-DF47-7BB2-C0F3CFA44BCA}"/>
                </a:ext>
              </a:extLst>
            </p:cNvPr>
            <p:cNvSpPr/>
            <p:nvPr/>
          </p:nvSpPr>
          <p:spPr>
            <a:xfrm>
              <a:off x="11004382" y="7972044"/>
              <a:ext cx="313887" cy="1360177"/>
            </a:xfrm>
            <a:prstGeom prst="upArrow">
              <a:avLst>
                <a:gd name="adj1" fmla="val 50000"/>
                <a:gd name="adj2" fmla="val 139855"/>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57" name="Arrow: Up 56">
              <a:extLst>
                <a:ext uri="{FF2B5EF4-FFF2-40B4-BE49-F238E27FC236}">
                  <a16:creationId xmlns:a16="http://schemas.microsoft.com/office/drawing/2014/main" id="{9AD61A42-D73B-600B-3DBF-0F81B433E2FC}"/>
                </a:ext>
              </a:extLst>
            </p:cNvPr>
            <p:cNvSpPr/>
            <p:nvPr/>
          </p:nvSpPr>
          <p:spPr>
            <a:xfrm rot="5400000">
              <a:off x="11690992" y="8660796"/>
              <a:ext cx="313887" cy="1360177"/>
            </a:xfrm>
            <a:prstGeom prst="upArrow">
              <a:avLst>
                <a:gd name="adj1" fmla="val 50000"/>
                <a:gd name="adj2" fmla="val 139855"/>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58" name="TextBox 57">
              <a:extLst>
                <a:ext uri="{FF2B5EF4-FFF2-40B4-BE49-F238E27FC236}">
                  <a16:creationId xmlns:a16="http://schemas.microsoft.com/office/drawing/2014/main" id="{886A601E-9FFF-4782-F7DC-6B80DDD9BD23}"/>
                </a:ext>
              </a:extLst>
            </p:cNvPr>
            <p:cNvSpPr txBox="1"/>
            <p:nvPr/>
          </p:nvSpPr>
          <p:spPr>
            <a:xfrm>
              <a:off x="10946362" y="7356054"/>
              <a:ext cx="429926" cy="707886"/>
            </a:xfrm>
            <a:prstGeom prst="rect">
              <a:avLst/>
            </a:prstGeom>
            <a:noFill/>
            <a:effectLst/>
          </p:spPr>
          <p:txBody>
            <a:bodyPr wrap="none" rtlCol="0">
              <a:spAutoFit/>
            </a:bodyPr>
            <a:lstStyle/>
            <a:p>
              <a:r>
                <a:rPr lang="es-AR" sz="4000" b="1" i="1">
                  <a:solidFill>
                    <a:schemeClr val="tx2">
                      <a:lumMod val="25000"/>
                      <a:lumOff val="75000"/>
                    </a:schemeClr>
                  </a:solidFill>
                </a:rPr>
                <a:t>E</a:t>
              </a:r>
              <a:endParaRPr lang="es-419" sz="4000" b="1" i="1">
                <a:solidFill>
                  <a:schemeClr val="tx2">
                    <a:lumMod val="25000"/>
                    <a:lumOff val="75000"/>
                  </a:schemeClr>
                </a:solidFill>
              </a:endParaRPr>
            </a:p>
          </p:txBody>
        </p:sp>
        <p:sp>
          <p:nvSpPr>
            <p:cNvPr id="59" name="TextBox 58">
              <a:extLst>
                <a:ext uri="{FF2B5EF4-FFF2-40B4-BE49-F238E27FC236}">
                  <a16:creationId xmlns:a16="http://schemas.microsoft.com/office/drawing/2014/main" id="{AF2D6651-F927-ADA4-A236-7DA4971981DE}"/>
                </a:ext>
              </a:extLst>
            </p:cNvPr>
            <p:cNvSpPr txBox="1"/>
            <p:nvPr/>
          </p:nvSpPr>
          <p:spPr>
            <a:xfrm>
              <a:off x="12464504" y="8978278"/>
              <a:ext cx="848117" cy="707886"/>
            </a:xfrm>
            <a:prstGeom prst="rect">
              <a:avLst/>
            </a:prstGeom>
            <a:noFill/>
            <a:effectLst/>
          </p:spPr>
          <p:txBody>
            <a:bodyPr wrap="none" rtlCol="0">
              <a:spAutoFit/>
            </a:bodyPr>
            <a:lstStyle/>
            <a:p>
              <a:r>
                <a:rPr lang="es-AR" sz="4000" b="1" i="1">
                  <a:solidFill>
                    <a:schemeClr val="tx2">
                      <a:lumMod val="25000"/>
                      <a:lumOff val="75000"/>
                    </a:schemeClr>
                  </a:solidFill>
                </a:rPr>
                <a:t>SW</a:t>
              </a:r>
              <a:endParaRPr lang="es-419" sz="4000" b="1" i="1">
                <a:solidFill>
                  <a:schemeClr val="tx2">
                    <a:lumMod val="25000"/>
                    <a:lumOff val="75000"/>
                  </a:schemeClr>
                </a:solidFill>
              </a:endParaRPr>
            </a:p>
          </p:txBody>
        </p:sp>
        <p:sp>
          <p:nvSpPr>
            <p:cNvPr id="64" name="TextBox 63">
              <a:extLst>
                <a:ext uri="{FF2B5EF4-FFF2-40B4-BE49-F238E27FC236}">
                  <a16:creationId xmlns:a16="http://schemas.microsoft.com/office/drawing/2014/main" id="{A82C4629-67A3-40DF-D23C-B8637212770C}"/>
                </a:ext>
              </a:extLst>
            </p:cNvPr>
            <p:cNvSpPr txBox="1"/>
            <p:nvPr/>
          </p:nvSpPr>
          <p:spPr>
            <a:xfrm>
              <a:off x="11289901" y="8544305"/>
              <a:ext cx="971741" cy="769441"/>
            </a:xfrm>
            <a:prstGeom prst="rect">
              <a:avLst/>
            </a:prstGeom>
            <a:noFill/>
            <a:effectLst/>
          </p:spPr>
          <p:txBody>
            <a:bodyPr wrap="none" rtlCol="0">
              <a:spAutoFit/>
            </a:bodyPr>
            <a:lstStyle/>
            <a:p>
              <a:r>
                <a:rPr lang="es-AR" sz="4400" b="1">
                  <a:solidFill>
                    <a:schemeClr val="tx2">
                      <a:lumMod val="25000"/>
                      <a:lumOff val="75000"/>
                    </a:schemeClr>
                  </a:solidFill>
                </a:rPr>
                <a:t>ʘ </a:t>
              </a:r>
              <a:r>
                <a:rPr lang="es-AR" sz="4400" b="1" i="1">
                  <a:solidFill>
                    <a:schemeClr val="tx2">
                      <a:lumMod val="25000"/>
                      <a:lumOff val="75000"/>
                    </a:schemeClr>
                  </a:solidFill>
                </a:rPr>
                <a:t>B</a:t>
              </a:r>
              <a:endParaRPr lang="es-419" sz="4400" b="1" i="1">
                <a:solidFill>
                  <a:schemeClr val="tx2">
                    <a:lumMod val="25000"/>
                    <a:lumOff val="75000"/>
                  </a:schemeClr>
                </a:solidFill>
              </a:endParaRPr>
            </a:p>
          </p:txBody>
        </p:sp>
        <p:sp>
          <p:nvSpPr>
            <p:cNvPr id="70" name="TextBox 69">
              <a:extLst>
                <a:ext uri="{FF2B5EF4-FFF2-40B4-BE49-F238E27FC236}">
                  <a16:creationId xmlns:a16="http://schemas.microsoft.com/office/drawing/2014/main" id="{BE79D5B0-E22D-C9F2-D9F2-0F33E1B8BFE2}"/>
                </a:ext>
              </a:extLst>
            </p:cNvPr>
            <p:cNvSpPr txBox="1"/>
            <p:nvPr/>
          </p:nvSpPr>
          <p:spPr>
            <a:xfrm>
              <a:off x="12226517" y="8363704"/>
              <a:ext cx="3098028" cy="769441"/>
            </a:xfrm>
            <a:prstGeom prst="rect">
              <a:avLst/>
            </a:prstGeom>
            <a:noFill/>
            <a:effectLst/>
          </p:spPr>
          <p:txBody>
            <a:bodyPr wrap="none" rtlCol="0">
              <a:spAutoFit/>
            </a:bodyPr>
            <a:lstStyle/>
            <a:p>
              <a:r>
                <a:rPr lang="es-419" sz="4400" b="1" i="1">
                  <a:solidFill>
                    <a:schemeClr val="tx2">
                      <a:lumMod val="25000"/>
                      <a:lumOff val="75000"/>
                    </a:schemeClr>
                  </a:solidFill>
                </a:rPr>
                <a:t>(</a:t>
              </a:r>
              <a:r>
                <a:rPr lang="es-AR" sz="4400" b="1" i="1">
                  <a:solidFill>
                    <a:schemeClr val="tx2">
                      <a:lumMod val="25000"/>
                      <a:lumOff val="75000"/>
                    </a:schemeClr>
                  </a:solidFill>
                </a:rPr>
                <a:t>MSE coords</a:t>
              </a:r>
              <a:r>
                <a:rPr lang="es-419" sz="4400" b="1" i="1">
                  <a:solidFill>
                    <a:schemeClr val="tx2">
                      <a:lumMod val="25000"/>
                      <a:lumOff val="75000"/>
                    </a:schemeClr>
                  </a:solidFill>
                </a:rPr>
                <a:t>)</a:t>
              </a:r>
            </a:p>
          </p:txBody>
        </p:sp>
      </p:grpSp>
    </p:spTree>
    <p:extLst>
      <p:ext uri="{BB962C8B-B14F-4D97-AF65-F5344CB8AC3E}">
        <p14:creationId xmlns:p14="http://schemas.microsoft.com/office/powerpoint/2010/main" val="2191784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DCC3578-F71C-8DA5-742C-FAF0FE9E00EA}"/>
              </a:ext>
            </a:extLst>
          </p:cNvPr>
          <p:cNvSpPr>
            <a:spLocks noGrp="1"/>
          </p:cNvSpPr>
          <p:nvPr>
            <p:ph type="sldNum" sz="quarter" idx="12"/>
          </p:nvPr>
        </p:nvSpPr>
        <p:spPr>
          <a:xfrm>
            <a:off x="15223331" y="8534400"/>
            <a:ext cx="1915319" cy="519112"/>
          </a:xfrm>
        </p:spPr>
        <p:txBody>
          <a:bodyPr/>
          <a:lstStyle/>
          <a:p>
            <a:fld id="{C6D1AB73-2785-4F21-AC41-9BEEFFE137EA}" type="slidenum">
              <a:rPr lang="fr-FR" smtClean="0"/>
              <a:t>19</a:t>
            </a:fld>
            <a:endParaRPr lang="fr-FR"/>
          </a:p>
        </p:txBody>
      </p:sp>
      <p:pic>
        <p:nvPicPr>
          <p:cNvPr id="6" name="Picture 5">
            <a:extLst>
              <a:ext uri="{FF2B5EF4-FFF2-40B4-BE49-F238E27FC236}">
                <a16:creationId xmlns:a16="http://schemas.microsoft.com/office/drawing/2014/main" id="{DA1B7F1F-21E5-4DCE-E702-4722305E86C0}"/>
              </a:ext>
            </a:extLst>
          </p:cNvPr>
          <p:cNvPicPr>
            <a:picLocks noChangeAspect="1"/>
          </p:cNvPicPr>
          <p:nvPr/>
        </p:nvPicPr>
        <p:blipFill>
          <a:blip r:embed="rId3"/>
          <a:stretch>
            <a:fillRect/>
          </a:stretch>
        </p:blipFill>
        <p:spPr>
          <a:xfrm>
            <a:off x="1013537" y="1700766"/>
            <a:ext cx="15313187" cy="7656594"/>
          </a:xfrm>
          <a:prstGeom prst="rect">
            <a:avLst/>
          </a:prstGeom>
        </p:spPr>
      </p:pic>
      <p:grpSp>
        <p:nvGrpSpPr>
          <p:cNvPr id="3" name="Group 2">
            <a:extLst>
              <a:ext uri="{FF2B5EF4-FFF2-40B4-BE49-F238E27FC236}">
                <a16:creationId xmlns:a16="http://schemas.microsoft.com/office/drawing/2014/main" id="{7006F149-2ED0-A023-FCC2-F97D497373C1}"/>
              </a:ext>
            </a:extLst>
          </p:cNvPr>
          <p:cNvGrpSpPr/>
          <p:nvPr/>
        </p:nvGrpSpPr>
        <p:grpSpPr>
          <a:xfrm>
            <a:off x="2479606" y="3935730"/>
            <a:ext cx="11970150" cy="2931414"/>
            <a:chOff x="2479606" y="3935730"/>
            <a:chExt cx="11970150" cy="2931414"/>
          </a:xfrm>
        </p:grpSpPr>
        <p:cxnSp>
          <p:nvCxnSpPr>
            <p:cNvPr id="12" name="Straight Connector 11">
              <a:extLst>
                <a:ext uri="{FF2B5EF4-FFF2-40B4-BE49-F238E27FC236}">
                  <a16:creationId xmlns:a16="http://schemas.microsoft.com/office/drawing/2014/main" id="{8CC7C9A6-1061-6F6E-E581-392B541BC1FD}"/>
                </a:ext>
              </a:extLst>
            </p:cNvPr>
            <p:cNvCxnSpPr>
              <a:cxnSpLocks/>
            </p:cNvCxnSpPr>
            <p:nvPr/>
          </p:nvCxnSpPr>
          <p:spPr>
            <a:xfrm flipV="1">
              <a:off x="8459856" y="3935730"/>
              <a:ext cx="0" cy="2931414"/>
            </a:xfrm>
            <a:prstGeom prst="line">
              <a:avLst/>
            </a:prstGeom>
            <a:ln w="793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524C7AD-9947-EB24-50DC-3198B2C08999}"/>
                </a:ext>
              </a:extLst>
            </p:cNvPr>
            <p:cNvCxnSpPr/>
            <p:nvPr/>
          </p:nvCxnSpPr>
          <p:spPr>
            <a:xfrm>
              <a:off x="2479606" y="3935730"/>
              <a:ext cx="11963400" cy="0"/>
            </a:xfrm>
            <a:prstGeom prst="line">
              <a:avLst/>
            </a:prstGeom>
            <a:ln w="793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3D6AE6A-748C-F45D-E6BC-C6A99EF60A78}"/>
                </a:ext>
              </a:extLst>
            </p:cNvPr>
            <p:cNvCxnSpPr/>
            <p:nvPr/>
          </p:nvCxnSpPr>
          <p:spPr>
            <a:xfrm>
              <a:off x="2486356" y="6867144"/>
              <a:ext cx="11963400" cy="0"/>
            </a:xfrm>
            <a:prstGeom prst="line">
              <a:avLst/>
            </a:prstGeom>
            <a:ln w="793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2A4368F5-B306-D5CB-8EB0-0544A8676796}"/>
              </a:ext>
            </a:extLst>
          </p:cNvPr>
          <p:cNvSpPr txBox="1"/>
          <p:nvPr/>
        </p:nvSpPr>
        <p:spPr>
          <a:xfrm>
            <a:off x="13204972" y="934998"/>
            <a:ext cx="3193438" cy="707886"/>
          </a:xfrm>
          <a:prstGeom prst="rect">
            <a:avLst/>
          </a:prstGeom>
          <a:noFill/>
        </p:spPr>
        <p:txBody>
          <a:bodyPr wrap="none" rtlCol="0">
            <a:spAutoFit/>
          </a:bodyPr>
          <a:lstStyle/>
          <a:p>
            <a:r>
              <a:rPr lang="es-419" sz="4000">
                <a:solidFill>
                  <a:schemeClr val="bg1"/>
                </a:solidFill>
                <a:latin typeface="Calisto MT" panose="02040603050505030304" pitchFamily="18" charset="0"/>
                <a:cs typeface="Arial" panose="020B0604020202020204" pitchFamily="34" charset="0"/>
              </a:rPr>
              <a:t>n</a:t>
            </a:r>
            <a:r>
              <a:rPr lang="es-419" sz="4000" baseline="-25000">
                <a:solidFill>
                  <a:schemeClr val="bg1"/>
                </a:solidFill>
                <a:latin typeface="Calisto MT" panose="02040603050505030304" pitchFamily="18" charset="0"/>
                <a:cs typeface="Arial" panose="020B0604020202020204" pitchFamily="34" charset="0"/>
              </a:rPr>
              <a:t>sw</a:t>
            </a:r>
            <a:r>
              <a:rPr lang="es-419" sz="4000">
                <a:solidFill>
                  <a:schemeClr val="bg1"/>
                </a:solidFill>
                <a:latin typeface="Calisto MT" panose="02040603050505030304" pitchFamily="18" charset="0"/>
                <a:cs typeface="Arial" panose="020B0604020202020204" pitchFamily="34" charset="0"/>
              </a:rPr>
              <a:t> = 3.0 cm</a:t>
            </a:r>
            <a:r>
              <a:rPr lang="es-419" sz="4000" baseline="30000">
                <a:solidFill>
                  <a:schemeClr val="bg1"/>
                </a:solidFill>
                <a:latin typeface="Calisto MT" panose="02040603050505030304" pitchFamily="18" charset="0"/>
                <a:cs typeface="Arial" panose="020B0604020202020204" pitchFamily="34" charset="0"/>
              </a:rPr>
              <a:t>-3</a:t>
            </a:r>
          </a:p>
        </p:txBody>
      </p:sp>
      <p:sp>
        <p:nvSpPr>
          <p:cNvPr id="2" name="TextBox 1">
            <a:extLst>
              <a:ext uri="{FF2B5EF4-FFF2-40B4-BE49-F238E27FC236}">
                <a16:creationId xmlns:a16="http://schemas.microsoft.com/office/drawing/2014/main" id="{AC0A16EC-A9C2-C494-3D66-68ACB3A88A5D}"/>
              </a:ext>
            </a:extLst>
          </p:cNvPr>
          <p:cNvSpPr txBox="1"/>
          <p:nvPr/>
        </p:nvSpPr>
        <p:spPr>
          <a:xfrm>
            <a:off x="440531" y="381000"/>
            <a:ext cx="6076535" cy="1107996"/>
          </a:xfrm>
          <a:prstGeom prst="rect">
            <a:avLst/>
          </a:prstGeom>
          <a:noFill/>
        </p:spPr>
        <p:txBody>
          <a:bodyPr wrap="none" rtlCol="0">
            <a:spAutoFit/>
          </a:bodyPr>
          <a:lstStyle/>
          <a:p>
            <a:r>
              <a:rPr lang="es-AR" sz="6600" b="1">
                <a:solidFill>
                  <a:schemeClr val="bg1"/>
                </a:solidFill>
                <a:latin typeface="Footlight MT Light" panose="0204060206030A020304" pitchFamily="18" charset="0"/>
              </a:rPr>
              <a:t>Ion outward flux</a:t>
            </a:r>
            <a:endParaRPr lang="es-419" sz="6600" b="1">
              <a:solidFill>
                <a:schemeClr val="bg1"/>
              </a:solidFill>
              <a:latin typeface="Footlight MT Light" panose="0204060206030A020304" pitchFamily="18" charset="0"/>
            </a:endParaRPr>
          </a:p>
        </p:txBody>
      </p:sp>
    </p:spTree>
    <p:extLst>
      <p:ext uri="{BB962C8B-B14F-4D97-AF65-F5344CB8AC3E}">
        <p14:creationId xmlns:p14="http://schemas.microsoft.com/office/powerpoint/2010/main" val="2996694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DCC3578-F71C-8DA5-742C-FAF0FE9E00EA}"/>
              </a:ext>
            </a:extLst>
          </p:cNvPr>
          <p:cNvSpPr>
            <a:spLocks noGrp="1"/>
          </p:cNvSpPr>
          <p:nvPr>
            <p:ph type="sldNum" sz="quarter" idx="12"/>
          </p:nvPr>
        </p:nvSpPr>
        <p:spPr/>
        <p:txBody>
          <a:bodyPr/>
          <a:lstStyle/>
          <a:p>
            <a:fld id="{C6D1AB73-2785-4F21-AC41-9BEEFFE137EA}" type="slidenum">
              <a:rPr lang="fr-FR" smtClean="0"/>
              <a:t>2</a:t>
            </a:fld>
            <a:endParaRPr lang="fr-FR"/>
          </a:p>
        </p:txBody>
      </p:sp>
      <p:sp>
        <p:nvSpPr>
          <p:cNvPr id="11" name="TextBox 10">
            <a:extLst>
              <a:ext uri="{FF2B5EF4-FFF2-40B4-BE49-F238E27FC236}">
                <a16:creationId xmlns:a16="http://schemas.microsoft.com/office/drawing/2014/main" id="{0EDFCC83-2640-A460-9311-9F087B8D2499}"/>
              </a:ext>
            </a:extLst>
          </p:cNvPr>
          <p:cNvSpPr txBox="1"/>
          <p:nvPr/>
        </p:nvSpPr>
        <p:spPr>
          <a:xfrm>
            <a:off x="929050" y="7122215"/>
            <a:ext cx="3283976" cy="523220"/>
          </a:xfrm>
          <a:prstGeom prst="rect">
            <a:avLst/>
          </a:prstGeom>
          <a:noFill/>
        </p:spPr>
        <p:txBody>
          <a:bodyPr wrap="none" rtlCol="0">
            <a:spAutoFit/>
          </a:bodyPr>
          <a:lstStyle/>
          <a:p>
            <a:r>
              <a:rPr lang="es-AR" sz="2800">
                <a:solidFill>
                  <a:schemeClr val="accent1">
                    <a:lumMod val="20000"/>
                    <a:lumOff val="80000"/>
                  </a:schemeClr>
                </a:solidFill>
              </a:rPr>
              <a:t>(</a:t>
            </a:r>
            <a:r>
              <a:rPr lang="es-419" sz="2800">
                <a:solidFill>
                  <a:schemeClr val="accent1">
                    <a:lumMod val="20000"/>
                    <a:lumOff val="80000"/>
                  </a:schemeClr>
                </a:solidFill>
              </a:rPr>
              <a:t>ESO/M. Kornmesser</a:t>
            </a:r>
            <a:r>
              <a:rPr lang="es-AR" sz="2800">
                <a:solidFill>
                  <a:schemeClr val="accent1">
                    <a:lumMod val="20000"/>
                    <a:lumOff val="80000"/>
                  </a:schemeClr>
                </a:solidFill>
              </a:rPr>
              <a:t>)</a:t>
            </a:r>
            <a:endParaRPr lang="es-419" sz="2800">
              <a:solidFill>
                <a:schemeClr val="accent1">
                  <a:lumMod val="20000"/>
                  <a:lumOff val="80000"/>
                </a:schemeClr>
              </a:solidFill>
            </a:endParaRPr>
          </a:p>
        </p:txBody>
      </p:sp>
      <p:sp>
        <p:nvSpPr>
          <p:cNvPr id="16" name="TextBox 15">
            <a:extLst>
              <a:ext uri="{FF2B5EF4-FFF2-40B4-BE49-F238E27FC236}">
                <a16:creationId xmlns:a16="http://schemas.microsoft.com/office/drawing/2014/main" id="{00516348-0DDE-D114-6C38-27043F014B00}"/>
              </a:ext>
            </a:extLst>
          </p:cNvPr>
          <p:cNvSpPr txBox="1"/>
          <p:nvPr/>
        </p:nvSpPr>
        <p:spPr>
          <a:xfrm>
            <a:off x="440531" y="381000"/>
            <a:ext cx="5808706" cy="1107996"/>
          </a:xfrm>
          <a:prstGeom prst="rect">
            <a:avLst/>
          </a:prstGeom>
          <a:noFill/>
        </p:spPr>
        <p:txBody>
          <a:bodyPr wrap="none" rtlCol="0">
            <a:spAutoFit/>
          </a:bodyPr>
          <a:lstStyle/>
          <a:p>
            <a:r>
              <a:rPr lang="es-AR" sz="6600" b="1">
                <a:solidFill>
                  <a:schemeClr val="bg1"/>
                </a:solidFill>
                <a:latin typeface="Footlight MT Light" panose="0204060206030A020304" pitchFamily="18" charset="0"/>
              </a:rPr>
              <a:t>Mars in the past</a:t>
            </a:r>
            <a:endParaRPr lang="es-419" sz="6600" b="1">
              <a:solidFill>
                <a:schemeClr val="bg1"/>
              </a:solidFill>
              <a:latin typeface="Footlight MT Light" panose="0204060206030A020304" pitchFamily="18" charset="0"/>
            </a:endParaRPr>
          </a:p>
        </p:txBody>
      </p:sp>
      <p:pic>
        <p:nvPicPr>
          <p:cNvPr id="20" name="Picture 19">
            <a:extLst>
              <a:ext uri="{FF2B5EF4-FFF2-40B4-BE49-F238E27FC236}">
                <a16:creationId xmlns:a16="http://schemas.microsoft.com/office/drawing/2014/main" id="{3EE3778C-6C3F-FD6F-97F7-596B8E2B9206}"/>
              </a:ext>
            </a:extLst>
          </p:cNvPr>
          <p:cNvPicPr>
            <a:picLocks noChangeAspect="1"/>
          </p:cNvPicPr>
          <p:nvPr/>
        </p:nvPicPr>
        <p:blipFill>
          <a:blip r:embed="rId3"/>
          <a:stretch>
            <a:fillRect/>
          </a:stretch>
        </p:blipFill>
        <p:spPr>
          <a:xfrm>
            <a:off x="973931" y="2835965"/>
            <a:ext cx="7620000" cy="4286250"/>
          </a:xfrm>
          <a:prstGeom prst="rect">
            <a:avLst/>
          </a:prstGeom>
        </p:spPr>
      </p:pic>
      <p:grpSp>
        <p:nvGrpSpPr>
          <p:cNvPr id="21" name="Group 20">
            <a:extLst>
              <a:ext uri="{FF2B5EF4-FFF2-40B4-BE49-F238E27FC236}">
                <a16:creationId xmlns:a16="http://schemas.microsoft.com/office/drawing/2014/main" id="{3F158077-AB95-0F1B-5564-E6CD1EDE4008}"/>
              </a:ext>
            </a:extLst>
          </p:cNvPr>
          <p:cNvGrpSpPr/>
          <p:nvPr/>
        </p:nvGrpSpPr>
        <p:grpSpPr>
          <a:xfrm>
            <a:off x="7603331" y="2832652"/>
            <a:ext cx="8534400" cy="4812783"/>
            <a:chOff x="7603331" y="2832652"/>
            <a:chExt cx="8534400" cy="4812783"/>
          </a:xfrm>
        </p:grpSpPr>
        <p:sp>
          <p:nvSpPr>
            <p:cNvPr id="13" name="TextBox 12">
              <a:extLst>
                <a:ext uri="{FF2B5EF4-FFF2-40B4-BE49-F238E27FC236}">
                  <a16:creationId xmlns:a16="http://schemas.microsoft.com/office/drawing/2014/main" id="{E3E6B947-6DDF-78C7-A8F2-FFD4AB483EBA}"/>
                </a:ext>
              </a:extLst>
            </p:cNvPr>
            <p:cNvSpPr txBox="1"/>
            <p:nvPr/>
          </p:nvSpPr>
          <p:spPr>
            <a:xfrm>
              <a:off x="9432131" y="7122215"/>
              <a:ext cx="6141553" cy="523220"/>
            </a:xfrm>
            <a:prstGeom prst="rect">
              <a:avLst/>
            </a:prstGeom>
            <a:noFill/>
          </p:spPr>
          <p:txBody>
            <a:bodyPr wrap="none" rtlCol="0">
              <a:spAutoFit/>
            </a:bodyPr>
            <a:lstStyle/>
            <a:p>
              <a:r>
                <a:rPr lang="en-US" sz="2800">
                  <a:solidFill>
                    <a:schemeClr val="bg1"/>
                  </a:solidFill>
                  <a:latin typeface="Calisto MT" panose="02040603050505030304" pitchFamily="18" charset="0"/>
                  <a:cs typeface="Arial" panose="020B0604020202020204" pitchFamily="34" charset="0"/>
                </a:rPr>
                <a:t>&lt;</a:t>
              </a:r>
              <a:r>
                <a:rPr lang="es-AR" sz="2800">
                  <a:solidFill>
                    <a:schemeClr val="bg1"/>
                  </a:solidFill>
                  <a:latin typeface="Calisto MT" panose="02040603050505030304" pitchFamily="18" charset="0"/>
                  <a:cs typeface="Arial" panose="020B0604020202020204" pitchFamily="34" charset="0"/>
                </a:rPr>
                <a:t>1% atmospheric pressure than Earth’s</a:t>
              </a:r>
              <a:endParaRPr lang="es-419" sz="2800">
                <a:solidFill>
                  <a:schemeClr val="bg1"/>
                </a:solidFill>
                <a:latin typeface="Calisto MT" panose="02040603050505030304" pitchFamily="18" charset="0"/>
                <a:cs typeface="Arial" panose="020B0604020202020204" pitchFamily="34" charset="0"/>
              </a:endParaRPr>
            </a:p>
          </p:txBody>
        </p:sp>
        <p:pic>
          <p:nvPicPr>
            <p:cNvPr id="18" name="Picture 17">
              <a:extLst>
                <a:ext uri="{FF2B5EF4-FFF2-40B4-BE49-F238E27FC236}">
                  <a16:creationId xmlns:a16="http://schemas.microsoft.com/office/drawing/2014/main" id="{79104DD5-7577-2B98-AFE4-4A0C5AE3DDD0}"/>
                </a:ext>
              </a:extLst>
            </p:cNvPr>
            <p:cNvPicPr>
              <a:picLocks noChangeAspect="1"/>
            </p:cNvPicPr>
            <p:nvPr/>
          </p:nvPicPr>
          <p:blipFill>
            <a:blip r:embed="rId4"/>
            <a:stretch>
              <a:fillRect/>
            </a:stretch>
          </p:blipFill>
          <p:spPr>
            <a:xfrm>
              <a:off x="8517731" y="2832652"/>
              <a:ext cx="7620000" cy="4286250"/>
            </a:xfrm>
            <a:prstGeom prst="rect">
              <a:avLst/>
            </a:prstGeom>
          </p:spPr>
        </p:pic>
        <p:sp>
          <p:nvSpPr>
            <p:cNvPr id="10" name="Arrow: Right 9">
              <a:extLst>
                <a:ext uri="{FF2B5EF4-FFF2-40B4-BE49-F238E27FC236}">
                  <a16:creationId xmlns:a16="http://schemas.microsoft.com/office/drawing/2014/main" id="{2579C5DD-9976-F694-DB95-D78B59F489AB}"/>
                </a:ext>
              </a:extLst>
            </p:cNvPr>
            <p:cNvSpPr/>
            <p:nvPr/>
          </p:nvSpPr>
          <p:spPr>
            <a:xfrm>
              <a:off x="7603331" y="4763743"/>
              <a:ext cx="2514602" cy="457200"/>
            </a:xfrm>
            <a:prstGeom prst="rightArrow">
              <a:avLst>
                <a:gd name="adj1" fmla="val 50000"/>
                <a:gd name="adj2" fmla="val 1717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grpSp>
      <p:sp>
        <p:nvSpPr>
          <p:cNvPr id="2" name="TextBox 1">
            <a:extLst>
              <a:ext uri="{FF2B5EF4-FFF2-40B4-BE49-F238E27FC236}">
                <a16:creationId xmlns:a16="http://schemas.microsoft.com/office/drawing/2014/main" id="{AAB43DBB-1566-B9E3-3E8F-4478DC21DBED}"/>
              </a:ext>
            </a:extLst>
          </p:cNvPr>
          <p:cNvSpPr txBox="1"/>
          <p:nvPr/>
        </p:nvSpPr>
        <p:spPr>
          <a:xfrm>
            <a:off x="973931" y="2174245"/>
            <a:ext cx="14913763" cy="523220"/>
          </a:xfrm>
          <a:prstGeom prst="rect">
            <a:avLst/>
          </a:prstGeom>
          <a:noFill/>
        </p:spPr>
        <p:txBody>
          <a:bodyPr wrap="none" rtlCol="0">
            <a:spAutoFit/>
          </a:bodyPr>
          <a:lstStyle/>
          <a:p>
            <a:r>
              <a:rPr lang="es-AR" sz="2800">
                <a:solidFill>
                  <a:schemeClr val="bg1"/>
                </a:solidFill>
                <a:latin typeface="Calisto MT" panose="02040603050505030304" pitchFamily="18" charset="0"/>
                <a:cs typeface="Arial" panose="020B0604020202020204" pitchFamily="34" charset="0"/>
              </a:rPr>
              <a:t>Mars used to have a stable climate with liquid water </a:t>
            </a:r>
            <a:r>
              <a:rPr lang="es-AR" sz="2800">
                <a:solidFill>
                  <a:schemeClr val="tx2">
                    <a:lumMod val="25000"/>
                    <a:lumOff val="75000"/>
                  </a:schemeClr>
                </a:solidFill>
                <a:cs typeface="Arial" panose="020B0604020202020204" pitchFamily="34" charset="0"/>
              </a:rPr>
              <a:t>(</a:t>
            </a:r>
            <a:r>
              <a:rPr lang="en-US" sz="2800">
                <a:solidFill>
                  <a:schemeClr val="tx2">
                    <a:lumMod val="25000"/>
                    <a:lumOff val="75000"/>
                  </a:schemeClr>
                </a:solidFill>
                <a:cs typeface="Arial" panose="020B0604020202020204" pitchFamily="34" charset="0"/>
              </a:rPr>
              <a:t>Pollack et al., 1987; Jakosky and Phillips, 2001</a:t>
            </a:r>
            <a:r>
              <a:rPr lang="es-AR" sz="2800">
                <a:solidFill>
                  <a:schemeClr val="tx2">
                    <a:lumMod val="25000"/>
                    <a:lumOff val="75000"/>
                  </a:schemeClr>
                </a:solidFill>
                <a:cs typeface="Arial" panose="020B0604020202020204" pitchFamily="34" charset="0"/>
              </a:rPr>
              <a:t>)</a:t>
            </a:r>
            <a:endParaRPr lang="es-419" sz="2800">
              <a:solidFill>
                <a:schemeClr val="tx2">
                  <a:lumMod val="25000"/>
                  <a:lumOff val="75000"/>
                </a:schemeClr>
              </a:solidFill>
              <a:cs typeface="Arial" panose="020B0604020202020204" pitchFamily="34" charset="0"/>
            </a:endParaRPr>
          </a:p>
        </p:txBody>
      </p:sp>
      <p:sp>
        <p:nvSpPr>
          <p:cNvPr id="3" name="TextBox 2">
            <a:extLst>
              <a:ext uri="{FF2B5EF4-FFF2-40B4-BE49-F238E27FC236}">
                <a16:creationId xmlns:a16="http://schemas.microsoft.com/office/drawing/2014/main" id="{919F6971-3B94-B89C-45FC-B6BE7C35A322}"/>
              </a:ext>
            </a:extLst>
          </p:cNvPr>
          <p:cNvSpPr txBox="1"/>
          <p:nvPr/>
        </p:nvSpPr>
        <p:spPr>
          <a:xfrm>
            <a:off x="6509466" y="8229600"/>
            <a:ext cx="3842719" cy="1200329"/>
          </a:xfrm>
          <a:prstGeom prst="rect">
            <a:avLst/>
          </a:prstGeom>
          <a:noFill/>
        </p:spPr>
        <p:txBody>
          <a:bodyPr wrap="none" rtlCol="0">
            <a:spAutoFit/>
          </a:bodyPr>
          <a:lstStyle/>
          <a:p>
            <a:pPr algn="ctr"/>
            <a:r>
              <a:rPr lang="es-419" sz="3600" b="1">
                <a:solidFill>
                  <a:schemeClr val="bg1"/>
                </a:solidFill>
                <a:latin typeface="Calisto MT" panose="02040603050505030304" pitchFamily="18" charset="0"/>
                <a:cs typeface="Arial" panose="020B0604020202020204" pitchFamily="34" charset="0"/>
              </a:rPr>
              <a:t>What caused this?</a:t>
            </a:r>
          </a:p>
          <a:p>
            <a:pPr algn="ctr"/>
            <a:r>
              <a:rPr lang="es-419" sz="3600" b="1">
                <a:solidFill>
                  <a:schemeClr val="bg1"/>
                </a:solidFill>
                <a:latin typeface="Calisto MT" panose="02040603050505030304" pitchFamily="18" charset="0"/>
                <a:cs typeface="Arial" panose="020B0604020202020204" pitchFamily="34" charset="0"/>
              </a:rPr>
              <a:t>SOLAR WIND</a:t>
            </a:r>
          </a:p>
        </p:txBody>
      </p:sp>
    </p:spTree>
    <p:extLst>
      <p:ext uri="{BB962C8B-B14F-4D97-AF65-F5344CB8AC3E}">
        <p14:creationId xmlns:p14="http://schemas.microsoft.com/office/powerpoint/2010/main" val="4141557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DCC3578-F71C-8DA5-742C-FAF0FE9E00EA}"/>
              </a:ext>
            </a:extLst>
          </p:cNvPr>
          <p:cNvSpPr>
            <a:spLocks noGrp="1"/>
          </p:cNvSpPr>
          <p:nvPr>
            <p:ph type="sldNum" sz="quarter" idx="12"/>
          </p:nvPr>
        </p:nvSpPr>
        <p:spPr/>
        <p:txBody>
          <a:bodyPr/>
          <a:lstStyle/>
          <a:p>
            <a:fld id="{C6D1AB73-2785-4F21-AC41-9BEEFFE137EA}" type="slidenum">
              <a:rPr lang="fr-FR" smtClean="0"/>
              <a:t>20</a:t>
            </a:fld>
            <a:endParaRPr lang="fr-FR"/>
          </a:p>
        </p:txBody>
      </p:sp>
      <p:pic>
        <p:nvPicPr>
          <p:cNvPr id="2" name="Picture 1">
            <a:extLst>
              <a:ext uri="{FF2B5EF4-FFF2-40B4-BE49-F238E27FC236}">
                <a16:creationId xmlns:a16="http://schemas.microsoft.com/office/drawing/2014/main" id="{C4BF6761-EB02-E378-774B-44E14CBC607B}"/>
              </a:ext>
            </a:extLst>
          </p:cNvPr>
          <p:cNvPicPr>
            <a:picLocks noChangeAspect="1"/>
          </p:cNvPicPr>
          <p:nvPr/>
        </p:nvPicPr>
        <p:blipFill>
          <a:blip r:embed="rId3"/>
          <a:srcRect l="3418" t="2744" r="50824" b="50781"/>
          <a:stretch/>
        </p:blipFill>
        <p:spPr>
          <a:xfrm>
            <a:off x="119612" y="4564856"/>
            <a:ext cx="8647906" cy="5188744"/>
          </a:xfrm>
          <a:prstGeom prst="rect">
            <a:avLst/>
          </a:prstGeom>
        </p:spPr>
      </p:pic>
      <p:pic>
        <p:nvPicPr>
          <p:cNvPr id="6" name="Picture 5">
            <a:extLst>
              <a:ext uri="{FF2B5EF4-FFF2-40B4-BE49-F238E27FC236}">
                <a16:creationId xmlns:a16="http://schemas.microsoft.com/office/drawing/2014/main" id="{DA1B7F1F-21E5-4DCE-E702-4722305E86C0}"/>
              </a:ext>
            </a:extLst>
          </p:cNvPr>
          <p:cNvPicPr>
            <a:picLocks noChangeAspect="1"/>
          </p:cNvPicPr>
          <p:nvPr/>
        </p:nvPicPr>
        <p:blipFill>
          <a:blip r:embed="rId4"/>
          <a:srcRect l="771" b="2405"/>
          <a:stretch/>
        </p:blipFill>
        <p:spPr>
          <a:xfrm>
            <a:off x="7450931" y="203477"/>
            <a:ext cx="9813052" cy="4825723"/>
          </a:xfrm>
          <a:prstGeom prst="rect">
            <a:avLst/>
          </a:prstGeom>
        </p:spPr>
      </p:pic>
      <p:sp>
        <p:nvSpPr>
          <p:cNvPr id="3" name="TextBox 2">
            <a:extLst>
              <a:ext uri="{FF2B5EF4-FFF2-40B4-BE49-F238E27FC236}">
                <a16:creationId xmlns:a16="http://schemas.microsoft.com/office/drawing/2014/main" id="{3040E334-2EAC-41AE-1CDA-F0EB70D5DF68}"/>
              </a:ext>
            </a:extLst>
          </p:cNvPr>
          <p:cNvSpPr txBox="1"/>
          <p:nvPr/>
        </p:nvSpPr>
        <p:spPr>
          <a:xfrm>
            <a:off x="8746331" y="9230380"/>
            <a:ext cx="2835328" cy="523220"/>
          </a:xfrm>
          <a:prstGeom prst="rect">
            <a:avLst/>
          </a:prstGeom>
          <a:noFill/>
        </p:spPr>
        <p:txBody>
          <a:bodyPr wrap="none" rtlCol="0">
            <a:spAutoFit/>
          </a:bodyPr>
          <a:lstStyle/>
          <a:p>
            <a:r>
              <a:rPr lang="es-AR" sz="2800">
                <a:solidFill>
                  <a:schemeClr val="accent1">
                    <a:lumMod val="20000"/>
                    <a:lumOff val="80000"/>
                  </a:schemeClr>
                </a:solidFill>
              </a:rPr>
              <a:t>(</a:t>
            </a:r>
            <a:r>
              <a:rPr lang="es-419" sz="2800">
                <a:solidFill>
                  <a:schemeClr val="accent1">
                    <a:lumMod val="20000"/>
                    <a:lumOff val="80000"/>
                  </a:schemeClr>
                </a:solidFill>
              </a:rPr>
              <a:t>Brain et al., 2015</a:t>
            </a:r>
            <a:r>
              <a:rPr lang="es-AR" sz="2800">
                <a:solidFill>
                  <a:schemeClr val="accent1">
                    <a:lumMod val="20000"/>
                    <a:lumOff val="80000"/>
                  </a:schemeClr>
                </a:solidFill>
              </a:rPr>
              <a:t>)</a:t>
            </a:r>
            <a:endParaRPr lang="es-419" sz="2800">
              <a:solidFill>
                <a:schemeClr val="accent1">
                  <a:lumMod val="20000"/>
                  <a:lumOff val="80000"/>
                </a:schemeClr>
              </a:solidFill>
            </a:endParaRPr>
          </a:p>
        </p:txBody>
      </p:sp>
      <p:sp>
        <p:nvSpPr>
          <p:cNvPr id="8" name="TextBox 7">
            <a:extLst>
              <a:ext uri="{FF2B5EF4-FFF2-40B4-BE49-F238E27FC236}">
                <a16:creationId xmlns:a16="http://schemas.microsoft.com/office/drawing/2014/main" id="{7F06DC82-EC70-3D8F-BD9E-0A0A4AE810D4}"/>
              </a:ext>
            </a:extLst>
          </p:cNvPr>
          <p:cNvSpPr txBox="1"/>
          <p:nvPr/>
        </p:nvSpPr>
        <p:spPr>
          <a:xfrm>
            <a:off x="440531" y="381000"/>
            <a:ext cx="6076535" cy="1107996"/>
          </a:xfrm>
          <a:prstGeom prst="rect">
            <a:avLst/>
          </a:prstGeom>
          <a:noFill/>
        </p:spPr>
        <p:txBody>
          <a:bodyPr wrap="none" rtlCol="0">
            <a:spAutoFit/>
          </a:bodyPr>
          <a:lstStyle/>
          <a:p>
            <a:r>
              <a:rPr lang="es-AR" sz="6600" b="1">
                <a:solidFill>
                  <a:schemeClr val="bg1"/>
                </a:solidFill>
                <a:latin typeface="Footlight MT Light" panose="0204060206030A020304" pitchFamily="18" charset="0"/>
              </a:rPr>
              <a:t>Ion outward flux</a:t>
            </a:r>
            <a:endParaRPr lang="es-419" sz="6600" b="1">
              <a:solidFill>
                <a:schemeClr val="bg1"/>
              </a:solidFill>
              <a:latin typeface="Footlight MT Light" panose="0204060206030A020304" pitchFamily="18" charset="0"/>
            </a:endParaRPr>
          </a:p>
        </p:txBody>
      </p:sp>
      <p:sp>
        <p:nvSpPr>
          <p:cNvPr id="11" name="TextBox 10">
            <a:extLst>
              <a:ext uri="{FF2B5EF4-FFF2-40B4-BE49-F238E27FC236}">
                <a16:creationId xmlns:a16="http://schemas.microsoft.com/office/drawing/2014/main" id="{C5A64075-299B-081F-C582-D5C47029EE29}"/>
              </a:ext>
            </a:extLst>
          </p:cNvPr>
          <p:cNvSpPr txBox="1"/>
          <p:nvPr/>
        </p:nvSpPr>
        <p:spPr>
          <a:xfrm>
            <a:off x="76280" y="4038600"/>
            <a:ext cx="6564618" cy="584775"/>
          </a:xfrm>
          <a:prstGeom prst="rect">
            <a:avLst/>
          </a:prstGeom>
          <a:noFill/>
        </p:spPr>
        <p:txBody>
          <a:bodyPr wrap="none" rtlCol="0">
            <a:spAutoFit/>
          </a:bodyPr>
          <a:lstStyle/>
          <a:p>
            <a:r>
              <a:rPr lang="es-419" sz="3200">
                <a:solidFill>
                  <a:schemeClr val="bg1"/>
                </a:solidFill>
                <a:latin typeface="Calisto MT" panose="02040603050505030304" pitchFamily="18" charset="0"/>
                <a:cs typeface="Arial" panose="020B0604020202020204" pitchFamily="34" charset="0"/>
              </a:rPr>
              <a:t>4 months of MAVEN measurements</a:t>
            </a:r>
          </a:p>
        </p:txBody>
      </p:sp>
    </p:spTree>
    <p:extLst>
      <p:ext uri="{BB962C8B-B14F-4D97-AF65-F5344CB8AC3E}">
        <p14:creationId xmlns:p14="http://schemas.microsoft.com/office/powerpoint/2010/main" val="38225212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DCC3578-F71C-8DA5-742C-FAF0FE9E00EA}"/>
              </a:ext>
            </a:extLst>
          </p:cNvPr>
          <p:cNvSpPr>
            <a:spLocks noGrp="1"/>
          </p:cNvSpPr>
          <p:nvPr>
            <p:ph type="sldNum" sz="quarter" idx="12"/>
          </p:nvPr>
        </p:nvSpPr>
        <p:spPr>
          <a:xfrm>
            <a:off x="15223331" y="8534400"/>
            <a:ext cx="1915319" cy="519112"/>
          </a:xfrm>
        </p:spPr>
        <p:txBody>
          <a:bodyPr/>
          <a:lstStyle/>
          <a:p>
            <a:fld id="{C6D1AB73-2785-4F21-AC41-9BEEFFE137EA}" type="slidenum">
              <a:rPr lang="fr-FR" smtClean="0"/>
              <a:t>21</a:t>
            </a:fld>
            <a:endParaRPr lang="fr-FR"/>
          </a:p>
        </p:txBody>
      </p:sp>
      <p:sp>
        <p:nvSpPr>
          <p:cNvPr id="23" name="TextBox 22">
            <a:extLst>
              <a:ext uri="{FF2B5EF4-FFF2-40B4-BE49-F238E27FC236}">
                <a16:creationId xmlns:a16="http://schemas.microsoft.com/office/drawing/2014/main" id="{2A4368F5-B306-D5CB-8EB0-0544A8676796}"/>
              </a:ext>
            </a:extLst>
          </p:cNvPr>
          <p:cNvSpPr txBox="1"/>
          <p:nvPr/>
        </p:nvSpPr>
        <p:spPr>
          <a:xfrm>
            <a:off x="13204972" y="934998"/>
            <a:ext cx="3193438" cy="707886"/>
          </a:xfrm>
          <a:prstGeom prst="rect">
            <a:avLst/>
          </a:prstGeom>
          <a:noFill/>
        </p:spPr>
        <p:txBody>
          <a:bodyPr wrap="none" rtlCol="0">
            <a:spAutoFit/>
          </a:bodyPr>
          <a:lstStyle/>
          <a:p>
            <a:r>
              <a:rPr lang="es-419" sz="4000">
                <a:solidFill>
                  <a:schemeClr val="bg1"/>
                </a:solidFill>
                <a:latin typeface="Calisto MT" panose="02040603050505030304" pitchFamily="18" charset="0"/>
                <a:cs typeface="Arial" panose="020B0604020202020204" pitchFamily="34" charset="0"/>
              </a:rPr>
              <a:t>n</a:t>
            </a:r>
            <a:r>
              <a:rPr lang="es-419" sz="4000" baseline="-25000">
                <a:solidFill>
                  <a:schemeClr val="bg1"/>
                </a:solidFill>
                <a:latin typeface="Calisto MT" panose="02040603050505030304" pitchFamily="18" charset="0"/>
                <a:cs typeface="Arial" panose="020B0604020202020204" pitchFamily="34" charset="0"/>
              </a:rPr>
              <a:t>sw</a:t>
            </a:r>
            <a:r>
              <a:rPr lang="es-419" sz="4000">
                <a:solidFill>
                  <a:schemeClr val="bg1"/>
                </a:solidFill>
                <a:latin typeface="Calisto MT" panose="02040603050505030304" pitchFamily="18" charset="0"/>
                <a:cs typeface="Arial" panose="020B0604020202020204" pitchFamily="34" charset="0"/>
              </a:rPr>
              <a:t> = 3.0 cm</a:t>
            </a:r>
            <a:r>
              <a:rPr lang="es-419" sz="4000" baseline="30000">
                <a:solidFill>
                  <a:schemeClr val="bg1"/>
                </a:solidFill>
                <a:latin typeface="Calisto MT" panose="02040603050505030304" pitchFamily="18" charset="0"/>
                <a:cs typeface="Arial" panose="020B0604020202020204" pitchFamily="34" charset="0"/>
              </a:rPr>
              <a:t>-3</a:t>
            </a:r>
          </a:p>
        </p:txBody>
      </p:sp>
      <p:pic>
        <p:nvPicPr>
          <p:cNvPr id="3" name="Picture 2">
            <a:extLst>
              <a:ext uri="{FF2B5EF4-FFF2-40B4-BE49-F238E27FC236}">
                <a16:creationId xmlns:a16="http://schemas.microsoft.com/office/drawing/2014/main" id="{74C90CD2-77AA-A933-27E7-01B598C9B379}"/>
              </a:ext>
            </a:extLst>
          </p:cNvPr>
          <p:cNvPicPr>
            <a:picLocks noChangeAspect="1"/>
          </p:cNvPicPr>
          <p:nvPr/>
        </p:nvPicPr>
        <p:blipFill>
          <a:blip r:embed="rId3"/>
          <a:stretch>
            <a:fillRect/>
          </a:stretch>
        </p:blipFill>
        <p:spPr>
          <a:xfrm>
            <a:off x="1027347" y="1700766"/>
            <a:ext cx="15313188" cy="7656594"/>
          </a:xfrm>
          <a:prstGeom prst="rect">
            <a:avLst/>
          </a:prstGeom>
        </p:spPr>
      </p:pic>
      <p:sp>
        <p:nvSpPr>
          <p:cNvPr id="11" name="TextBox 10">
            <a:extLst>
              <a:ext uri="{FF2B5EF4-FFF2-40B4-BE49-F238E27FC236}">
                <a16:creationId xmlns:a16="http://schemas.microsoft.com/office/drawing/2014/main" id="{06FB9F69-6D3A-E3E4-0063-0F9BA30588B6}"/>
              </a:ext>
            </a:extLst>
          </p:cNvPr>
          <p:cNvSpPr txBox="1"/>
          <p:nvPr/>
        </p:nvSpPr>
        <p:spPr>
          <a:xfrm>
            <a:off x="440531" y="381000"/>
            <a:ext cx="5622629" cy="1107996"/>
          </a:xfrm>
          <a:prstGeom prst="rect">
            <a:avLst/>
          </a:prstGeom>
          <a:noFill/>
        </p:spPr>
        <p:txBody>
          <a:bodyPr wrap="none" rtlCol="0">
            <a:spAutoFit/>
          </a:bodyPr>
          <a:lstStyle/>
          <a:p>
            <a:r>
              <a:rPr lang="es-AR" sz="6600" b="1">
                <a:solidFill>
                  <a:schemeClr val="bg1"/>
                </a:solidFill>
                <a:latin typeface="Footlight MT Light" panose="0204060206030A020304" pitchFamily="18" charset="0"/>
              </a:rPr>
              <a:t>Ion inward flux</a:t>
            </a:r>
            <a:endParaRPr lang="es-419" sz="6600" b="1">
              <a:solidFill>
                <a:schemeClr val="bg1"/>
              </a:solidFill>
              <a:latin typeface="Footlight MT Light" panose="0204060206030A020304" pitchFamily="18" charset="0"/>
            </a:endParaRPr>
          </a:p>
        </p:txBody>
      </p:sp>
    </p:spTree>
    <p:extLst>
      <p:ext uri="{BB962C8B-B14F-4D97-AF65-F5344CB8AC3E}">
        <p14:creationId xmlns:p14="http://schemas.microsoft.com/office/powerpoint/2010/main" val="17713547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3E0554-11FA-523F-C827-B84D298FEDE0}"/>
              </a:ext>
            </a:extLst>
          </p:cNvPr>
          <p:cNvPicPr>
            <a:picLocks noChangeAspect="1"/>
          </p:cNvPicPr>
          <p:nvPr/>
        </p:nvPicPr>
        <p:blipFill>
          <a:blip r:embed="rId3"/>
          <a:stretch>
            <a:fillRect/>
          </a:stretch>
        </p:blipFill>
        <p:spPr>
          <a:xfrm>
            <a:off x="1053143" y="1700766"/>
            <a:ext cx="15313188" cy="7656594"/>
          </a:xfrm>
          <a:prstGeom prst="rect">
            <a:avLst/>
          </a:prstGeom>
        </p:spPr>
      </p:pic>
      <p:sp>
        <p:nvSpPr>
          <p:cNvPr id="7" name="Slide Number Placeholder 6">
            <a:extLst>
              <a:ext uri="{FF2B5EF4-FFF2-40B4-BE49-F238E27FC236}">
                <a16:creationId xmlns:a16="http://schemas.microsoft.com/office/drawing/2014/main" id="{1DCC3578-F71C-8DA5-742C-FAF0FE9E00EA}"/>
              </a:ext>
            </a:extLst>
          </p:cNvPr>
          <p:cNvSpPr>
            <a:spLocks noGrp="1"/>
          </p:cNvSpPr>
          <p:nvPr>
            <p:ph type="sldNum" sz="quarter" idx="12"/>
          </p:nvPr>
        </p:nvSpPr>
        <p:spPr>
          <a:xfrm>
            <a:off x="15223331" y="8534400"/>
            <a:ext cx="1915319" cy="519112"/>
          </a:xfrm>
        </p:spPr>
        <p:txBody>
          <a:bodyPr/>
          <a:lstStyle/>
          <a:p>
            <a:fld id="{C6D1AB73-2785-4F21-AC41-9BEEFFE137EA}" type="slidenum">
              <a:rPr lang="fr-FR" smtClean="0"/>
              <a:t>22</a:t>
            </a:fld>
            <a:endParaRPr lang="fr-FR"/>
          </a:p>
        </p:txBody>
      </p:sp>
      <p:sp>
        <p:nvSpPr>
          <p:cNvPr id="16" name="TextBox 15">
            <a:extLst>
              <a:ext uri="{FF2B5EF4-FFF2-40B4-BE49-F238E27FC236}">
                <a16:creationId xmlns:a16="http://schemas.microsoft.com/office/drawing/2014/main" id="{00516348-0DDE-D114-6C38-27043F014B00}"/>
              </a:ext>
            </a:extLst>
          </p:cNvPr>
          <p:cNvSpPr txBox="1"/>
          <p:nvPr/>
        </p:nvSpPr>
        <p:spPr>
          <a:xfrm>
            <a:off x="440531" y="381000"/>
            <a:ext cx="6026073" cy="1107996"/>
          </a:xfrm>
          <a:prstGeom prst="rect">
            <a:avLst/>
          </a:prstGeom>
          <a:noFill/>
        </p:spPr>
        <p:txBody>
          <a:bodyPr wrap="none" rtlCol="0">
            <a:spAutoFit/>
          </a:bodyPr>
          <a:lstStyle/>
          <a:p>
            <a:r>
              <a:rPr lang="es-AR" sz="6600" b="1">
                <a:solidFill>
                  <a:schemeClr val="bg1"/>
                </a:solidFill>
                <a:latin typeface="Footlight MT Light" panose="0204060206030A020304" pitchFamily="18" charset="0"/>
              </a:rPr>
              <a:t>Ion flux balance</a:t>
            </a:r>
            <a:endParaRPr lang="es-419" sz="6600" b="1">
              <a:solidFill>
                <a:schemeClr val="bg1"/>
              </a:solidFill>
              <a:latin typeface="Footlight MT Light" panose="0204060206030A020304" pitchFamily="18" charset="0"/>
            </a:endParaRPr>
          </a:p>
        </p:txBody>
      </p:sp>
      <p:sp>
        <p:nvSpPr>
          <p:cNvPr id="23" name="TextBox 22">
            <a:extLst>
              <a:ext uri="{FF2B5EF4-FFF2-40B4-BE49-F238E27FC236}">
                <a16:creationId xmlns:a16="http://schemas.microsoft.com/office/drawing/2014/main" id="{2A4368F5-B306-D5CB-8EB0-0544A8676796}"/>
              </a:ext>
            </a:extLst>
          </p:cNvPr>
          <p:cNvSpPr txBox="1"/>
          <p:nvPr/>
        </p:nvSpPr>
        <p:spPr>
          <a:xfrm>
            <a:off x="13204972" y="934998"/>
            <a:ext cx="3193438" cy="707886"/>
          </a:xfrm>
          <a:prstGeom prst="rect">
            <a:avLst/>
          </a:prstGeom>
          <a:noFill/>
        </p:spPr>
        <p:txBody>
          <a:bodyPr wrap="none" rtlCol="0">
            <a:spAutoFit/>
          </a:bodyPr>
          <a:lstStyle/>
          <a:p>
            <a:r>
              <a:rPr lang="es-419" sz="4000">
                <a:solidFill>
                  <a:schemeClr val="bg1"/>
                </a:solidFill>
                <a:latin typeface="Calisto MT" panose="02040603050505030304" pitchFamily="18" charset="0"/>
                <a:cs typeface="Arial" panose="020B0604020202020204" pitchFamily="34" charset="0"/>
              </a:rPr>
              <a:t>n</a:t>
            </a:r>
            <a:r>
              <a:rPr lang="es-419" sz="4000" baseline="-25000">
                <a:solidFill>
                  <a:schemeClr val="bg1"/>
                </a:solidFill>
                <a:latin typeface="Calisto MT" panose="02040603050505030304" pitchFamily="18" charset="0"/>
                <a:cs typeface="Arial" panose="020B0604020202020204" pitchFamily="34" charset="0"/>
              </a:rPr>
              <a:t>sw</a:t>
            </a:r>
            <a:r>
              <a:rPr lang="es-419" sz="4000">
                <a:solidFill>
                  <a:schemeClr val="bg1"/>
                </a:solidFill>
                <a:latin typeface="Calisto MT" panose="02040603050505030304" pitchFamily="18" charset="0"/>
                <a:cs typeface="Arial" panose="020B0604020202020204" pitchFamily="34" charset="0"/>
              </a:rPr>
              <a:t> = 3.0 cm</a:t>
            </a:r>
            <a:r>
              <a:rPr lang="es-419" sz="4000" baseline="30000">
                <a:solidFill>
                  <a:schemeClr val="bg1"/>
                </a:solidFill>
                <a:latin typeface="Calisto MT" panose="02040603050505030304" pitchFamily="18" charset="0"/>
                <a:cs typeface="Arial" panose="020B0604020202020204" pitchFamily="34" charset="0"/>
              </a:rPr>
              <a:t>-3</a:t>
            </a:r>
          </a:p>
        </p:txBody>
      </p:sp>
      <p:sp>
        <p:nvSpPr>
          <p:cNvPr id="10" name="Rectangle 9">
            <a:extLst>
              <a:ext uri="{FF2B5EF4-FFF2-40B4-BE49-F238E27FC236}">
                <a16:creationId xmlns:a16="http://schemas.microsoft.com/office/drawing/2014/main" id="{34BC888A-CACD-0026-AEED-7C45A3C3A1D3}"/>
              </a:ext>
            </a:extLst>
          </p:cNvPr>
          <p:cNvSpPr/>
          <p:nvPr/>
        </p:nvSpPr>
        <p:spPr>
          <a:xfrm>
            <a:off x="14918531" y="5181600"/>
            <a:ext cx="685800" cy="457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AR" sz="2400" b="1">
                <a:solidFill>
                  <a:schemeClr val="tx1"/>
                </a:solidFill>
              </a:rPr>
              <a:t>0</a:t>
            </a:r>
            <a:endParaRPr lang="en-US" sz="2400" b="1">
              <a:solidFill>
                <a:schemeClr val="tx1"/>
              </a:solidFill>
            </a:endParaRPr>
          </a:p>
        </p:txBody>
      </p:sp>
    </p:spTree>
    <p:extLst>
      <p:ext uri="{BB962C8B-B14F-4D97-AF65-F5344CB8AC3E}">
        <p14:creationId xmlns:p14="http://schemas.microsoft.com/office/powerpoint/2010/main" val="2628006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AF66FC-D774-8AC9-5D00-B2BE31BFA2A3}"/>
              </a:ext>
            </a:extLst>
          </p:cNvPr>
          <p:cNvPicPr>
            <a:picLocks noChangeAspect="1"/>
          </p:cNvPicPr>
          <p:nvPr/>
        </p:nvPicPr>
        <p:blipFill>
          <a:blip r:embed="rId3"/>
          <a:stretch>
            <a:fillRect/>
          </a:stretch>
        </p:blipFill>
        <p:spPr>
          <a:xfrm>
            <a:off x="7450931" y="203477"/>
            <a:ext cx="9813052" cy="4906526"/>
          </a:xfrm>
          <a:prstGeom prst="rect">
            <a:avLst/>
          </a:prstGeom>
        </p:spPr>
      </p:pic>
      <p:sp>
        <p:nvSpPr>
          <p:cNvPr id="7" name="Slide Number Placeholder 6">
            <a:extLst>
              <a:ext uri="{FF2B5EF4-FFF2-40B4-BE49-F238E27FC236}">
                <a16:creationId xmlns:a16="http://schemas.microsoft.com/office/drawing/2014/main" id="{1DCC3578-F71C-8DA5-742C-FAF0FE9E00EA}"/>
              </a:ext>
            </a:extLst>
          </p:cNvPr>
          <p:cNvSpPr>
            <a:spLocks noGrp="1"/>
          </p:cNvSpPr>
          <p:nvPr>
            <p:ph type="sldNum" sz="quarter" idx="12"/>
          </p:nvPr>
        </p:nvSpPr>
        <p:spPr/>
        <p:txBody>
          <a:bodyPr/>
          <a:lstStyle/>
          <a:p>
            <a:fld id="{C6D1AB73-2785-4F21-AC41-9BEEFFE137EA}" type="slidenum">
              <a:rPr lang="fr-FR" smtClean="0"/>
              <a:t>23</a:t>
            </a:fld>
            <a:endParaRPr lang="fr-FR"/>
          </a:p>
        </p:txBody>
      </p:sp>
      <p:sp>
        <p:nvSpPr>
          <p:cNvPr id="3" name="TextBox 2">
            <a:extLst>
              <a:ext uri="{FF2B5EF4-FFF2-40B4-BE49-F238E27FC236}">
                <a16:creationId xmlns:a16="http://schemas.microsoft.com/office/drawing/2014/main" id="{3040E334-2EAC-41AE-1CDA-F0EB70D5DF68}"/>
              </a:ext>
            </a:extLst>
          </p:cNvPr>
          <p:cNvSpPr txBox="1"/>
          <p:nvPr/>
        </p:nvSpPr>
        <p:spPr>
          <a:xfrm>
            <a:off x="8882803" y="9230380"/>
            <a:ext cx="2835328" cy="523220"/>
          </a:xfrm>
          <a:prstGeom prst="rect">
            <a:avLst/>
          </a:prstGeom>
          <a:noFill/>
        </p:spPr>
        <p:txBody>
          <a:bodyPr wrap="none" rtlCol="0">
            <a:spAutoFit/>
          </a:bodyPr>
          <a:lstStyle/>
          <a:p>
            <a:r>
              <a:rPr lang="es-AR" sz="2800">
                <a:solidFill>
                  <a:schemeClr val="accent1">
                    <a:lumMod val="20000"/>
                    <a:lumOff val="80000"/>
                  </a:schemeClr>
                </a:solidFill>
              </a:rPr>
              <a:t>(</a:t>
            </a:r>
            <a:r>
              <a:rPr lang="es-419" sz="2800">
                <a:solidFill>
                  <a:schemeClr val="accent1">
                    <a:lumMod val="20000"/>
                    <a:lumOff val="80000"/>
                  </a:schemeClr>
                </a:solidFill>
              </a:rPr>
              <a:t>Brain et al., 2015</a:t>
            </a:r>
            <a:r>
              <a:rPr lang="es-AR" sz="2800">
                <a:solidFill>
                  <a:schemeClr val="accent1">
                    <a:lumMod val="20000"/>
                    <a:lumOff val="80000"/>
                  </a:schemeClr>
                </a:solidFill>
              </a:rPr>
              <a:t>)</a:t>
            </a:r>
            <a:endParaRPr lang="es-419" sz="2800">
              <a:solidFill>
                <a:schemeClr val="accent1">
                  <a:lumMod val="20000"/>
                  <a:lumOff val="80000"/>
                </a:schemeClr>
              </a:solidFill>
            </a:endParaRPr>
          </a:p>
        </p:txBody>
      </p:sp>
      <p:sp>
        <p:nvSpPr>
          <p:cNvPr id="4" name="TextBox 3">
            <a:extLst>
              <a:ext uri="{FF2B5EF4-FFF2-40B4-BE49-F238E27FC236}">
                <a16:creationId xmlns:a16="http://schemas.microsoft.com/office/drawing/2014/main" id="{036E88CA-5B70-11F6-64D4-7BF36F7EF7AF}"/>
              </a:ext>
            </a:extLst>
          </p:cNvPr>
          <p:cNvSpPr txBox="1"/>
          <p:nvPr/>
        </p:nvSpPr>
        <p:spPr>
          <a:xfrm>
            <a:off x="76280" y="4191000"/>
            <a:ext cx="6564618" cy="584775"/>
          </a:xfrm>
          <a:prstGeom prst="rect">
            <a:avLst/>
          </a:prstGeom>
          <a:noFill/>
        </p:spPr>
        <p:txBody>
          <a:bodyPr wrap="none" rtlCol="0">
            <a:spAutoFit/>
          </a:bodyPr>
          <a:lstStyle/>
          <a:p>
            <a:r>
              <a:rPr lang="es-419" sz="3200">
                <a:solidFill>
                  <a:schemeClr val="bg1"/>
                </a:solidFill>
                <a:latin typeface="Calisto MT" panose="02040603050505030304" pitchFamily="18" charset="0"/>
                <a:cs typeface="Arial" panose="020B0604020202020204" pitchFamily="34" charset="0"/>
              </a:rPr>
              <a:t>4 months of MAVEN measurements</a:t>
            </a:r>
          </a:p>
        </p:txBody>
      </p:sp>
      <p:pic>
        <p:nvPicPr>
          <p:cNvPr id="8" name="Picture 7">
            <a:extLst>
              <a:ext uri="{FF2B5EF4-FFF2-40B4-BE49-F238E27FC236}">
                <a16:creationId xmlns:a16="http://schemas.microsoft.com/office/drawing/2014/main" id="{2D860AE2-9AF0-CC03-FBB8-A9D8D95BDC86}"/>
              </a:ext>
            </a:extLst>
          </p:cNvPr>
          <p:cNvPicPr>
            <a:picLocks noChangeAspect="1"/>
          </p:cNvPicPr>
          <p:nvPr/>
        </p:nvPicPr>
        <p:blipFill>
          <a:blip r:embed="rId4"/>
          <a:srcRect l="3624" t="53971" r="48732"/>
          <a:stretch/>
        </p:blipFill>
        <p:spPr>
          <a:xfrm>
            <a:off x="119612" y="4724400"/>
            <a:ext cx="8838380" cy="5044440"/>
          </a:xfrm>
          <a:prstGeom prst="rect">
            <a:avLst/>
          </a:prstGeom>
        </p:spPr>
      </p:pic>
      <p:sp>
        <p:nvSpPr>
          <p:cNvPr id="9" name="Rectangle 8">
            <a:extLst>
              <a:ext uri="{FF2B5EF4-FFF2-40B4-BE49-F238E27FC236}">
                <a16:creationId xmlns:a16="http://schemas.microsoft.com/office/drawing/2014/main" id="{05A6C9FB-4309-BE32-C8E5-4C4315598FA0}"/>
              </a:ext>
            </a:extLst>
          </p:cNvPr>
          <p:cNvSpPr/>
          <p:nvPr/>
        </p:nvSpPr>
        <p:spPr>
          <a:xfrm>
            <a:off x="16339661" y="2362200"/>
            <a:ext cx="483870" cy="457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AR" b="1">
                <a:solidFill>
                  <a:schemeClr val="tx1"/>
                </a:solidFill>
              </a:rPr>
              <a:t>0</a:t>
            </a:r>
            <a:endParaRPr lang="en-US" b="1">
              <a:solidFill>
                <a:schemeClr val="tx1"/>
              </a:solidFill>
            </a:endParaRPr>
          </a:p>
        </p:txBody>
      </p:sp>
      <p:sp>
        <p:nvSpPr>
          <p:cNvPr id="10" name="TextBox 9">
            <a:extLst>
              <a:ext uri="{FF2B5EF4-FFF2-40B4-BE49-F238E27FC236}">
                <a16:creationId xmlns:a16="http://schemas.microsoft.com/office/drawing/2014/main" id="{000303C7-6166-3AA9-2ED0-D6ABA3F11BFB}"/>
              </a:ext>
            </a:extLst>
          </p:cNvPr>
          <p:cNvSpPr txBox="1"/>
          <p:nvPr/>
        </p:nvSpPr>
        <p:spPr>
          <a:xfrm>
            <a:off x="440531" y="381000"/>
            <a:ext cx="6026073" cy="1107996"/>
          </a:xfrm>
          <a:prstGeom prst="rect">
            <a:avLst/>
          </a:prstGeom>
          <a:noFill/>
        </p:spPr>
        <p:txBody>
          <a:bodyPr wrap="none" rtlCol="0">
            <a:spAutoFit/>
          </a:bodyPr>
          <a:lstStyle/>
          <a:p>
            <a:r>
              <a:rPr lang="es-AR" sz="6600" b="1">
                <a:solidFill>
                  <a:schemeClr val="bg1"/>
                </a:solidFill>
                <a:latin typeface="Footlight MT Light" panose="0204060206030A020304" pitchFamily="18" charset="0"/>
              </a:rPr>
              <a:t>Ion flux balance</a:t>
            </a:r>
            <a:endParaRPr lang="es-419" sz="6600" b="1">
              <a:solidFill>
                <a:schemeClr val="bg1"/>
              </a:solidFill>
              <a:latin typeface="Footlight MT Light" panose="0204060206030A020304" pitchFamily="18" charset="0"/>
            </a:endParaRPr>
          </a:p>
        </p:txBody>
      </p:sp>
    </p:spTree>
    <p:extLst>
      <p:ext uri="{BB962C8B-B14F-4D97-AF65-F5344CB8AC3E}">
        <p14:creationId xmlns:p14="http://schemas.microsoft.com/office/powerpoint/2010/main" val="31647161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DCC3578-F71C-8DA5-742C-FAF0FE9E00EA}"/>
              </a:ext>
            </a:extLst>
          </p:cNvPr>
          <p:cNvSpPr>
            <a:spLocks noGrp="1"/>
          </p:cNvSpPr>
          <p:nvPr>
            <p:ph type="sldNum" sz="quarter" idx="12"/>
          </p:nvPr>
        </p:nvSpPr>
        <p:spPr>
          <a:xfrm>
            <a:off x="14527212" y="9040813"/>
            <a:ext cx="1915319" cy="519112"/>
          </a:xfrm>
        </p:spPr>
        <p:txBody>
          <a:bodyPr/>
          <a:lstStyle/>
          <a:p>
            <a:fld id="{C6D1AB73-2785-4F21-AC41-9BEEFFE137EA}" type="slidenum">
              <a:rPr lang="fr-FR" smtClean="0"/>
              <a:t>24</a:t>
            </a:fld>
            <a:endParaRPr lang="fr-FR"/>
          </a:p>
        </p:txBody>
      </p:sp>
      <p:sp>
        <p:nvSpPr>
          <p:cNvPr id="16" name="TextBox 15">
            <a:extLst>
              <a:ext uri="{FF2B5EF4-FFF2-40B4-BE49-F238E27FC236}">
                <a16:creationId xmlns:a16="http://schemas.microsoft.com/office/drawing/2014/main" id="{00516348-0DDE-D114-6C38-27043F014B00}"/>
              </a:ext>
            </a:extLst>
          </p:cNvPr>
          <p:cNvSpPr txBox="1"/>
          <p:nvPr/>
        </p:nvSpPr>
        <p:spPr>
          <a:xfrm>
            <a:off x="440531" y="381000"/>
            <a:ext cx="4976106" cy="1107996"/>
          </a:xfrm>
          <a:prstGeom prst="rect">
            <a:avLst/>
          </a:prstGeom>
          <a:noFill/>
        </p:spPr>
        <p:txBody>
          <a:bodyPr wrap="none" rtlCol="0">
            <a:spAutoFit/>
          </a:bodyPr>
          <a:lstStyle/>
          <a:p>
            <a:r>
              <a:rPr lang="es-AR" sz="6600" b="1">
                <a:solidFill>
                  <a:schemeClr val="bg1"/>
                </a:solidFill>
                <a:latin typeface="Footlight MT Light" panose="0204060206030A020304" pitchFamily="18" charset="0"/>
              </a:rPr>
              <a:t>Ion flux maps</a:t>
            </a:r>
            <a:endParaRPr lang="es-419" sz="6600" b="1">
              <a:solidFill>
                <a:schemeClr val="bg1"/>
              </a:solidFill>
              <a:latin typeface="Footlight MT Light" panose="0204060206030A020304" pitchFamily="18" charset="0"/>
            </a:endParaRPr>
          </a:p>
        </p:txBody>
      </p:sp>
      <p:pic>
        <p:nvPicPr>
          <p:cNvPr id="6" name="Picture 5">
            <a:extLst>
              <a:ext uri="{FF2B5EF4-FFF2-40B4-BE49-F238E27FC236}">
                <a16:creationId xmlns:a16="http://schemas.microsoft.com/office/drawing/2014/main" id="{DA1B7F1F-21E5-4DCE-E702-4722305E86C0}"/>
              </a:ext>
            </a:extLst>
          </p:cNvPr>
          <p:cNvPicPr>
            <a:picLocks noChangeAspect="1"/>
          </p:cNvPicPr>
          <p:nvPr/>
        </p:nvPicPr>
        <p:blipFill>
          <a:blip r:embed="rId3"/>
          <a:srcRect l="771" b="2405"/>
          <a:stretch/>
        </p:blipFill>
        <p:spPr>
          <a:xfrm>
            <a:off x="9051132" y="444472"/>
            <a:ext cx="6054912" cy="2977598"/>
          </a:xfrm>
          <a:prstGeom prst="rect">
            <a:avLst/>
          </a:prstGeom>
        </p:spPr>
      </p:pic>
      <p:pic>
        <p:nvPicPr>
          <p:cNvPr id="5" name="Picture 4">
            <a:extLst>
              <a:ext uri="{FF2B5EF4-FFF2-40B4-BE49-F238E27FC236}">
                <a16:creationId xmlns:a16="http://schemas.microsoft.com/office/drawing/2014/main" id="{05AF66FC-D774-8AC9-5D00-B2BE31BFA2A3}"/>
              </a:ext>
            </a:extLst>
          </p:cNvPr>
          <p:cNvPicPr>
            <a:picLocks noChangeAspect="1"/>
          </p:cNvPicPr>
          <p:nvPr/>
        </p:nvPicPr>
        <p:blipFill>
          <a:blip r:embed="rId4"/>
          <a:stretch>
            <a:fillRect/>
          </a:stretch>
        </p:blipFill>
        <p:spPr>
          <a:xfrm>
            <a:off x="9051131" y="6421344"/>
            <a:ext cx="6054912" cy="3027456"/>
          </a:xfrm>
          <a:prstGeom prst="rect">
            <a:avLst/>
          </a:prstGeom>
        </p:spPr>
      </p:pic>
      <p:sp>
        <p:nvSpPr>
          <p:cNvPr id="9" name="Rectangle 8">
            <a:extLst>
              <a:ext uri="{FF2B5EF4-FFF2-40B4-BE49-F238E27FC236}">
                <a16:creationId xmlns:a16="http://schemas.microsoft.com/office/drawing/2014/main" id="{05A6C9FB-4309-BE32-C8E5-4C4315598FA0}"/>
              </a:ext>
            </a:extLst>
          </p:cNvPr>
          <p:cNvSpPr/>
          <p:nvPr/>
        </p:nvSpPr>
        <p:spPr>
          <a:xfrm>
            <a:off x="14530734" y="7732395"/>
            <a:ext cx="304800" cy="304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AR" sz="1400" b="1">
                <a:solidFill>
                  <a:schemeClr val="tx1"/>
                </a:solidFill>
              </a:rPr>
              <a:t>0</a:t>
            </a:r>
            <a:endParaRPr lang="en-US" sz="1400" b="1">
              <a:solidFill>
                <a:schemeClr val="tx1"/>
              </a:solidFill>
            </a:endParaRPr>
          </a:p>
        </p:txBody>
      </p:sp>
      <p:pic>
        <p:nvPicPr>
          <p:cNvPr id="2" name="Picture 1">
            <a:extLst>
              <a:ext uri="{FF2B5EF4-FFF2-40B4-BE49-F238E27FC236}">
                <a16:creationId xmlns:a16="http://schemas.microsoft.com/office/drawing/2014/main" id="{B63BA5C1-A1CA-6E9D-9D38-99D5F0C4EB5E}"/>
              </a:ext>
            </a:extLst>
          </p:cNvPr>
          <p:cNvPicPr>
            <a:picLocks noChangeAspect="1"/>
          </p:cNvPicPr>
          <p:nvPr/>
        </p:nvPicPr>
        <p:blipFill>
          <a:blip r:embed="rId5"/>
          <a:stretch>
            <a:fillRect/>
          </a:stretch>
        </p:blipFill>
        <p:spPr>
          <a:xfrm>
            <a:off x="9051132" y="3393888"/>
            <a:ext cx="6054911" cy="3027456"/>
          </a:xfrm>
          <a:prstGeom prst="rect">
            <a:avLst/>
          </a:prstGeom>
        </p:spPr>
      </p:pic>
      <p:sp>
        <p:nvSpPr>
          <p:cNvPr id="11" name="TextBox 10">
            <a:extLst>
              <a:ext uri="{FF2B5EF4-FFF2-40B4-BE49-F238E27FC236}">
                <a16:creationId xmlns:a16="http://schemas.microsoft.com/office/drawing/2014/main" id="{B5AEB065-2760-9CFC-4DA2-C44AF3BB1125}"/>
              </a:ext>
            </a:extLst>
          </p:cNvPr>
          <p:cNvSpPr txBox="1"/>
          <p:nvPr/>
        </p:nvSpPr>
        <p:spPr>
          <a:xfrm>
            <a:off x="691734" y="5903371"/>
            <a:ext cx="5216813" cy="3170099"/>
          </a:xfrm>
          <a:prstGeom prst="rect">
            <a:avLst/>
          </a:prstGeom>
          <a:noFill/>
        </p:spPr>
        <p:txBody>
          <a:bodyPr wrap="none" rtlCol="0">
            <a:spAutoFit/>
          </a:bodyPr>
          <a:lstStyle/>
          <a:p>
            <a:r>
              <a:rPr lang="es-419" sz="4000">
                <a:solidFill>
                  <a:schemeClr val="bg1"/>
                </a:solidFill>
                <a:latin typeface="Calisto MT" panose="02040603050505030304" pitchFamily="18" charset="0"/>
                <a:cs typeface="Arial" panose="020B0604020202020204" pitchFamily="34" charset="0"/>
              </a:rPr>
              <a:t>What we can try:</a:t>
            </a:r>
          </a:p>
          <a:p>
            <a:pPr marL="571500" indent="-571500">
              <a:buFont typeface="Arial" panose="020B0604020202020204" pitchFamily="34" charset="0"/>
              <a:buChar char="•"/>
            </a:pPr>
            <a:r>
              <a:rPr lang="es-419" sz="4000">
                <a:solidFill>
                  <a:schemeClr val="bg1"/>
                </a:solidFill>
                <a:latin typeface="Calisto MT" panose="02040603050505030304" pitchFamily="18" charset="0"/>
                <a:cs typeface="Arial" panose="020B0604020202020204" pitchFamily="34" charset="0"/>
              </a:rPr>
              <a:t>other values of n</a:t>
            </a:r>
            <a:r>
              <a:rPr lang="es-419" sz="4000" baseline="-25000">
                <a:solidFill>
                  <a:schemeClr val="bg1"/>
                </a:solidFill>
                <a:latin typeface="Calisto MT" panose="02040603050505030304" pitchFamily="18" charset="0"/>
                <a:cs typeface="Arial" panose="020B0604020202020204" pitchFamily="34" charset="0"/>
              </a:rPr>
              <a:t>sw</a:t>
            </a:r>
          </a:p>
          <a:p>
            <a:pPr marL="571500" indent="-571500">
              <a:buFont typeface="Arial" panose="020B0604020202020204" pitchFamily="34" charset="0"/>
              <a:buChar char="•"/>
            </a:pPr>
            <a:r>
              <a:rPr lang="es-419" sz="4000">
                <a:solidFill>
                  <a:schemeClr val="bg1"/>
                </a:solidFill>
                <a:latin typeface="Calisto MT" panose="02040603050505030304" pitchFamily="18" charset="0"/>
                <a:cs typeface="Arial" panose="020B0604020202020204" pitchFamily="34" charset="0"/>
              </a:rPr>
              <a:t>other values of r</a:t>
            </a:r>
          </a:p>
          <a:p>
            <a:pPr marL="571500" indent="-571500">
              <a:buFont typeface="Arial" panose="020B0604020202020204" pitchFamily="34" charset="0"/>
              <a:buChar char="•"/>
            </a:pPr>
            <a:r>
              <a:rPr lang="es-419" sz="4000">
                <a:solidFill>
                  <a:schemeClr val="bg1"/>
                </a:solidFill>
                <a:latin typeface="Calisto MT" panose="02040603050505030304" pitchFamily="18" charset="0"/>
                <a:cs typeface="Arial" panose="020B0604020202020204" pitchFamily="34" charset="0"/>
              </a:rPr>
              <a:t>fast (&gt;30 eV) fluxes</a:t>
            </a:r>
          </a:p>
          <a:p>
            <a:pPr marL="571500" indent="-571500">
              <a:buFont typeface="Arial" panose="020B0604020202020204" pitchFamily="34" charset="0"/>
              <a:buChar char="•"/>
            </a:pPr>
            <a:r>
              <a:rPr lang="es-419" sz="4000">
                <a:solidFill>
                  <a:schemeClr val="bg1"/>
                </a:solidFill>
                <a:latin typeface="Calisto MT" panose="02040603050505030304" pitchFamily="18" charset="0"/>
                <a:cs typeface="Arial" panose="020B0604020202020204" pitchFamily="34" charset="0"/>
              </a:rPr>
              <a:t>slow (&lt;30 eV) fluxes</a:t>
            </a:r>
          </a:p>
        </p:txBody>
      </p:sp>
      <p:sp>
        <p:nvSpPr>
          <p:cNvPr id="15" name="TextBox 14">
            <a:extLst>
              <a:ext uri="{FF2B5EF4-FFF2-40B4-BE49-F238E27FC236}">
                <a16:creationId xmlns:a16="http://schemas.microsoft.com/office/drawing/2014/main" id="{7B906C32-5307-95E8-320D-D416A4C65303}"/>
              </a:ext>
            </a:extLst>
          </p:cNvPr>
          <p:cNvSpPr txBox="1"/>
          <p:nvPr/>
        </p:nvSpPr>
        <p:spPr>
          <a:xfrm>
            <a:off x="691734" y="2038280"/>
            <a:ext cx="3864391" cy="3170099"/>
          </a:xfrm>
          <a:prstGeom prst="rect">
            <a:avLst/>
          </a:prstGeom>
          <a:noFill/>
        </p:spPr>
        <p:txBody>
          <a:bodyPr wrap="none" rtlCol="0">
            <a:spAutoFit/>
          </a:bodyPr>
          <a:lstStyle/>
          <a:p>
            <a:r>
              <a:rPr lang="es-419" sz="4000">
                <a:solidFill>
                  <a:schemeClr val="bg1"/>
                </a:solidFill>
                <a:latin typeface="Calisto MT" panose="02040603050505030304" pitchFamily="18" charset="0"/>
                <a:cs typeface="Arial" panose="020B0604020202020204" pitchFamily="34" charset="0"/>
              </a:rPr>
              <a:t>What we used:</a:t>
            </a:r>
          </a:p>
          <a:p>
            <a:pPr marL="457200" indent="-457200">
              <a:buFont typeface="Arial" panose="020B0604020202020204" pitchFamily="34" charset="0"/>
              <a:buChar char="•"/>
            </a:pPr>
            <a:r>
              <a:rPr lang="es-419" sz="4000">
                <a:solidFill>
                  <a:schemeClr val="bg1"/>
                </a:solidFill>
                <a:latin typeface="Calisto MT" panose="02040603050505030304" pitchFamily="18" charset="0"/>
                <a:cs typeface="Arial" panose="020B0604020202020204" pitchFamily="34" charset="0"/>
              </a:rPr>
              <a:t>n</a:t>
            </a:r>
            <a:r>
              <a:rPr lang="es-419" sz="4000" baseline="-25000">
                <a:solidFill>
                  <a:schemeClr val="bg1"/>
                </a:solidFill>
                <a:latin typeface="Calisto MT" panose="02040603050505030304" pitchFamily="18" charset="0"/>
                <a:cs typeface="Arial" panose="020B0604020202020204" pitchFamily="34" charset="0"/>
              </a:rPr>
              <a:t>sw</a:t>
            </a:r>
            <a:r>
              <a:rPr lang="es-419" sz="4000">
                <a:solidFill>
                  <a:schemeClr val="bg1"/>
                </a:solidFill>
                <a:latin typeface="Calisto MT" panose="02040603050505030304" pitchFamily="18" charset="0"/>
                <a:cs typeface="Arial" panose="020B0604020202020204" pitchFamily="34" charset="0"/>
              </a:rPr>
              <a:t> = 3.0 cm</a:t>
            </a:r>
            <a:r>
              <a:rPr lang="es-419" sz="4000" baseline="30000">
                <a:solidFill>
                  <a:schemeClr val="bg1"/>
                </a:solidFill>
                <a:latin typeface="Calisto MT" panose="02040603050505030304" pitchFamily="18" charset="0"/>
                <a:cs typeface="Arial" panose="020B0604020202020204" pitchFamily="34" charset="0"/>
              </a:rPr>
              <a:t>-3</a:t>
            </a:r>
          </a:p>
          <a:p>
            <a:pPr marL="457200" indent="-457200">
              <a:buFont typeface="Arial" panose="020B0604020202020204" pitchFamily="34" charset="0"/>
              <a:buChar char="•"/>
            </a:pPr>
            <a:r>
              <a:rPr lang="es-419" sz="4000">
                <a:solidFill>
                  <a:schemeClr val="bg1"/>
                </a:solidFill>
                <a:latin typeface="Calisto MT" panose="02040603050505030304" pitchFamily="18" charset="0"/>
                <a:cs typeface="Arial" panose="020B0604020202020204" pitchFamily="34" charset="0"/>
              </a:rPr>
              <a:t>r = 1.45 R</a:t>
            </a:r>
            <a:r>
              <a:rPr lang="es-419" sz="4000" baseline="-25000">
                <a:solidFill>
                  <a:schemeClr val="bg1"/>
                </a:solidFill>
                <a:latin typeface="Calisto MT" panose="02040603050505030304" pitchFamily="18" charset="0"/>
                <a:cs typeface="Arial" panose="020B0604020202020204" pitchFamily="34" charset="0"/>
              </a:rPr>
              <a:t>M</a:t>
            </a:r>
          </a:p>
          <a:p>
            <a:pPr marL="457200" indent="-457200">
              <a:buFont typeface="Arial" panose="020B0604020202020204" pitchFamily="34" charset="0"/>
              <a:buChar char="•"/>
            </a:pPr>
            <a:r>
              <a:rPr lang="es-419" sz="4000">
                <a:solidFill>
                  <a:schemeClr val="bg1"/>
                </a:solidFill>
                <a:latin typeface="Calisto MT" panose="02040603050505030304" pitchFamily="18" charset="0"/>
                <a:cs typeface="Arial" panose="020B0604020202020204" pitchFamily="34" charset="0"/>
              </a:rPr>
              <a:t>outward fluxes</a:t>
            </a:r>
          </a:p>
          <a:p>
            <a:pPr marL="457200" indent="-457200">
              <a:buFont typeface="Arial" panose="020B0604020202020204" pitchFamily="34" charset="0"/>
              <a:buChar char="•"/>
            </a:pPr>
            <a:r>
              <a:rPr lang="es-419" sz="4000">
                <a:solidFill>
                  <a:schemeClr val="bg1"/>
                </a:solidFill>
                <a:latin typeface="Calisto MT" panose="02040603050505030304" pitchFamily="18" charset="0"/>
                <a:cs typeface="Arial" panose="020B0604020202020204" pitchFamily="34" charset="0"/>
              </a:rPr>
              <a:t>inward fluxes</a:t>
            </a:r>
          </a:p>
        </p:txBody>
      </p:sp>
    </p:spTree>
    <p:extLst>
      <p:ext uri="{BB962C8B-B14F-4D97-AF65-F5344CB8AC3E}">
        <p14:creationId xmlns:p14="http://schemas.microsoft.com/office/powerpoint/2010/main" val="1924063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3E0554-11FA-523F-C827-B84D298FEDE0}"/>
              </a:ext>
            </a:extLst>
          </p:cNvPr>
          <p:cNvPicPr>
            <a:picLocks noChangeAspect="1"/>
          </p:cNvPicPr>
          <p:nvPr/>
        </p:nvPicPr>
        <p:blipFill>
          <a:blip r:embed="rId3"/>
          <a:stretch>
            <a:fillRect/>
          </a:stretch>
        </p:blipFill>
        <p:spPr>
          <a:xfrm>
            <a:off x="1053143" y="1700766"/>
            <a:ext cx="15313188" cy="7656594"/>
          </a:xfrm>
          <a:prstGeom prst="rect">
            <a:avLst/>
          </a:prstGeom>
        </p:spPr>
      </p:pic>
      <p:sp>
        <p:nvSpPr>
          <p:cNvPr id="7" name="Slide Number Placeholder 6">
            <a:extLst>
              <a:ext uri="{FF2B5EF4-FFF2-40B4-BE49-F238E27FC236}">
                <a16:creationId xmlns:a16="http://schemas.microsoft.com/office/drawing/2014/main" id="{1DCC3578-F71C-8DA5-742C-FAF0FE9E00EA}"/>
              </a:ext>
            </a:extLst>
          </p:cNvPr>
          <p:cNvSpPr>
            <a:spLocks noGrp="1"/>
          </p:cNvSpPr>
          <p:nvPr>
            <p:ph type="sldNum" sz="quarter" idx="12"/>
          </p:nvPr>
        </p:nvSpPr>
        <p:spPr>
          <a:xfrm>
            <a:off x="15223331" y="8534400"/>
            <a:ext cx="1915319" cy="519112"/>
          </a:xfrm>
        </p:spPr>
        <p:txBody>
          <a:bodyPr/>
          <a:lstStyle/>
          <a:p>
            <a:fld id="{C6D1AB73-2785-4F21-AC41-9BEEFFE137EA}" type="slidenum">
              <a:rPr lang="fr-FR" smtClean="0"/>
              <a:t>25</a:t>
            </a:fld>
            <a:endParaRPr lang="fr-FR"/>
          </a:p>
        </p:txBody>
      </p:sp>
      <p:sp>
        <p:nvSpPr>
          <p:cNvPr id="23" name="TextBox 22">
            <a:extLst>
              <a:ext uri="{FF2B5EF4-FFF2-40B4-BE49-F238E27FC236}">
                <a16:creationId xmlns:a16="http://schemas.microsoft.com/office/drawing/2014/main" id="{2A4368F5-B306-D5CB-8EB0-0544A8676796}"/>
              </a:ext>
            </a:extLst>
          </p:cNvPr>
          <p:cNvSpPr txBox="1"/>
          <p:nvPr/>
        </p:nvSpPr>
        <p:spPr>
          <a:xfrm>
            <a:off x="13204972" y="934998"/>
            <a:ext cx="3193438" cy="707886"/>
          </a:xfrm>
          <a:prstGeom prst="rect">
            <a:avLst/>
          </a:prstGeom>
          <a:noFill/>
        </p:spPr>
        <p:txBody>
          <a:bodyPr wrap="none" rtlCol="0">
            <a:spAutoFit/>
          </a:bodyPr>
          <a:lstStyle/>
          <a:p>
            <a:r>
              <a:rPr lang="es-419" sz="4000">
                <a:solidFill>
                  <a:schemeClr val="bg1"/>
                </a:solidFill>
                <a:latin typeface="Calisto MT" panose="02040603050505030304" pitchFamily="18" charset="0"/>
                <a:cs typeface="Arial" panose="020B0604020202020204" pitchFamily="34" charset="0"/>
              </a:rPr>
              <a:t>n</a:t>
            </a:r>
            <a:r>
              <a:rPr lang="es-419" sz="4000" baseline="-25000">
                <a:solidFill>
                  <a:schemeClr val="bg1"/>
                </a:solidFill>
                <a:latin typeface="Calisto MT" panose="02040603050505030304" pitchFamily="18" charset="0"/>
                <a:cs typeface="Arial" panose="020B0604020202020204" pitchFamily="34" charset="0"/>
              </a:rPr>
              <a:t>sw</a:t>
            </a:r>
            <a:r>
              <a:rPr lang="es-419" sz="4000">
                <a:solidFill>
                  <a:schemeClr val="bg1"/>
                </a:solidFill>
                <a:latin typeface="Calisto MT" panose="02040603050505030304" pitchFamily="18" charset="0"/>
                <a:cs typeface="Arial" panose="020B0604020202020204" pitchFamily="34" charset="0"/>
              </a:rPr>
              <a:t> = 0.1 cm</a:t>
            </a:r>
            <a:r>
              <a:rPr lang="es-419" sz="4000" baseline="30000">
                <a:solidFill>
                  <a:schemeClr val="bg1"/>
                </a:solidFill>
                <a:latin typeface="Calisto MT" panose="02040603050505030304" pitchFamily="18" charset="0"/>
                <a:cs typeface="Arial" panose="020B0604020202020204" pitchFamily="34" charset="0"/>
              </a:rPr>
              <a:t>-3</a:t>
            </a:r>
          </a:p>
        </p:txBody>
      </p:sp>
      <p:pic>
        <p:nvPicPr>
          <p:cNvPr id="3" name="Picture 2">
            <a:extLst>
              <a:ext uri="{FF2B5EF4-FFF2-40B4-BE49-F238E27FC236}">
                <a16:creationId xmlns:a16="http://schemas.microsoft.com/office/drawing/2014/main" id="{ED9D951E-BE82-E466-F637-A9FBA34DE5B9}"/>
              </a:ext>
            </a:extLst>
          </p:cNvPr>
          <p:cNvPicPr>
            <a:picLocks noChangeAspect="1"/>
          </p:cNvPicPr>
          <p:nvPr/>
        </p:nvPicPr>
        <p:blipFill>
          <a:blip r:embed="rId4"/>
          <a:stretch>
            <a:fillRect/>
          </a:stretch>
        </p:blipFill>
        <p:spPr>
          <a:xfrm>
            <a:off x="1053143" y="1700766"/>
            <a:ext cx="15313188" cy="7656594"/>
          </a:xfrm>
          <a:prstGeom prst="rect">
            <a:avLst/>
          </a:prstGeom>
        </p:spPr>
      </p:pic>
      <p:sp>
        <p:nvSpPr>
          <p:cNvPr id="10" name="Rectangle 9">
            <a:extLst>
              <a:ext uri="{FF2B5EF4-FFF2-40B4-BE49-F238E27FC236}">
                <a16:creationId xmlns:a16="http://schemas.microsoft.com/office/drawing/2014/main" id="{34BC888A-CACD-0026-AEED-7C45A3C3A1D3}"/>
              </a:ext>
            </a:extLst>
          </p:cNvPr>
          <p:cNvSpPr/>
          <p:nvPr/>
        </p:nvSpPr>
        <p:spPr>
          <a:xfrm>
            <a:off x="14918531" y="5181600"/>
            <a:ext cx="685800" cy="457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AR" sz="2400" b="1">
                <a:solidFill>
                  <a:schemeClr val="tx1"/>
                </a:solidFill>
              </a:rPr>
              <a:t>0</a:t>
            </a:r>
            <a:endParaRPr lang="en-US" sz="2400" b="1">
              <a:solidFill>
                <a:schemeClr val="tx1"/>
              </a:solidFill>
            </a:endParaRPr>
          </a:p>
        </p:txBody>
      </p:sp>
      <p:sp>
        <p:nvSpPr>
          <p:cNvPr id="6" name="TextBox 5">
            <a:extLst>
              <a:ext uri="{FF2B5EF4-FFF2-40B4-BE49-F238E27FC236}">
                <a16:creationId xmlns:a16="http://schemas.microsoft.com/office/drawing/2014/main" id="{BE4351A1-93B2-6133-EA54-ED1728A11822}"/>
              </a:ext>
            </a:extLst>
          </p:cNvPr>
          <p:cNvSpPr txBox="1"/>
          <p:nvPr/>
        </p:nvSpPr>
        <p:spPr>
          <a:xfrm>
            <a:off x="440531" y="381000"/>
            <a:ext cx="11096820" cy="1107996"/>
          </a:xfrm>
          <a:prstGeom prst="rect">
            <a:avLst/>
          </a:prstGeom>
          <a:noFill/>
        </p:spPr>
        <p:txBody>
          <a:bodyPr wrap="none" rtlCol="0">
            <a:spAutoFit/>
          </a:bodyPr>
          <a:lstStyle/>
          <a:p>
            <a:r>
              <a:rPr lang="es-AR" sz="6600" b="1">
                <a:solidFill>
                  <a:schemeClr val="bg1"/>
                </a:solidFill>
                <a:latin typeface="Footlight MT Light" panose="0204060206030A020304" pitchFamily="18" charset="0"/>
              </a:rPr>
              <a:t>Ion flux balance (extreme case)</a:t>
            </a:r>
            <a:endParaRPr lang="es-419" sz="6600" b="1">
              <a:solidFill>
                <a:schemeClr val="bg1"/>
              </a:solidFill>
              <a:latin typeface="Footlight MT Light" panose="0204060206030A020304" pitchFamily="18" charset="0"/>
            </a:endParaRPr>
          </a:p>
        </p:txBody>
      </p:sp>
    </p:spTree>
    <p:extLst>
      <p:ext uri="{BB962C8B-B14F-4D97-AF65-F5344CB8AC3E}">
        <p14:creationId xmlns:p14="http://schemas.microsoft.com/office/powerpoint/2010/main" val="18515881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DCC3578-F71C-8DA5-742C-FAF0FE9E00EA}"/>
              </a:ext>
            </a:extLst>
          </p:cNvPr>
          <p:cNvSpPr>
            <a:spLocks noGrp="1"/>
          </p:cNvSpPr>
          <p:nvPr>
            <p:ph type="sldNum" sz="quarter" idx="12"/>
          </p:nvPr>
        </p:nvSpPr>
        <p:spPr/>
        <p:txBody>
          <a:bodyPr/>
          <a:lstStyle/>
          <a:p>
            <a:fld id="{C6D1AB73-2785-4F21-AC41-9BEEFFE137EA}" type="slidenum">
              <a:rPr lang="fr-FR" smtClean="0"/>
              <a:t>26</a:t>
            </a:fld>
            <a:endParaRPr lang="fr-FR"/>
          </a:p>
        </p:txBody>
      </p:sp>
      <p:sp>
        <p:nvSpPr>
          <p:cNvPr id="16" name="TextBox 15">
            <a:extLst>
              <a:ext uri="{FF2B5EF4-FFF2-40B4-BE49-F238E27FC236}">
                <a16:creationId xmlns:a16="http://schemas.microsoft.com/office/drawing/2014/main" id="{00516348-0DDE-D114-6C38-27043F014B00}"/>
              </a:ext>
            </a:extLst>
          </p:cNvPr>
          <p:cNvSpPr txBox="1"/>
          <p:nvPr/>
        </p:nvSpPr>
        <p:spPr>
          <a:xfrm>
            <a:off x="440531" y="152400"/>
            <a:ext cx="14316740" cy="1107996"/>
          </a:xfrm>
          <a:prstGeom prst="rect">
            <a:avLst/>
          </a:prstGeom>
          <a:noFill/>
        </p:spPr>
        <p:txBody>
          <a:bodyPr wrap="none" rtlCol="0">
            <a:spAutoFit/>
          </a:bodyPr>
          <a:lstStyle/>
          <a:p>
            <a:r>
              <a:rPr lang="es-AR" sz="6600" b="1">
                <a:solidFill>
                  <a:schemeClr val="bg1"/>
                </a:solidFill>
                <a:latin typeface="Footlight MT Light" panose="0204060206030A020304" pitchFamily="18" charset="0"/>
              </a:rPr>
              <a:t>Preliminary Conclusions &amp; Perspectives</a:t>
            </a:r>
            <a:endParaRPr lang="es-419" sz="6600" b="1">
              <a:solidFill>
                <a:schemeClr val="bg1"/>
              </a:solidFill>
              <a:latin typeface="Footlight MT Light" panose="0204060206030A020304" pitchFamily="18" charset="0"/>
            </a:endParaRPr>
          </a:p>
        </p:txBody>
      </p:sp>
      <p:sp>
        <p:nvSpPr>
          <p:cNvPr id="4" name="TextBox 3">
            <a:extLst>
              <a:ext uri="{FF2B5EF4-FFF2-40B4-BE49-F238E27FC236}">
                <a16:creationId xmlns:a16="http://schemas.microsoft.com/office/drawing/2014/main" id="{9EB2C66F-F2B3-F803-8CA1-B73EDBE103B5}"/>
              </a:ext>
            </a:extLst>
          </p:cNvPr>
          <p:cNvSpPr txBox="1"/>
          <p:nvPr/>
        </p:nvSpPr>
        <p:spPr>
          <a:xfrm>
            <a:off x="516731" y="1295400"/>
            <a:ext cx="16840200" cy="8956298"/>
          </a:xfrm>
          <a:prstGeom prst="rect">
            <a:avLst/>
          </a:prstGeom>
          <a:noFill/>
        </p:spPr>
        <p:txBody>
          <a:bodyPr wrap="square" rtlCol="0">
            <a:spAutoFit/>
          </a:bodyPr>
          <a:lstStyle/>
          <a:p>
            <a:r>
              <a:rPr lang="es-419" sz="3200">
                <a:solidFill>
                  <a:schemeClr val="bg1"/>
                </a:solidFill>
                <a:latin typeface="Calisto MT" panose="02040603050505030304" pitchFamily="18" charset="0"/>
                <a:cs typeface="Arial" panose="020B0604020202020204" pitchFamily="34" charset="0"/>
              </a:rPr>
              <a:t>Summary:</a:t>
            </a:r>
          </a:p>
          <a:p>
            <a:pPr marL="571500" indent="-571500">
              <a:buFont typeface="Wingdings" panose="05000000000000000000" pitchFamily="2" charset="2"/>
              <a:buChar char="q"/>
            </a:pPr>
            <a:r>
              <a:rPr lang="es-419" sz="3200">
                <a:solidFill>
                  <a:schemeClr val="bg1"/>
                </a:solidFill>
                <a:latin typeface="Calisto MT" panose="02040603050505030304" pitchFamily="18" charset="0"/>
                <a:cs typeface="Arial" panose="020B0604020202020204" pitchFamily="34" charset="0"/>
              </a:rPr>
              <a:t>Lack of global magnetic field leads to atmospheric erosion</a:t>
            </a:r>
          </a:p>
          <a:p>
            <a:pPr marL="571500" indent="-571500">
              <a:buFont typeface="Wingdings" panose="05000000000000000000" pitchFamily="2" charset="2"/>
              <a:buChar char="q"/>
            </a:pPr>
            <a:r>
              <a:rPr lang="es-419" sz="3200">
                <a:solidFill>
                  <a:schemeClr val="bg1"/>
                </a:solidFill>
                <a:latin typeface="Calisto MT" panose="02040603050505030304" pitchFamily="18" charset="0"/>
                <a:cs typeface="Arial" panose="020B0604020202020204" pitchFamily="34" charset="0"/>
              </a:rPr>
              <a:t>Extreme events can help us understand the Martian past</a:t>
            </a:r>
          </a:p>
          <a:p>
            <a:pPr marL="571500" indent="-571500">
              <a:buFont typeface="Wingdings" panose="05000000000000000000" pitchFamily="2" charset="2"/>
              <a:buChar char="q"/>
            </a:pPr>
            <a:r>
              <a:rPr lang="es-419" sz="3200">
                <a:solidFill>
                  <a:schemeClr val="bg1"/>
                </a:solidFill>
                <a:latin typeface="Calisto MT" panose="02040603050505030304" pitchFamily="18" charset="0"/>
                <a:cs typeface="Arial" panose="020B0604020202020204" pitchFamily="34" charset="0"/>
              </a:rPr>
              <a:t>The DSW event changed region morphology &amp; ion fluxes</a:t>
            </a:r>
          </a:p>
          <a:p>
            <a:pPr marL="571500" indent="-571500">
              <a:buFont typeface="Wingdings" panose="05000000000000000000" pitchFamily="2" charset="2"/>
              <a:buChar char="q"/>
            </a:pPr>
            <a:r>
              <a:rPr lang="es-419" sz="3200">
                <a:solidFill>
                  <a:schemeClr val="bg1"/>
                </a:solidFill>
                <a:latin typeface="Calisto MT" panose="02040603050505030304" pitchFamily="18" charset="0"/>
                <a:cs typeface="Arial" panose="020B0604020202020204" pitchFamily="34" charset="0"/>
              </a:rPr>
              <a:t>Simulated the DSW event with a hybrid approach</a:t>
            </a:r>
          </a:p>
          <a:p>
            <a:pPr marL="571500" indent="-571500">
              <a:buFont typeface="Wingdings" panose="05000000000000000000" pitchFamily="2" charset="2"/>
              <a:buChar char="q"/>
            </a:pPr>
            <a:endParaRPr lang="es-419" sz="3200">
              <a:solidFill>
                <a:schemeClr val="bg1"/>
              </a:solidFill>
              <a:latin typeface="Calisto MT" panose="02040603050505030304" pitchFamily="18" charset="0"/>
              <a:cs typeface="Arial" panose="020B0604020202020204" pitchFamily="34" charset="0"/>
            </a:endParaRPr>
          </a:p>
          <a:p>
            <a:r>
              <a:rPr lang="es-419" sz="3200">
                <a:solidFill>
                  <a:schemeClr val="bg1"/>
                </a:solidFill>
                <a:latin typeface="Calisto MT" panose="02040603050505030304" pitchFamily="18" charset="0"/>
                <a:cs typeface="Arial" panose="020B0604020202020204" pitchFamily="34" charset="0"/>
              </a:rPr>
              <a:t>Conclusions:</a:t>
            </a:r>
          </a:p>
          <a:p>
            <a:pPr marL="571500" indent="-571500">
              <a:buFont typeface="Wingdings" panose="05000000000000000000" pitchFamily="2" charset="2"/>
              <a:buChar char="q"/>
            </a:pPr>
            <a:r>
              <a:rPr lang="es-419" sz="3200">
                <a:solidFill>
                  <a:schemeClr val="bg1"/>
                </a:solidFill>
                <a:latin typeface="Calisto MT" panose="02040603050505030304" pitchFamily="18" charset="0"/>
                <a:cs typeface="Arial" panose="020B0604020202020204" pitchFamily="34" charset="0"/>
              </a:rPr>
              <a:t>Simulations of the nominal case are consistent with previous studies</a:t>
            </a:r>
          </a:p>
          <a:p>
            <a:pPr marL="571500" indent="-571500">
              <a:buFont typeface="Wingdings" panose="05000000000000000000" pitchFamily="2" charset="2"/>
              <a:buChar char="q"/>
            </a:pPr>
            <a:r>
              <a:rPr lang="es-419" sz="3200">
                <a:solidFill>
                  <a:schemeClr val="bg1"/>
                </a:solidFill>
                <a:latin typeface="Calisto MT" panose="02040603050505030304" pitchFamily="18" charset="0"/>
                <a:cs typeface="Arial" panose="020B0604020202020204" pitchFamily="34" charset="0"/>
              </a:rPr>
              <a:t>Absence of crustal fields leads to insconsistencies with DSW region morphology</a:t>
            </a:r>
          </a:p>
          <a:p>
            <a:pPr marL="571500" indent="-571500">
              <a:buFont typeface="Wingdings" panose="05000000000000000000" pitchFamily="2" charset="2"/>
              <a:buChar char="q"/>
            </a:pPr>
            <a:r>
              <a:rPr lang="es-419" sz="3200">
                <a:solidFill>
                  <a:schemeClr val="bg1"/>
                </a:solidFill>
                <a:latin typeface="Calisto MT" panose="02040603050505030304" pitchFamily="18" charset="0"/>
                <a:cs typeface="Arial" panose="020B0604020202020204" pitchFamily="34" charset="0"/>
              </a:rPr>
              <a:t>O</a:t>
            </a:r>
            <a:r>
              <a:rPr lang="es-419" sz="3200" baseline="30000">
                <a:solidFill>
                  <a:schemeClr val="bg1"/>
                </a:solidFill>
                <a:latin typeface="Calisto MT" panose="02040603050505030304" pitchFamily="18" charset="0"/>
                <a:cs typeface="Arial" panose="020B0604020202020204" pitchFamily="34" charset="0"/>
              </a:rPr>
              <a:t>+</a:t>
            </a:r>
            <a:r>
              <a:rPr lang="es-419" sz="3200">
                <a:solidFill>
                  <a:schemeClr val="bg1"/>
                </a:solidFill>
                <a:latin typeface="Calisto MT" panose="02040603050505030304" pitchFamily="18" charset="0"/>
                <a:cs typeface="Arial" panose="020B0604020202020204" pitchFamily="34" charset="0"/>
              </a:rPr>
              <a:t> escape rates as function of n</a:t>
            </a:r>
            <a:r>
              <a:rPr lang="es-419" sz="3200" baseline="-25000">
                <a:solidFill>
                  <a:schemeClr val="bg1"/>
                </a:solidFill>
                <a:latin typeface="Calisto MT" panose="02040603050505030304" pitchFamily="18" charset="0"/>
                <a:cs typeface="Arial" panose="020B0604020202020204" pitchFamily="34" charset="0"/>
              </a:rPr>
              <a:t>sw</a:t>
            </a:r>
            <a:r>
              <a:rPr lang="es-419" sz="3200">
                <a:solidFill>
                  <a:schemeClr val="bg1"/>
                </a:solidFill>
                <a:latin typeface="Calisto MT" panose="02040603050505030304" pitchFamily="18" charset="0"/>
                <a:cs typeface="Arial" panose="020B0604020202020204" pitchFamily="34" charset="0"/>
              </a:rPr>
              <a:t> agree with previous studies</a:t>
            </a:r>
          </a:p>
          <a:p>
            <a:pPr marL="571500" indent="-571500">
              <a:buFont typeface="Wingdings" panose="05000000000000000000" pitchFamily="2" charset="2"/>
              <a:buChar char="q"/>
            </a:pPr>
            <a:r>
              <a:rPr lang="es-419" sz="3200">
                <a:solidFill>
                  <a:schemeClr val="bg1"/>
                </a:solidFill>
                <a:latin typeface="Calisto MT" panose="02040603050505030304" pitchFamily="18" charset="0"/>
                <a:cs typeface="Arial" panose="020B0604020202020204" pitchFamily="34" charset="0"/>
              </a:rPr>
              <a:t>Global ion flux maps show expected locations of outward &amp; inward fluxes</a:t>
            </a:r>
          </a:p>
          <a:p>
            <a:pPr marL="571500" indent="-571500">
              <a:buFont typeface="Wingdings" panose="05000000000000000000" pitchFamily="2" charset="2"/>
              <a:buChar char="q"/>
            </a:pPr>
            <a:endParaRPr lang="es-419" sz="3200">
              <a:solidFill>
                <a:schemeClr val="bg1"/>
              </a:solidFill>
              <a:latin typeface="Calisto MT" panose="02040603050505030304" pitchFamily="18" charset="0"/>
              <a:cs typeface="Arial" panose="020B0604020202020204" pitchFamily="34" charset="0"/>
            </a:endParaRPr>
          </a:p>
          <a:p>
            <a:r>
              <a:rPr lang="es-419" sz="3200">
                <a:solidFill>
                  <a:schemeClr val="bg1"/>
                </a:solidFill>
                <a:latin typeface="Calisto MT" panose="02040603050505030304" pitchFamily="18" charset="0"/>
                <a:cs typeface="Arial" panose="020B0604020202020204" pitchFamily="34" charset="0"/>
              </a:rPr>
              <a:t>Next steps:</a:t>
            </a:r>
          </a:p>
          <a:p>
            <a:pPr marL="571500" indent="-571500">
              <a:buFont typeface="Wingdings" panose="05000000000000000000" pitchFamily="2" charset="2"/>
              <a:buChar char="q"/>
            </a:pPr>
            <a:r>
              <a:rPr lang="es-419" sz="3200">
                <a:solidFill>
                  <a:schemeClr val="bg1"/>
                </a:solidFill>
                <a:latin typeface="Calisto MT" panose="02040603050505030304" pitchFamily="18" charset="0"/>
                <a:cs typeface="Arial" panose="020B0604020202020204" pitchFamily="34" charset="0"/>
              </a:rPr>
              <a:t>Analyze O</a:t>
            </a:r>
            <a:r>
              <a:rPr lang="es-419" sz="3200" baseline="30000">
                <a:solidFill>
                  <a:schemeClr val="bg1"/>
                </a:solidFill>
                <a:latin typeface="Calisto MT" panose="02040603050505030304" pitchFamily="18" charset="0"/>
                <a:cs typeface="Arial" panose="020B0604020202020204" pitchFamily="34" charset="0"/>
              </a:rPr>
              <a:t>+</a:t>
            </a:r>
            <a:r>
              <a:rPr lang="es-419" sz="3200">
                <a:solidFill>
                  <a:schemeClr val="bg1"/>
                </a:solidFill>
                <a:latin typeface="Calisto MT" panose="02040603050505030304" pitchFamily="18" charset="0"/>
                <a:cs typeface="Arial" panose="020B0604020202020204" pitchFamily="34" charset="0"/>
              </a:rPr>
              <a:t> escape rates for different planet regions</a:t>
            </a:r>
          </a:p>
          <a:p>
            <a:pPr marL="571500" indent="-571500">
              <a:buFont typeface="Wingdings" panose="05000000000000000000" pitchFamily="2" charset="2"/>
              <a:buChar char="q"/>
            </a:pPr>
            <a:r>
              <a:rPr lang="es-419" sz="3200">
                <a:solidFill>
                  <a:schemeClr val="bg1"/>
                </a:solidFill>
                <a:latin typeface="Calisto MT" panose="02040603050505030304" pitchFamily="18" charset="0"/>
                <a:cs typeface="Arial" panose="020B0604020202020204" pitchFamily="34" charset="0"/>
              </a:rPr>
              <a:t>Study energy escape and deposition into the ionosphere</a:t>
            </a:r>
          </a:p>
          <a:p>
            <a:pPr marL="571500" indent="-571500">
              <a:buFont typeface="Wingdings" panose="05000000000000000000" pitchFamily="2" charset="2"/>
              <a:buChar char="q"/>
            </a:pPr>
            <a:r>
              <a:rPr lang="es-419" sz="3200">
                <a:solidFill>
                  <a:schemeClr val="bg1"/>
                </a:solidFill>
                <a:latin typeface="Calisto MT" panose="02040603050505030304" pitchFamily="18" charset="0"/>
                <a:cs typeface="Arial" panose="020B0604020202020204" pitchFamily="34" charset="0"/>
              </a:rPr>
              <a:t>Initialize crustal fields for all performed simulations</a:t>
            </a:r>
          </a:p>
          <a:p>
            <a:pPr marL="571500" indent="-571500">
              <a:buFont typeface="Wingdings" panose="05000000000000000000" pitchFamily="2" charset="2"/>
              <a:buChar char="q"/>
            </a:pPr>
            <a:r>
              <a:rPr lang="es-419" sz="3200">
                <a:solidFill>
                  <a:schemeClr val="bg1"/>
                </a:solidFill>
                <a:latin typeface="Calisto MT" panose="02040603050505030304" pitchFamily="18" charset="0"/>
                <a:cs typeface="Arial" panose="020B0604020202020204" pitchFamily="34" charset="0"/>
              </a:rPr>
              <a:t>Make time-dependent simulations using a n</a:t>
            </a:r>
            <a:r>
              <a:rPr lang="es-419" sz="3200" baseline="-25000">
                <a:solidFill>
                  <a:schemeClr val="bg1"/>
                </a:solidFill>
                <a:latin typeface="Calisto MT" panose="02040603050505030304" pitchFamily="18" charset="0"/>
                <a:cs typeface="Arial" panose="020B0604020202020204" pitchFamily="34" charset="0"/>
              </a:rPr>
              <a:t>sw</a:t>
            </a:r>
            <a:r>
              <a:rPr lang="es-419" sz="3200">
                <a:solidFill>
                  <a:schemeClr val="bg1"/>
                </a:solidFill>
                <a:latin typeface="Calisto MT" panose="02040603050505030304" pitchFamily="18" charset="0"/>
                <a:cs typeface="Arial" panose="020B0604020202020204" pitchFamily="34" charset="0"/>
              </a:rPr>
              <a:t> temporal profile</a:t>
            </a:r>
          </a:p>
          <a:p>
            <a:pPr marL="571500" indent="-571500">
              <a:buFont typeface="Wingdings" panose="05000000000000000000" pitchFamily="2" charset="2"/>
              <a:buChar char="q"/>
            </a:pPr>
            <a:endParaRPr lang="es-419" sz="3200">
              <a:solidFill>
                <a:schemeClr val="bg1"/>
              </a:solidFill>
              <a:latin typeface="Calisto MT" panose="02040603050505030304" pitchFamily="18" charset="0"/>
              <a:cs typeface="Arial" panose="020B0604020202020204" pitchFamily="34" charset="0"/>
            </a:endParaRPr>
          </a:p>
        </p:txBody>
      </p:sp>
    </p:spTree>
    <p:extLst>
      <p:ext uri="{BB962C8B-B14F-4D97-AF65-F5344CB8AC3E}">
        <p14:creationId xmlns:p14="http://schemas.microsoft.com/office/powerpoint/2010/main" val="774592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7CAF1738-7445-17D2-2752-6D2CF31A6C3C}"/>
              </a:ext>
            </a:extLst>
          </p:cNvPr>
          <p:cNvSpPr>
            <a:spLocks noGrp="1"/>
          </p:cNvSpPr>
          <p:nvPr>
            <p:ph type="body" sz="quarter" idx="13"/>
          </p:nvPr>
        </p:nvSpPr>
        <p:spPr>
          <a:xfrm>
            <a:off x="973931" y="3734813"/>
            <a:ext cx="15392400" cy="3046988"/>
          </a:xfrm>
        </p:spPr>
        <p:txBody>
          <a:bodyPr anchor="ctr">
            <a:normAutofit/>
          </a:bodyPr>
          <a:lstStyle/>
          <a:p>
            <a:r>
              <a:rPr lang="es-AR"/>
              <a:t>Support slides</a:t>
            </a:r>
            <a:endParaRPr lang="es-419"/>
          </a:p>
        </p:txBody>
      </p:sp>
    </p:spTree>
    <p:extLst>
      <p:ext uri="{BB962C8B-B14F-4D97-AF65-F5344CB8AC3E}">
        <p14:creationId xmlns:p14="http://schemas.microsoft.com/office/powerpoint/2010/main" val="35289055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DCC3578-F71C-8DA5-742C-FAF0FE9E00EA}"/>
              </a:ext>
            </a:extLst>
          </p:cNvPr>
          <p:cNvSpPr>
            <a:spLocks noGrp="1"/>
          </p:cNvSpPr>
          <p:nvPr>
            <p:ph type="sldNum" sz="quarter" idx="12"/>
          </p:nvPr>
        </p:nvSpPr>
        <p:spPr/>
        <p:txBody>
          <a:bodyPr/>
          <a:lstStyle/>
          <a:p>
            <a:fld id="{C6D1AB73-2785-4F21-AC41-9BEEFFE137EA}" type="slidenum">
              <a:rPr lang="fr-FR" smtClean="0"/>
              <a:t>28</a:t>
            </a:fld>
            <a:endParaRPr lang="fr-FR"/>
          </a:p>
        </p:txBody>
      </p:sp>
      <p:pic>
        <p:nvPicPr>
          <p:cNvPr id="8" name="Picture 7">
            <a:extLst>
              <a:ext uri="{FF2B5EF4-FFF2-40B4-BE49-F238E27FC236}">
                <a16:creationId xmlns:a16="http://schemas.microsoft.com/office/drawing/2014/main" id="{E35D67F4-7441-2005-A180-08ABB57093C1}"/>
              </a:ext>
            </a:extLst>
          </p:cNvPr>
          <p:cNvPicPr>
            <a:picLocks noChangeAspect="1"/>
          </p:cNvPicPr>
          <p:nvPr/>
        </p:nvPicPr>
        <p:blipFill>
          <a:blip r:embed="rId3"/>
          <a:stretch>
            <a:fillRect/>
          </a:stretch>
        </p:blipFill>
        <p:spPr>
          <a:xfrm>
            <a:off x="1202531" y="152400"/>
            <a:ext cx="14630400" cy="7315200"/>
          </a:xfrm>
          <a:prstGeom prst="rect">
            <a:avLst/>
          </a:prstGeom>
        </p:spPr>
      </p:pic>
      <p:sp>
        <p:nvSpPr>
          <p:cNvPr id="10" name="TextBox 9">
            <a:extLst>
              <a:ext uri="{FF2B5EF4-FFF2-40B4-BE49-F238E27FC236}">
                <a16:creationId xmlns:a16="http://schemas.microsoft.com/office/drawing/2014/main" id="{8998DBCD-798D-54DC-5001-7804D8B0DA2C}"/>
              </a:ext>
            </a:extLst>
          </p:cNvPr>
          <p:cNvSpPr txBox="1"/>
          <p:nvPr/>
        </p:nvSpPr>
        <p:spPr>
          <a:xfrm>
            <a:off x="219983" y="7797641"/>
            <a:ext cx="15612948" cy="584775"/>
          </a:xfrm>
          <a:prstGeom prst="rect">
            <a:avLst/>
          </a:prstGeom>
          <a:noFill/>
        </p:spPr>
        <p:txBody>
          <a:bodyPr wrap="square">
            <a:spAutoFit/>
          </a:bodyPr>
          <a:lstStyle/>
          <a:p>
            <a:pPr marL="285750" indent="-285750">
              <a:buFont typeface="Arial" panose="020B0604020202020204" pitchFamily="34" charset="0"/>
              <a:buChar char="•"/>
            </a:pPr>
            <a:r>
              <a:rPr lang="es-AR" sz="3200">
                <a:solidFill>
                  <a:schemeClr val="bg1"/>
                </a:solidFill>
              </a:rPr>
              <a:t>Altitude does not affect these observations, it just introduces a global vertical linear shift.</a:t>
            </a:r>
          </a:p>
        </p:txBody>
      </p:sp>
    </p:spTree>
    <p:extLst>
      <p:ext uri="{BB962C8B-B14F-4D97-AF65-F5344CB8AC3E}">
        <p14:creationId xmlns:p14="http://schemas.microsoft.com/office/powerpoint/2010/main" val="22230889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DCC3578-F71C-8DA5-742C-FAF0FE9E00EA}"/>
              </a:ext>
            </a:extLst>
          </p:cNvPr>
          <p:cNvSpPr>
            <a:spLocks noGrp="1"/>
          </p:cNvSpPr>
          <p:nvPr>
            <p:ph type="sldNum" sz="quarter" idx="12"/>
          </p:nvPr>
        </p:nvSpPr>
        <p:spPr/>
        <p:txBody>
          <a:bodyPr/>
          <a:lstStyle/>
          <a:p>
            <a:fld id="{C6D1AB73-2785-4F21-AC41-9BEEFFE137EA}" type="slidenum">
              <a:rPr lang="fr-FR" smtClean="0"/>
              <a:t>29</a:t>
            </a:fld>
            <a:endParaRPr lang="fr-FR"/>
          </a:p>
        </p:txBody>
      </p:sp>
      <p:pic>
        <p:nvPicPr>
          <p:cNvPr id="3074" name="Picture 2">
            <a:extLst>
              <a:ext uri="{FF2B5EF4-FFF2-40B4-BE49-F238E27FC236}">
                <a16:creationId xmlns:a16="http://schemas.microsoft.com/office/drawing/2014/main" id="{09BD34FE-7ACC-4360-5F38-D440E2FDE2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999" y="282575"/>
            <a:ext cx="11390419" cy="22320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7C9ABCC-B34F-B7A5-E5BB-AF85F5546900}"/>
              </a:ext>
            </a:extLst>
          </p:cNvPr>
          <p:cNvSpPr txBox="1"/>
          <p:nvPr/>
        </p:nvSpPr>
        <p:spPr>
          <a:xfrm>
            <a:off x="23068" y="2548350"/>
            <a:ext cx="3449662" cy="369332"/>
          </a:xfrm>
          <a:prstGeom prst="rect">
            <a:avLst/>
          </a:prstGeom>
          <a:noFill/>
        </p:spPr>
        <p:txBody>
          <a:bodyPr wrap="none" rtlCol="0">
            <a:spAutoFit/>
          </a:bodyPr>
          <a:lstStyle/>
          <a:p>
            <a:r>
              <a:rPr lang="es-AR">
                <a:solidFill>
                  <a:schemeClr val="accent1">
                    <a:lumMod val="20000"/>
                    <a:lumOff val="80000"/>
                  </a:schemeClr>
                </a:solidFill>
              </a:rPr>
              <a:t>(eyes.nasa.gov/apps/solar-system/)</a:t>
            </a:r>
            <a:endParaRPr lang="es-419">
              <a:solidFill>
                <a:schemeClr val="accent1">
                  <a:lumMod val="20000"/>
                  <a:lumOff val="80000"/>
                </a:schemeClr>
              </a:solidFill>
            </a:endParaRPr>
          </a:p>
        </p:txBody>
      </p:sp>
      <p:pic>
        <p:nvPicPr>
          <p:cNvPr id="8" name="Picture 7">
            <a:extLst>
              <a:ext uri="{FF2B5EF4-FFF2-40B4-BE49-F238E27FC236}">
                <a16:creationId xmlns:a16="http://schemas.microsoft.com/office/drawing/2014/main" id="{D5331C93-D7D5-5D42-C75A-7CFC76FB0417}"/>
              </a:ext>
            </a:extLst>
          </p:cNvPr>
          <p:cNvPicPr>
            <a:picLocks noChangeAspect="1"/>
          </p:cNvPicPr>
          <p:nvPr/>
        </p:nvPicPr>
        <p:blipFill>
          <a:blip r:embed="rId3"/>
          <a:stretch>
            <a:fillRect/>
          </a:stretch>
        </p:blipFill>
        <p:spPr>
          <a:xfrm>
            <a:off x="369065" y="3551173"/>
            <a:ext cx="5791200" cy="5791200"/>
          </a:xfrm>
          <a:prstGeom prst="rect">
            <a:avLst/>
          </a:prstGeom>
        </p:spPr>
      </p:pic>
      <p:pic>
        <p:nvPicPr>
          <p:cNvPr id="10" name="Picture 9">
            <a:extLst>
              <a:ext uri="{FF2B5EF4-FFF2-40B4-BE49-F238E27FC236}">
                <a16:creationId xmlns:a16="http://schemas.microsoft.com/office/drawing/2014/main" id="{C01F6887-A366-C991-A7EE-0A5E55C2363A}"/>
              </a:ext>
            </a:extLst>
          </p:cNvPr>
          <p:cNvPicPr>
            <a:picLocks noChangeAspect="1"/>
          </p:cNvPicPr>
          <p:nvPr/>
        </p:nvPicPr>
        <p:blipFill>
          <a:blip r:embed="rId4"/>
          <a:stretch>
            <a:fillRect/>
          </a:stretch>
        </p:blipFill>
        <p:spPr>
          <a:xfrm>
            <a:off x="7152604" y="2667000"/>
            <a:ext cx="6651330" cy="6642243"/>
          </a:xfrm>
          <a:prstGeom prst="rect">
            <a:avLst/>
          </a:prstGeom>
        </p:spPr>
      </p:pic>
      <p:sp>
        <p:nvSpPr>
          <p:cNvPr id="11" name="TextBox 10">
            <a:extLst>
              <a:ext uri="{FF2B5EF4-FFF2-40B4-BE49-F238E27FC236}">
                <a16:creationId xmlns:a16="http://schemas.microsoft.com/office/drawing/2014/main" id="{302A5BDF-5111-6710-0CD5-D47862FF971B}"/>
              </a:ext>
            </a:extLst>
          </p:cNvPr>
          <p:cNvSpPr txBox="1"/>
          <p:nvPr/>
        </p:nvSpPr>
        <p:spPr>
          <a:xfrm>
            <a:off x="7051695" y="9286359"/>
            <a:ext cx="3394006" cy="369332"/>
          </a:xfrm>
          <a:prstGeom prst="rect">
            <a:avLst/>
          </a:prstGeom>
          <a:noFill/>
        </p:spPr>
        <p:txBody>
          <a:bodyPr wrap="none" rtlCol="0">
            <a:spAutoFit/>
          </a:bodyPr>
          <a:lstStyle/>
          <a:p>
            <a:r>
              <a:rPr lang="es-AR">
                <a:solidFill>
                  <a:schemeClr val="accent1">
                    <a:lumMod val="20000"/>
                    <a:lumOff val="80000"/>
                  </a:schemeClr>
                </a:solidFill>
              </a:rPr>
              <a:t>(adapted from Hundhausen, 1972)</a:t>
            </a:r>
            <a:endParaRPr lang="es-419">
              <a:solidFill>
                <a:schemeClr val="accent1">
                  <a:lumMod val="20000"/>
                  <a:lumOff val="80000"/>
                </a:schemeClr>
              </a:solidFill>
            </a:endParaRPr>
          </a:p>
        </p:txBody>
      </p:sp>
      <p:sp>
        <p:nvSpPr>
          <p:cNvPr id="12" name="TextBox 11">
            <a:extLst>
              <a:ext uri="{FF2B5EF4-FFF2-40B4-BE49-F238E27FC236}">
                <a16:creationId xmlns:a16="http://schemas.microsoft.com/office/drawing/2014/main" id="{EF2B5A5E-5F70-27D2-1079-320BB58303FC}"/>
              </a:ext>
            </a:extLst>
          </p:cNvPr>
          <p:cNvSpPr txBox="1"/>
          <p:nvPr/>
        </p:nvSpPr>
        <p:spPr>
          <a:xfrm>
            <a:off x="288131" y="9309243"/>
            <a:ext cx="2178481" cy="369332"/>
          </a:xfrm>
          <a:prstGeom prst="rect">
            <a:avLst/>
          </a:prstGeom>
          <a:noFill/>
        </p:spPr>
        <p:txBody>
          <a:bodyPr wrap="none" rtlCol="0">
            <a:spAutoFit/>
          </a:bodyPr>
          <a:lstStyle/>
          <a:p>
            <a:r>
              <a:rPr lang="es-AR">
                <a:solidFill>
                  <a:schemeClr val="accent1">
                    <a:lumMod val="20000"/>
                    <a:lumOff val="80000"/>
                  </a:schemeClr>
                </a:solidFill>
              </a:rPr>
              <a:t>(</a:t>
            </a:r>
            <a:r>
              <a:rPr lang="es-419">
                <a:solidFill>
                  <a:schemeClr val="accent1">
                    <a:lumMod val="20000"/>
                    <a:lumOff val="80000"/>
                  </a:schemeClr>
                </a:solidFill>
              </a:rPr>
              <a:t>ESO/M. Kornmesser</a:t>
            </a:r>
            <a:r>
              <a:rPr lang="es-AR">
                <a:solidFill>
                  <a:schemeClr val="accent1">
                    <a:lumMod val="20000"/>
                    <a:lumOff val="80000"/>
                  </a:schemeClr>
                </a:solidFill>
              </a:rPr>
              <a:t>)</a:t>
            </a:r>
            <a:endParaRPr lang="es-419">
              <a:solidFill>
                <a:schemeClr val="accent1">
                  <a:lumMod val="20000"/>
                  <a:lumOff val="80000"/>
                </a:schemeClr>
              </a:solidFill>
            </a:endParaRPr>
          </a:p>
        </p:txBody>
      </p:sp>
    </p:spTree>
    <p:extLst>
      <p:ext uri="{BB962C8B-B14F-4D97-AF65-F5344CB8AC3E}">
        <p14:creationId xmlns:p14="http://schemas.microsoft.com/office/powerpoint/2010/main" val="1558437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DCC3578-F71C-8DA5-742C-FAF0FE9E00EA}"/>
              </a:ext>
            </a:extLst>
          </p:cNvPr>
          <p:cNvSpPr>
            <a:spLocks noGrp="1"/>
          </p:cNvSpPr>
          <p:nvPr>
            <p:ph type="sldNum" sz="quarter" idx="12"/>
          </p:nvPr>
        </p:nvSpPr>
        <p:spPr/>
        <p:txBody>
          <a:bodyPr/>
          <a:lstStyle/>
          <a:p>
            <a:fld id="{C6D1AB73-2785-4F21-AC41-9BEEFFE137EA}" type="slidenum">
              <a:rPr lang="fr-FR" smtClean="0"/>
              <a:t>3</a:t>
            </a:fld>
            <a:endParaRPr lang="fr-FR"/>
          </a:p>
        </p:txBody>
      </p:sp>
      <p:sp>
        <p:nvSpPr>
          <p:cNvPr id="16" name="TextBox 15">
            <a:extLst>
              <a:ext uri="{FF2B5EF4-FFF2-40B4-BE49-F238E27FC236}">
                <a16:creationId xmlns:a16="http://schemas.microsoft.com/office/drawing/2014/main" id="{00516348-0DDE-D114-6C38-27043F014B00}"/>
              </a:ext>
            </a:extLst>
          </p:cNvPr>
          <p:cNvSpPr txBox="1"/>
          <p:nvPr/>
        </p:nvSpPr>
        <p:spPr>
          <a:xfrm>
            <a:off x="440531" y="381000"/>
            <a:ext cx="9188541" cy="1107996"/>
          </a:xfrm>
          <a:prstGeom prst="rect">
            <a:avLst/>
          </a:prstGeom>
          <a:noFill/>
        </p:spPr>
        <p:txBody>
          <a:bodyPr wrap="none" rtlCol="0">
            <a:spAutoFit/>
          </a:bodyPr>
          <a:lstStyle/>
          <a:p>
            <a:r>
              <a:rPr lang="es-AR" sz="6600" b="1">
                <a:solidFill>
                  <a:schemeClr val="bg1"/>
                </a:solidFill>
                <a:latin typeface="Footlight MT Light" panose="0204060206030A020304" pitchFamily="18" charset="0"/>
              </a:rPr>
              <a:t>The Martian environment</a:t>
            </a:r>
            <a:endParaRPr lang="es-419" sz="6600" b="1">
              <a:solidFill>
                <a:schemeClr val="bg1"/>
              </a:solidFill>
              <a:latin typeface="Footlight MT Light" panose="0204060206030A020304" pitchFamily="18" charset="0"/>
            </a:endParaRPr>
          </a:p>
        </p:txBody>
      </p:sp>
      <p:pic>
        <p:nvPicPr>
          <p:cNvPr id="1026" name="Picture 2">
            <a:extLst>
              <a:ext uri="{FF2B5EF4-FFF2-40B4-BE49-F238E27FC236}">
                <a16:creationId xmlns:a16="http://schemas.microsoft.com/office/drawing/2014/main" id="{5978358F-6F80-1FC6-3537-419B7DCC65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4481" y="1840555"/>
            <a:ext cx="7137626" cy="59619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1E339E9-BEFF-0A46-151D-CE7021079D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98156" y="1653430"/>
            <a:ext cx="7349894" cy="62942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2EE265-2537-1522-81E8-73883FC12E43}"/>
              </a:ext>
            </a:extLst>
          </p:cNvPr>
          <p:cNvSpPr txBox="1"/>
          <p:nvPr/>
        </p:nvSpPr>
        <p:spPr>
          <a:xfrm>
            <a:off x="9835" y="9296400"/>
            <a:ext cx="7343805" cy="523220"/>
          </a:xfrm>
          <a:prstGeom prst="rect">
            <a:avLst/>
          </a:prstGeom>
          <a:noFill/>
        </p:spPr>
        <p:txBody>
          <a:bodyPr wrap="none" rtlCol="0">
            <a:spAutoFit/>
          </a:bodyPr>
          <a:lstStyle/>
          <a:p>
            <a:r>
              <a:rPr lang="es-AR" sz="2800">
                <a:solidFill>
                  <a:schemeClr val="accent1">
                    <a:lumMod val="20000"/>
                    <a:lumOff val="80000"/>
                  </a:schemeClr>
                </a:solidFill>
              </a:rPr>
              <a:t>(</a:t>
            </a:r>
            <a:r>
              <a:rPr lang="es-419" sz="2800">
                <a:solidFill>
                  <a:schemeClr val="accent1">
                    <a:lumMod val="20000"/>
                    <a:lumOff val="80000"/>
                  </a:schemeClr>
                </a:solidFill>
              </a:rPr>
              <a:t>Brain et al., 2017 &amp; Fran Bagenal &amp; Steve Barlett</a:t>
            </a:r>
            <a:r>
              <a:rPr lang="es-AR" sz="2800">
                <a:solidFill>
                  <a:schemeClr val="accent1">
                    <a:lumMod val="20000"/>
                    <a:lumOff val="80000"/>
                  </a:schemeClr>
                </a:solidFill>
              </a:rPr>
              <a:t>)</a:t>
            </a:r>
            <a:endParaRPr lang="es-419" sz="2800">
              <a:solidFill>
                <a:schemeClr val="accent1">
                  <a:lumMod val="20000"/>
                  <a:lumOff val="80000"/>
                </a:schemeClr>
              </a:solidFill>
            </a:endParaRPr>
          </a:p>
        </p:txBody>
      </p:sp>
      <p:sp>
        <p:nvSpPr>
          <p:cNvPr id="3" name="TextBox 2">
            <a:extLst>
              <a:ext uri="{FF2B5EF4-FFF2-40B4-BE49-F238E27FC236}">
                <a16:creationId xmlns:a16="http://schemas.microsoft.com/office/drawing/2014/main" id="{1AC3E7F8-E6AA-18EC-51FA-7E022415C70E}"/>
              </a:ext>
            </a:extLst>
          </p:cNvPr>
          <p:cNvSpPr txBox="1"/>
          <p:nvPr/>
        </p:nvSpPr>
        <p:spPr>
          <a:xfrm>
            <a:off x="288131" y="8039575"/>
            <a:ext cx="3001736" cy="954107"/>
          </a:xfrm>
          <a:prstGeom prst="rect">
            <a:avLst/>
          </a:prstGeom>
          <a:noFill/>
        </p:spPr>
        <p:txBody>
          <a:bodyPr wrap="square" rtlCol="0">
            <a:spAutoFit/>
          </a:bodyPr>
          <a:lstStyle/>
          <a:p>
            <a:r>
              <a:rPr lang="es-AR" sz="2800">
                <a:solidFill>
                  <a:schemeClr val="bg1"/>
                </a:solidFill>
                <a:latin typeface="Calisto MT" panose="02040603050505030304" pitchFamily="18" charset="0"/>
                <a:cs typeface="Arial" panose="020B0604020202020204" pitchFamily="34" charset="0"/>
              </a:rPr>
              <a:t>Bowshock standoff distance:</a:t>
            </a:r>
          </a:p>
        </p:txBody>
      </p:sp>
      <p:sp>
        <p:nvSpPr>
          <p:cNvPr id="5" name="TextBox 4">
            <a:extLst>
              <a:ext uri="{FF2B5EF4-FFF2-40B4-BE49-F238E27FC236}">
                <a16:creationId xmlns:a16="http://schemas.microsoft.com/office/drawing/2014/main" id="{2549CB4F-B35A-B2C7-2967-F20A7EA3B2E6}"/>
              </a:ext>
            </a:extLst>
          </p:cNvPr>
          <p:cNvSpPr txBox="1"/>
          <p:nvPr/>
        </p:nvSpPr>
        <p:spPr>
          <a:xfrm>
            <a:off x="3869531" y="8242031"/>
            <a:ext cx="3001736" cy="523220"/>
          </a:xfrm>
          <a:prstGeom prst="rect">
            <a:avLst/>
          </a:prstGeom>
          <a:noFill/>
        </p:spPr>
        <p:txBody>
          <a:bodyPr wrap="square" rtlCol="0">
            <a:spAutoFit/>
          </a:bodyPr>
          <a:lstStyle/>
          <a:p>
            <a:r>
              <a:rPr lang="es-419" sz="2800">
                <a:solidFill>
                  <a:schemeClr val="bg1"/>
                </a:solidFill>
                <a:latin typeface="Calisto MT" panose="02040603050505030304" pitchFamily="18" charset="0"/>
                <a:cs typeface="Arial" panose="020B0604020202020204" pitchFamily="34" charset="0"/>
              </a:rPr>
              <a:t>~1.7 Mars radii</a:t>
            </a:r>
          </a:p>
        </p:txBody>
      </p:sp>
      <p:sp>
        <p:nvSpPr>
          <p:cNvPr id="6" name="TextBox 5">
            <a:extLst>
              <a:ext uri="{FF2B5EF4-FFF2-40B4-BE49-F238E27FC236}">
                <a16:creationId xmlns:a16="http://schemas.microsoft.com/office/drawing/2014/main" id="{86EFC9E3-1A62-1A5D-09D3-36788A0B8D39}"/>
              </a:ext>
            </a:extLst>
          </p:cNvPr>
          <p:cNvSpPr txBox="1"/>
          <p:nvPr/>
        </p:nvSpPr>
        <p:spPr>
          <a:xfrm>
            <a:off x="10972235" y="8255018"/>
            <a:ext cx="3001736" cy="523220"/>
          </a:xfrm>
          <a:prstGeom prst="rect">
            <a:avLst/>
          </a:prstGeom>
          <a:noFill/>
        </p:spPr>
        <p:txBody>
          <a:bodyPr wrap="square" rtlCol="0">
            <a:spAutoFit/>
          </a:bodyPr>
          <a:lstStyle/>
          <a:p>
            <a:r>
              <a:rPr lang="es-419" sz="2800">
                <a:solidFill>
                  <a:schemeClr val="bg1"/>
                </a:solidFill>
                <a:latin typeface="Calisto MT" panose="02040603050505030304" pitchFamily="18" charset="0"/>
                <a:cs typeface="Arial" panose="020B0604020202020204" pitchFamily="34" charset="0"/>
              </a:rPr>
              <a:t>~ 15 Earth radii</a:t>
            </a:r>
          </a:p>
        </p:txBody>
      </p:sp>
    </p:spTree>
    <p:extLst>
      <p:ext uri="{BB962C8B-B14F-4D97-AF65-F5344CB8AC3E}">
        <p14:creationId xmlns:p14="http://schemas.microsoft.com/office/powerpoint/2010/main" val="4110506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DCC3578-F71C-8DA5-742C-FAF0FE9E00EA}"/>
              </a:ext>
            </a:extLst>
          </p:cNvPr>
          <p:cNvSpPr>
            <a:spLocks noGrp="1"/>
          </p:cNvSpPr>
          <p:nvPr>
            <p:ph type="sldNum" sz="quarter" idx="12"/>
          </p:nvPr>
        </p:nvSpPr>
        <p:spPr/>
        <p:txBody>
          <a:bodyPr/>
          <a:lstStyle/>
          <a:p>
            <a:fld id="{C6D1AB73-2785-4F21-AC41-9BEEFFE137EA}" type="slidenum">
              <a:rPr lang="fr-FR" smtClean="0"/>
              <a:t>30</a:t>
            </a:fld>
            <a:endParaRPr lang="fr-FR"/>
          </a:p>
        </p:txBody>
      </p:sp>
      <p:pic>
        <p:nvPicPr>
          <p:cNvPr id="1026" name="Picture 2">
            <a:extLst>
              <a:ext uri="{FF2B5EF4-FFF2-40B4-BE49-F238E27FC236}">
                <a16:creationId xmlns:a16="http://schemas.microsoft.com/office/drawing/2014/main" id="{5A09F878-3966-3C99-DC95-B3BF868D71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08" y="0"/>
            <a:ext cx="10142708" cy="89715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4B46DA0-3FA7-96F3-F492-8BB3AF3355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16100" y="19878"/>
            <a:ext cx="7224163" cy="6761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41236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DCC3578-F71C-8DA5-742C-FAF0FE9E00EA}"/>
              </a:ext>
            </a:extLst>
          </p:cNvPr>
          <p:cNvSpPr>
            <a:spLocks noGrp="1"/>
          </p:cNvSpPr>
          <p:nvPr>
            <p:ph type="sldNum" sz="quarter" idx="12"/>
          </p:nvPr>
        </p:nvSpPr>
        <p:spPr/>
        <p:txBody>
          <a:bodyPr/>
          <a:lstStyle/>
          <a:p>
            <a:fld id="{C6D1AB73-2785-4F21-AC41-9BEEFFE137EA}" type="slidenum">
              <a:rPr lang="fr-FR" smtClean="0"/>
              <a:t>31</a:t>
            </a:fld>
            <a:endParaRPr lang="fr-FR"/>
          </a:p>
        </p:txBody>
      </p:sp>
      <p:pic>
        <p:nvPicPr>
          <p:cNvPr id="3" name="Picture 2">
            <a:extLst>
              <a:ext uri="{FF2B5EF4-FFF2-40B4-BE49-F238E27FC236}">
                <a16:creationId xmlns:a16="http://schemas.microsoft.com/office/drawing/2014/main" id="{50FB9575-6843-CE41-CC64-B52D3AE33DA9}"/>
              </a:ext>
            </a:extLst>
          </p:cNvPr>
          <p:cNvPicPr>
            <a:picLocks noChangeAspect="1"/>
          </p:cNvPicPr>
          <p:nvPr/>
        </p:nvPicPr>
        <p:blipFill>
          <a:blip r:embed="rId2"/>
          <a:stretch>
            <a:fillRect/>
          </a:stretch>
        </p:blipFill>
        <p:spPr>
          <a:xfrm>
            <a:off x="0" y="1"/>
            <a:ext cx="10218190" cy="7924800"/>
          </a:xfrm>
          <a:prstGeom prst="rect">
            <a:avLst/>
          </a:prstGeom>
        </p:spPr>
      </p:pic>
      <p:pic>
        <p:nvPicPr>
          <p:cNvPr id="5" name="Picture 4">
            <a:extLst>
              <a:ext uri="{FF2B5EF4-FFF2-40B4-BE49-F238E27FC236}">
                <a16:creationId xmlns:a16="http://schemas.microsoft.com/office/drawing/2014/main" id="{5FF94B9A-0AD9-7879-C43B-B61EAF96B505}"/>
              </a:ext>
            </a:extLst>
          </p:cNvPr>
          <p:cNvPicPr>
            <a:picLocks noChangeAspect="1"/>
          </p:cNvPicPr>
          <p:nvPr/>
        </p:nvPicPr>
        <p:blipFill>
          <a:blip r:embed="rId3"/>
          <a:stretch>
            <a:fillRect/>
          </a:stretch>
        </p:blipFill>
        <p:spPr>
          <a:xfrm>
            <a:off x="10194131" y="0"/>
            <a:ext cx="7127631" cy="5791200"/>
          </a:xfrm>
          <a:prstGeom prst="rect">
            <a:avLst/>
          </a:prstGeom>
        </p:spPr>
      </p:pic>
    </p:spTree>
    <p:extLst>
      <p:ext uri="{BB962C8B-B14F-4D97-AF65-F5344CB8AC3E}">
        <p14:creationId xmlns:p14="http://schemas.microsoft.com/office/powerpoint/2010/main" val="18975130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DCC3578-F71C-8DA5-742C-FAF0FE9E00EA}"/>
              </a:ext>
            </a:extLst>
          </p:cNvPr>
          <p:cNvSpPr>
            <a:spLocks noGrp="1"/>
          </p:cNvSpPr>
          <p:nvPr>
            <p:ph type="sldNum" sz="quarter" idx="12"/>
          </p:nvPr>
        </p:nvSpPr>
        <p:spPr>
          <a:xfrm>
            <a:off x="15223331" y="8534400"/>
            <a:ext cx="1915319" cy="519112"/>
          </a:xfrm>
        </p:spPr>
        <p:txBody>
          <a:bodyPr/>
          <a:lstStyle/>
          <a:p>
            <a:fld id="{C6D1AB73-2785-4F21-AC41-9BEEFFE137EA}" type="slidenum">
              <a:rPr lang="fr-FR" smtClean="0"/>
              <a:t>32</a:t>
            </a:fld>
            <a:endParaRPr lang="fr-FR"/>
          </a:p>
        </p:txBody>
      </p:sp>
      <p:sp>
        <p:nvSpPr>
          <p:cNvPr id="16" name="TextBox 15">
            <a:extLst>
              <a:ext uri="{FF2B5EF4-FFF2-40B4-BE49-F238E27FC236}">
                <a16:creationId xmlns:a16="http://schemas.microsoft.com/office/drawing/2014/main" id="{00516348-0DDE-D114-6C38-27043F014B00}"/>
              </a:ext>
            </a:extLst>
          </p:cNvPr>
          <p:cNvSpPr txBox="1"/>
          <p:nvPr/>
        </p:nvSpPr>
        <p:spPr>
          <a:xfrm>
            <a:off x="440531" y="381000"/>
            <a:ext cx="11358879" cy="1107996"/>
          </a:xfrm>
          <a:prstGeom prst="rect">
            <a:avLst/>
          </a:prstGeom>
          <a:noFill/>
        </p:spPr>
        <p:txBody>
          <a:bodyPr wrap="none" rtlCol="0">
            <a:spAutoFit/>
          </a:bodyPr>
          <a:lstStyle/>
          <a:p>
            <a:r>
              <a:rPr lang="es-AR" sz="6600" b="1">
                <a:solidFill>
                  <a:schemeClr val="bg1"/>
                </a:solidFill>
                <a:latin typeface="Footlight MT Light" panose="0204060206030A020304" pitchFamily="18" charset="0"/>
              </a:rPr>
              <a:t>Ion outward flux (extreme case)</a:t>
            </a:r>
            <a:endParaRPr lang="es-419" sz="6600" b="1">
              <a:solidFill>
                <a:schemeClr val="bg1"/>
              </a:solidFill>
              <a:latin typeface="Footlight MT Light" panose="0204060206030A020304" pitchFamily="18" charset="0"/>
            </a:endParaRPr>
          </a:p>
        </p:txBody>
      </p:sp>
      <p:pic>
        <p:nvPicPr>
          <p:cNvPr id="6" name="Picture 5">
            <a:extLst>
              <a:ext uri="{FF2B5EF4-FFF2-40B4-BE49-F238E27FC236}">
                <a16:creationId xmlns:a16="http://schemas.microsoft.com/office/drawing/2014/main" id="{DA1B7F1F-21E5-4DCE-E702-4722305E86C0}"/>
              </a:ext>
            </a:extLst>
          </p:cNvPr>
          <p:cNvPicPr>
            <a:picLocks noChangeAspect="1"/>
          </p:cNvPicPr>
          <p:nvPr/>
        </p:nvPicPr>
        <p:blipFill>
          <a:blip r:embed="rId3"/>
          <a:stretch>
            <a:fillRect/>
          </a:stretch>
        </p:blipFill>
        <p:spPr>
          <a:xfrm>
            <a:off x="1013537" y="1700766"/>
            <a:ext cx="15313187" cy="7656594"/>
          </a:xfrm>
          <a:prstGeom prst="rect">
            <a:avLst/>
          </a:prstGeom>
        </p:spPr>
      </p:pic>
      <p:sp>
        <p:nvSpPr>
          <p:cNvPr id="23" name="TextBox 22">
            <a:extLst>
              <a:ext uri="{FF2B5EF4-FFF2-40B4-BE49-F238E27FC236}">
                <a16:creationId xmlns:a16="http://schemas.microsoft.com/office/drawing/2014/main" id="{2A4368F5-B306-D5CB-8EB0-0544A8676796}"/>
              </a:ext>
            </a:extLst>
          </p:cNvPr>
          <p:cNvSpPr txBox="1"/>
          <p:nvPr/>
        </p:nvSpPr>
        <p:spPr>
          <a:xfrm>
            <a:off x="13204972" y="934998"/>
            <a:ext cx="3193438" cy="707886"/>
          </a:xfrm>
          <a:prstGeom prst="rect">
            <a:avLst/>
          </a:prstGeom>
          <a:noFill/>
        </p:spPr>
        <p:txBody>
          <a:bodyPr wrap="none" rtlCol="0">
            <a:spAutoFit/>
          </a:bodyPr>
          <a:lstStyle/>
          <a:p>
            <a:r>
              <a:rPr lang="es-419" sz="4000">
                <a:solidFill>
                  <a:schemeClr val="bg1"/>
                </a:solidFill>
                <a:latin typeface="Calisto MT" panose="02040603050505030304" pitchFamily="18" charset="0"/>
                <a:cs typeface="Arial" panose="020B0604020202020204" pitchFamily="34" charset="0"/>
              </a:rPr>
              <a:t>n</a:t>
            </a:r>
            <a:r>
              <a:rPr lang="es-419" sz="4000" baseline="-25000">
                <a:solidFill>
                  <a:schemeClr val="bg1"/>
                </a:solidFill>
                <a:latin typeface="Calisto MT" panose="02040603050505030304" pitchFamily="18" charset="0"/>
                <a:cs typeface="Arial" panose="020B0604020202020204" pitchFamily="34" charset="0"/>
              </a:rPr>
              <a:t>sw</a:t>
            </a:r>
            <a:r>
              <a:rPr lang="es-419" sz="4000">
                <a:solidFill>
                  <a:schemeClr val="bg1"/>
                </a:solidFill>
                <a:latin typeface="Calisto MT" panose="02040603050505030304" pitchFamily="18" charset="0"/>
                <a:cs typeface="Arial" panose="020B0604020202020204" pitchFamily="34" charset="0"/>
              </a:rPr>
              <a:t> = 0.1 cm</a:t>
            </a:r>
            <a:r>
              <a:rPr lang="es-419" sz="4000" baseline="30000">
                <a:solidFill>
                  <a:schemeClr val="bg1"/>
                </a:solidFill>
                <a:latin typeface="Calisto MT" panose="02040603050505030304" pitchFamily="18" charset="0"/>
                <a:cs typeface="Arial" panose="020B0604020202020204" pitchFamily="34" charset="0"/>
              </a:rPr>
              <a:t>-3</a:t>
            </a:r>
          </a:p>
        </p:txBody>
      </p:sp>
      <p:pic>
        <p:nvPicPr>
          <p:cNvPr id="3" name="Picture 2">
            <a:extLst>
              <a:ext uri="{FF2B5EF4-FFF2-40B4-BE49-F238E27FC236}">
                <a16:creationId xmlns:a16="http://schemas.microsoft.com/office/drawing/2014/main" id="{7CB441B9-E9E6-F1BC-4FC5-2E633A4887A4}"/>
              </a:ext>
            </a:extLst>
          </p:cNvPr>
          <p:cNvPicPr>
            <a:picLocks noChangeAspect="1"/>
          </p:cNvPicPr>
          <p:nvPr/>
        </p:nvPicPr>
        <p:blipFill>
          <a:blip r:embed="rId4"/>
          <a:stretch>
            <a:fillRect/>
          </a:stretch>
        </p:blipFill>
        <p:spPr>
          <a:xfrm>
            <a:off x="1013537" y="1715280"/>
            <a:ext cx="15284160" cy="7642080"/>
          </a:xfrm>
          <a:prstGeom prst="rect">
            <a:avLst/>
          </a:prstGeom>
        </p:spPr>
      </p:pic>
    </p:spTree>
    <p:extLst>
      <p:ext uri="{BB962C8B-B14F-4D97-AF65-F5344CB8AC3E}">
        <p14:creationId xmlns:p14="http://schemas.microsoft.com/office/powerpoint/2010/main" val="7470395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DCC3578-F71C-8DA5-742C-FAF0FE9E00EA}"/>
              </a:ext>
            </a:extLst>
          </p:cNvPr>
          <p:cNvSpPr>
            <a:spLocks noGrp="1"/>
          </p:cNvSpPr>
          <p:nvPr>
            <p:ph type="sldNum" sz="quarter" idx="12"/>
          </p:nvPr>
        </p:nvSpPr>
        <p:spPr>
          <a:xfrm>
            <a:off x="15223331" y="8534400"/>
            <a:ext cx="1915319" cy="519112"/>
          </a:xfrm>
        </p:spPr>
        <p:txBody>
          <a:bodyPr/>
          <a:lstStyle/>
          <a:p>
            <a:fld id="{C6D1AB73-2785-4F21-AC41-9BEEFFE137EA}" type="slidenum">
              <a:rPr lang="fr-FR" smtClean="0"/>
              <a:t>33</a:t>
            </a:fld>
            <a:endParaRPr lang="fr-FR"/>
          </a:p>
        </p:txBody>
      </p:sp>
      <p:sp>
        <p:nvSpPr>
          <p:cNvPr id="23" name="TextBox 22">
            <a:extLst>
              <a:ext uri="{FF2B5EF4-FFF2-40B4-BE49-F238E27FC236}">
                <a16:creationId xmlns:a16="http://schemas.microsoft.com/office/drawing/2014/main" id="{2A4368F5-B306-D5CB-8EB0-0544A8676796}"/>
              </a:ext>
            </a:extLst>
          </p:cNvPr>
          <p:cNvSpPr txBox="1"/>
          <p:nvPr/>
        </p:nvSpPr>
        <p:spPr>
          <a:xfrm>
            <a:off x="13204972" y="934998"/>
            <a:ext cx="3193438" cy="707886"/>
          </a:xfrm>
          <a:prstGeom prst="rect">
            <a:avLst/>
          </a:prstGeom>
          <a:noFill/>
        </p:spPr>
        <p:txBody>
          <a:bodyPr wrap="none" rtlCol="0">
            <a:spAutoFit/>
          </a:bodyPr>
          <a:lstStyle/>
          <a:p>
            <a:r>
              <a:rPr lang="es-419" sz="4000">
                <a:solidFill>
                  <a:schemeClr val="bg1"/>
                </a:solidFill>
                <a:latin typeface="Calisto MT" panose="02040603050505030304" pitchFamily="18" charset="0"/>
                <a:cs typeface="Arial" panose="020B0604020202020204" pitchFamily="34" charset="0"/>
              </a:rPr>
              <a:t>n</a:t>
            </a:r>
            <a:r>
              <a:rPr lang="es-419" sz="4000" baseline="-25000">
                <a:solidFill>
                  <a:schemeClr val="bg1"/>
                </a:solidFill>
                <a:latin typeface="Calisto MT" panose="02040603050505030304" pitchFamily="18" charset="0"/>
                <a:cs typeface="Arial" panose="020B0604020202020204" pitchFamily="34" charset="0"/>
              </a:rPr>
              <a:t>sw</a:t>
            </a:r>
            <a:r>
              <a:rPr lang="es-419" sz="4000">
                <a:solidFill>
                  <a:schemeClr val="bg1"/>
                </a:solidFill>
                <a:latin typeface="Calisto MT" panose="02040603050505030304" pitchFamily="18" charset="0"/>
                <a:cs typeface="Arial" panose="020B0604020202020204" pitchFamily="34" charset="0"/>
              </a:rPr>
              <a:t> = 0.1 cm</a:t>
            </a:r>
            <a:r>
              <a:rPr lang="es-419" sz="4000" baseline="30000">
                <a:solidFill>
                  <a:schemeClr val="bg1"/>
                </a:solidFill>
                <a:latin typeface="Calisto MT" panose="02040603050505030304" pitchFamily="18" charset="0"/>
                <a:cs typeface="Arial" panose="020B0604020202020204" pitchFamily="34" charset="0"/>
              </a:rPr>
              <a:t>-3</a:t>
            </a:r>
          </a:p>
        </p:txBody>
      </p:sp>
      <p:pic>
        <p:nvPicPr>
          <p:cNvPr id="3" name="Picture 2">
            <a:extLst>
              <a:ext uri="{FF2B5EF4-FFF2-40B4-BE49-F238E27FC236}">
                <a16:creationId xmlns:a16="http://schemas.microsoft.com/office/drawing/2014/main" id="{74C90CD2-77AA-A933-27E7-01B598C9B379}"/>
              </a:ext>
            </a:extLst>
          </p:cNvPr>
          <p:cNvPicPr>
            <a:picLocks noChangeAspect="1"/>
          </p:cNvPicPr>
          <p:nvPr/>
        </p:nvPicPr>
        <p:blipFill>
          <a:blip r:embed="rId3"/>
          <a:stretch>
            <a:fillRect/>
          </a:stretch>
        </p:blipFill>
        <p:spPr>
          <a:xfrm>
            <a:off x="1027347" y="1700766"/>
            <a:ext cx="15313188" cy="7656594"/>
          </a:xfrm>
          <a:prstGeom prst="rect">
            <a:avLst/>
          </a:prstGeom>
        </p:spPr>
      </p:pic>
      <p:pic>
        <p:nvPicPr>
          <p:cNvPr id="4" name="Picture 3">
            <a:extLst>
              <a:ext uri="{FF2B5EF4-FFF2-40B4-BE49-F238E27FC236}">
                <a16:creationId xmlns:a16="http://schemas.microsoft.com/office/drawing/2014/main" id="{B2F33A53-058E-A6FC-05F5-3F8A2DBAE248}"/>
              </a:ext>
            </a:extLst>
          </p:cNvPr>
          <p:cNvPicPr>
            <a:picLocks noChangeAspect="1"/>
          </p:cNvPicPr>
          <p:nvPr/>
        </p:nvPicPr>
        <p:blipFill>
          <a:blip r:embed="rId4"/>
          <a:stretch>
            <a:fillRect/>
          </a:stretch>
        </p:blipFill>
        <p:spPr>
          <a:xfrm>
            <a:off x="1026602" y="1700766"/>
            <a:ext cx="15313188" cy="7656594"/>
          </a:xfrm>
          <a:prstGeom prst="rect">
            <a:avLst/>
          </a:prstGeom>
        </p:spPr>
      </p:pic>
      <p:sp>
        <p:nvSpPr>
          <p:cNvPr id="5" name="TextBox 4">
            <a:extLst>
              <a:ext uri="{FF2B5EF4-FFF2-40B4-BE49-F238E27FC236}">
                <a16:creationId xmlns:a16="http://schemas.microsoft.com/office/drawing/2014/main" id="{01F801A3-43A3-5DD6-9BEB-BD60FDB95012}"/>
              </a:ext>
            </a:extLst>
          </p:cNvPr>
          <p:cNvSpPr txBox="1"/>
          <p:nvPr/>
        </p:nvSpPr>
        <p:spPr>
          <a:xfrm>
            <a:off x="440531" y="381000"/>
            <a:ext cx="10904973" cy="1107996"/>
          </a:xfrm>
          <a:prstGeom prst="rect">
            <a:avLst/>
          </a:prstGeom>
          <a:noFill/>
        </p:spPr>
        <p:txBody>
          <a:bodyPr wrap="none" rtlCol="0">
            <a:spAutoFit/>
          </a:bodyPr>
          <a:lstStyle/>
          <a:p>
            <a:r>
              <a:rPr lang="es-AR" sz="6600" b="1">
                <a:solidFill>
                  <a:schemeClr val="bg1"/>
                </a:solidFill>
                <a:latin typeface="Footlight MT Light" panose="0204060206030A020304" pitchFamily="18" charset="0"/>
              </a:rPr>
              <a:t>Ion inward flux (extreme case)</a:t>
            </a:r>
            <a:endParaRPr lang="es-419" sz="6600" b="1">
              <a:solidFill>
                <a:schemeClr val="bg1"/>
              </a:solidFill>
              <a:latin typeface="Footlight MT Light" panose="0204060206030A020304" pitchFamily="18" charset="0"/>
            </a:endParaRPr>
          </a:p>
        </p:txBody>
      </p:sp>
    </p:spTree>
    <p:extLst>
      <p:ext uri="{BB962C8B-B14F-4D97-AF65-F5344CB8AC3E}">
        <p14:creationId xmlns:p14="http://schemas.microsoft.com/office/powerpoint/2010/main" val="29003480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DCC3578-F71C-8DA5-742C-FAF0FE9E00EA}"/>
              </a:ext>
            </a:extLst>
          </p:cNvPr>
          <p:cNvSpPr>
            <a:spLocks noGrp="1"/>
          </p:cNvSpPr>
          <p:nvPr>
            <p:ph type="sldNum" sz="quarter" idx="12"/>
          </p:nvPr>
        </p:nvSpPr>
        <p:spPr>
          <a:xfrm>
            <a:off x="15223331" y="8534400"/>
            <a:ext cx="1915319" cy="519112"/>
          </a:xfrm>
        </p:spPr>
        <p:txBody>
          <a:bodyPr/>
          <a:lstStyle/>
          <a:p>
            <a:fld id="{C6D1AB73-2785-4F21-AC41-9BEEFFE137EA}" type="slidenum">
              <a:rPr lang="fr-FR" smtClean="0"/>
              <a:t>34</a:t>
            </a:fld>
            <a:endParaRPr lang="fr-FR"/>
          </a:p>
        </p:txBody>
      </p:sp>
      <p:sp>
        <p:nvSpPr>
          <p:cNvPr id="16" name="TextBox 15">
            <a:extLst>
              <a:ext uri="{FF2B5EF4-FFF2-40B4-BE49-F238E27FC236}">
                <a16:creationId xmlns:a16="http://schemas.microsoft.com/office/drawing/2014/main" id="{00516348-0DDE-D114-6C38-27043F014B00}"/>
              </a:ext>
            </a:extLst>
          </p:cNvPr>
          <p:cNvSpPr txBox="1"/>
          <p:nvPr/>
        </p:nvSpPr>
        <p:spPr>
          <a:xfrm>
            <a:off x="440531" y="381000"/>
            <a:ext cx="4976106" cy="1107996"/>
          </a:xfrm>
          <a:prstGeom prst="rect">
            <a:avLst/>
          </a:prstGeom>
          <a:noFill/>
        </p:spPr>
        <p:txBody>
          <a:bodyPr wrap="none" rtlCol="0">
            <a:spAutoFit/>
          </a:bodyPr>
          <a:lstStyle/>
          <a:p>
            <a:r>
              <a:rPr lang="es-AR" sz="6600" b="1">
                <a:solidFill>
                  <a:schemeClr val="bg1"/>
                </a:solidFill>
                <a:latin typeface="Footlight MT Light" panose="0204060206030A020304" pitchFamily="18" charset="0"/>
              </a:rPr>
              <a:t>Ion flux maps</a:t>
            </a:r>
            <a:endParaRPr lang="es-419" sz="6600" b="1">
              <a:solidFill>
                <a:schemeClr val="bg1"/>
              </a:solidFill>
              <a:latin typeface="Footlight MT Light" panose="0204060206030A020304" pitchFamily="18" charset="0"/>
            </a:endParaRPr>
          </a:p>
        </p:txBody>
      </p:sp>
      <p:sp>
        <p:nvSpPr>
          <p:cNvPr id="23" name="TextBox 22">
            <a:extLst>
              <a:ext uri="{FF2B5EF4-FFF2-40B4-BE49-F238E27FC236}">
                <a16:creationId xmlns:a16="http://schemas.microsoft.com/office/drawing/2014/main" id="{2A4368F5-B306-D5CB-8EB0-0544A8676796}"/>
              </a:ext>
            </a:extLst>
          </p:cNvPr>
          <p:cNvSpPr txBox="1"/>
          <p:nvPr/>
        </p:nvSpPr>
        <p:spPr>
          <a:xfrm>
            <a:off x="12357604" y="1894577"/>
            <a:ext cx="3193438" cy="707886"/>
          </a:xfrm>
          <a:prstGeom prst="rect">
            <a:avLst/>
          </a:prstGeom>
          <a:noFill/>
        </p:spPr>
        <p:txBody>
          <a:bodyPr wrap="none" rtlCol="0">
            <a:spAutoFit/>
          </a:bodyPr>
          <a:lstStyle/>
          <a:p>
            <a:r>
              <a:rPr lang="es-419" sz="4000">
                <a:solidFill>
                  <a:schemeClr val="bg1"/>
                </a:solidFill>
                <a:latin typeface="Calisto MT" panose="02040603050505030304" pitchFamily="18" charset="0"/>
                <a:cs typeface="Arial" panose="020B0604020202020204" pitchFamily="34" charset="0"/>
              </a:rPr>
              <a:t>n</a:t>
            </a:r>
            <a:r>
              <a:rPr lang="es-419" sz="4000" baseline="-25000">
                <a:solidFill>
                  <a:schemeClr val="bg1"/>
                </a:solidFill>
                <a:latin typeface="Calisto MT" panose="02040603050505030304" pitchFamily="18" charset="0"/>
                <a:cs typeface="Arial" panose="020B0604020202020204" pitchFamily="34" charset="0"/>
              </a:rPr>
              <a:t>sw</a:t>
            </a:r>
            <a:r>
              <a:rPr lang="es-419" sz="4000">
                <a:solidFill>
                  <a:schemeClr val="bg1"/>
                </a:solidFill>
                <a:latin typeface="Calisto MT" panose="02040603050505030304" pitchFamily="18" charset="0"/>
                <a:cs typeface="Arial" panose="020B0604020202020204" pitchFamily="34" charset="0"/>
              </a:rPr>
              <a:t> = 0.1 cm</a:t>
            </a:r>
            <a:r>
              <a:rPr lang="es-419" sz="4000" baseline="30000">
                <a:solidFill>
                  <a:schemeClr val="bg1"/>
                </a:solidFill>
                <a:latin typeface="Calisto MT" panose="02040603050505030304" pitchFamily="18" charset="0"/>
                <a:cs typeface="Arial" panose="020B0604020202020204" pitchFamily="34" charset="0"/>
              </a:rPr>
              <a:t>-3</a:t>
            </a:r>
          </a:p>
        </p:txBody>
      </p:sp>
      <p:pic>
        <p:nvPicPr>
          <p:cNvPr id="3" name="Picture 2">
            <a:extLst>
              <a:ext uri="{FF2B5EF4-FFF2-40B4-BE49-F238E27FC236}">
                <a16:creationId xmlns:a16="http://schemas.microsoft.com/office/drawing/2014/main" id="{ED9D951E-BE82-E466-F637-A9FBA34DE5B9}"/>
              </a:ext>
            </a:extLst>
          </p:cNvPr>
          <p:cNvPicPr>
            <a:picLocks noChangeAspect="1"/>
          </p:cNvPicPr>
          <p:nvPr/>
        </p:nvPicPr>
        <p:blipFill>
          <a:blip r:embed="rId3"/>
          <a:stretch>
            <a:fillRect/>
          </a:stretch>
        </p:blipFill>
        <p:spPr>
          <a:xfrm>
            <a:off x="353702" y="2726332"/>
            <a:ext cx="10125869" cy="5062935"/>
          </a:xfrm>
          <a:prstGeom prst="rect">
            <a:avLst/>
          </a:prstGeom>
        </p:spPr>
      </p:pic>
      <p:pic>
        <p:nvPicPr>
          <p:cNvPr id="5" name="Picture 4">
            <a:extLst>
              <a:ext uri="{FF2B5EF4-FFF2-40B4-BE49-F238E27FC236}">
                <a16:creationId xmlns:a16="http://schemas.microsoft.com/office/drawing/2014/main" id="{523FA238-D21A-B1CF-3786-86A9C6AB52BF}"/>
              </a:ext>
            </a:extLst>
          </p:cNvPr>
          <p:cNvPicPr>
            <a:picLocks noChangeAspect="1"/>
          </p:cNvPicPr>
          <p:nvPr/>
        </p:nvPicPr>
        <p:blipFill>
          <a:blip r:embed="rId4"/>
          <a:srcRect l="39731" t="36730" r="37446" b="34837"/>
          <a:stretch/>
        </p:blipFill>
        <p:spPr>
          <a:xfrm>
            <a:off x="11161315" y="2781920"/>
            <a:ext cx="5586016" cy="5219080"/>
          </a:xfrm>
          <a:prstGeom prst="rect">
            <a:avLst/>
          </a:prstGeom>
        </p:spPr>
      </p:pic>
      <p:sp>
        <p:nvSpPr>
          <p:cNvPr id="2" name="Oval 1">
            <a:extLst>
              <a:ext uri="{FF2B5EF4-FFF2-40B4-BE49-F238E27FC236}">
                <a16:creationId xmlns:a16="http://schemas.microsoft.com/office/drawing/2014/main" id="{65C53F2B-C540-B5A0-9139-6D896C09EF11}"/>
              </a:ext>
            </a:extLst>
          </p:cNvPr>
          <p:cNvSpPr/>
          <p:nvPr/>
        </p:nvSpPr>
        <p:spPr>
          <a:xfrm>
            <a:off x="11615317" y="4211558"/>
            <a:ext cx="2098528" cy="2098528"/>
          </a:xfrm>
          <a:prstGeom prst="ellipse">
            <a:avLst/>
          </a:prstGeom>
          <a:noFill/>
          <a:ln w="117475">
            <a:gradFill>
              <a:gsLst>
                <a:gs pos="48000">
                  <a:srgbClr val="00B0F0"/>
                </a:gs>
                <a:gs pos="52000">
                  <a:schemeClr val="tx2">
                    <a:lumMod val="50000"/>
                    <a:lumOff val="50000"/>
                  </a:schemeClr>
                </a:gs>
                <a:gs pos="53000">
                  <a:srgbClr val="FF0000"/>
                </a:gs>
              </a:gsLst>
              <a:lin ang="12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4BC888A-CACD-0026-AEED-7C45A3C3A1D3}"/>
              </a:ext>
            </a:extLst>
          </p:cNvPr>
          <p:cNvSpPr/>
          <p:nvPr/>
        </p:nvSpPr>
        <p:spPr>
          <a:xfrm>
            <a:off x="9508331" y="4953000"/>
            <a:ext cx="533400" cy="457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AR" sz="2400" b="1">
                <a:solidFill>
                  <a:schemeClr val="tx1"/>
                </a:solidFill>
              </a:rPr>
              <a:t>0</a:t>
            </a:r>
            <a:endParaRPr lang="en-US" sz="2400" b="1">
              <a:solidFill>
                <a:schemeClr val="tx1"/>
              </a:solidFill>
            </a:endParaRPr>
          </a:p>
        </p:txBody>
      </p:sp>
    </p:spTree>
    <p:extLst>
      <p:ext uri="{BB962C8B-B14F-4D97-AF65-F5344CB8AC3E}">
        <p14:creationId xmlns:p14="http://schemas.microsoft.com/office/powerpoint/2010/main" val="32490709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DCC3578-F71C-8DA5-742C-FAF0FE9E00EA}"/>
              </a:ext>
            </a:extLst>
          </p:cNvPr>
          <p:cNvSpPr>
            <a:spLocks noGrp="1"/>
          </p:cNvSpPr>
          <p:nvPr>
            <p:ph type="sldNum" sz="quarter" idx="12"/>
          </p:nvPr>
        </p:nvSpPr>
        <p:spPr>
          <a:xfrm>
            <a:off x="15223331" y="8534400"/>
            <a:ext cx="1915319" cy="519112"/>
          </a:xfrm>
        </p:spPr>
        <p:txBody>
          <a:bodyPr/>
          <a:lstStyle/>
          <a:p>
            <a:fld id="{C6D1AB73-2785-4F21-AC41-9BEEFFE137EA}" type="slidenum">
              <a:rPr lang="fr-FR" smtClean="0"/>
              <a:t>35</a:t>
            </a:fld>
            <a:endParaRPr lang="fr-FR"/>
          </a:p>
        </p:txBody>
      </p:sp>
      <p:sp>
        <p:nvSpPr>
          <p:cNvPr id="16" name="TextBox 15">
            <a:extLst>
              <a:ext uri="{FF2B5EF4-FFF2-40B4-BE49-F238E27FC236}">
                <a16:creationId xmlns:a16="http://schemas.microsoft.com/office/drawing/2014/main" id="{00516348-0DDE-D114-6C38-27043F014B00}"/>
              </a:ext>
            </a:extLst>
          </p:cNvPr>
          <p:cNvSpPr txBox="1"/>
          <p:nvPr/>
        </p:nvSpPr>
        <p:spPr>
          <a:xfrm>
            <a:off x="440531" y="381000"/>
            <a:ext cx="4976106" cy="1107996"/>
          </a:xfrm>
          <a:prstGeom prst="rect">
            <a:avLst/>
          </a:prstGeom>
          <a:noFill/>
        </p:spPr>
        <p:txBody>
          <a:bodyPr wrap="none" rtlCol="0">
            <a:spAutoFit/>
          </a:bodyPr>
          <a:lstStyle/>
          <a:p>
            <a:r>
              <a:rPr lang="es-AR" sz="6600" b="1">
                <a:solidFill>
                  <a:schemeClr val="bg1"/>
                </a:solidFill>
                <a:latin typeface="Footlight MT Light" panose="0204060206030A020304" pitchFamily="18" charset="0"/>
              </a:rPr>
              <a:t>Ion flux maps</a:t>
            </a:r>
            <a:endParaRPr lang="es-419" sz="6600" b="1">
              <a:solidFill>
                <a:schemeClr val="bg1"/>
              </a:solidFill>
              <a:latin typeface="Footlight MT Light" panose="0204060206030A020304" pitchFamily="18" charset="0"/>
            </a:endParaRPr>
          </a:p>
        </p:txBody>
      </p:sp>
      <p:sp>
        <p:nvSpPr>
          <p:cNvPr id="23" name="TextBox 22">
            <a:extLst>
              <a:ext uri="{FF2B5EF4-FFF2-40B4-BE49-F238E27FC236}">
                <a16:creationId xmlns:a16="http://schemas.microsoft.com/office/drawing/2014/main" id="{2A4368F5-B306-D5CB-8EB0-0544A8676796}"/>
              </a:ext>
            </a:extLst>
          </p:cNvPr>
          <p:cNvSpPr txBox="1"/>
          <p:nvPr/>
        </p:nvSpPr>
        <p:spPr>
          <a:xfrm>
            <a:off x="11660323" y="1059954"/>
            <a:ext cx="3193438" cy="707886"/>
          </a:xfrm>
          <a:prstGeom prst="rect">
            <a:avLst/>
          </a:prstGeom>
          <a:noFill/>
        </p:spPr>
        <p:txBody>
          <a:bodyPr wrap="none" rtlCol="0">
            <a:spAutoFit/>
          </a:bodyPr>
          <a:lstStyle/>
          <a:p>
            <a:r>
              <a:rPr lang="es-419" sz="4000">
                <a:solidFill>
                  <a:schemeClr val="bg1"/>
                </a:solidFill>
                <a:latin typeface="Calisto MT" panose="02040603050505030304" pitchFamily="18" charset="0"/>
                <a:cs typeface="Arial" panose="020B0604020202020204" pitchFamily="34" charset="0"/>
              </a:rPr>
              <a:t>n</a:t>
            </a:r>
            <a:r>
              <a:rPr lang="es-419" sz="4000" baseline="-25000">
                <a:solidFill>
                  <a:schemeClr val="bg1"/>
                </a:solidFill>
                <a:latin typeface="Calisto MT" panose="02040603050505030304" pitchFamily="18" charset="0"/>
                <a:cs typeface="Arial" panose="020B0604020202020204" pitchFamily="34" charset="0"/>
              </a:rPr>
              <a:t>sw</a:t>
            </a:r>
            <a:r>
              <a:rPr lang="es-419" sz="4000">
                <a:solidFill>
                  <a:schemeClr val="bg1"/>
                </a:solidFill>
                <a:latin typeface="Calisto MT" panose="02040603050505030304" pitchFamily="18" charset="0"/>
                <a:cs typeface="Arial" panose="020B0604020202020204" pitchFamily="34" charset="0"/>
              </a:rPr>
              <a:t> = 3.0 cm</a:t>
            </a:r>
            <a:r>
              <a:rPr lang="es-419" sz="4000" baseline="30000">
                <a:solidFill>
                  <a:schemeClr val="bg1"/>
                </a:solidFill>
                <a:latin typeface="Calisto MT" panose="02040603050505030304" pitchFamily="18" charset="0"/>
                <a:cs typeface="Arial" panose="020B0604020202020204" pitchFamily="34" charset="0"/>
              </a:rPr>
              <a:t>-3</a:t>
            </a:r>
          </a:p>
        </p:txBody>
      </p:sp>
      <p:pic>
        <p:nvPicPr>
          <p:cNvPr id="3" name="Picture 2">
            <a:extLst>
              <a:ext uri="{FF2B5EF4-FFF2-40B4-BE49-F238E27FC236}">
                <a16:creationId xmlns:a16="http://schemas.microsoft.com/office/drawing/2014/main" id="{ED9D951E-BE82-E466-F637-A9FBA34DE5B9}"/>
              </a:ext>
            </a:extLst>
          </p:cNvPr>
          <p:cNvPicPr>
            <a:picLocks noChangeAspect="1"/>
          </p:cNvPicPr>
          <p:nvPr/>
        </p:nvPicPr>
        <p:blipFill>
          <a:blip r:embed="rId3"/>
          <a:stretch>
            <a:fillRect/>
          </a:stretch>
        </p:blipFill>
        <p:spPr>
          <a:xfrm>
            <a:off x="353702" y="2726332"/>
            <a:ext cx="10125869" cy="5062935"/>
          </a:xfrm>
          <a:prstGeom prst="rect">
            <a:avLst/>
          </a:prstGeom>
        </p:spPr>
      </p:pic>
      <p:pic>
        <p:nvPicPr>
          <p:cNvPr id="4" name="Picture 3">
            <a:extLst>
              <a:ext uri="{FF2B5EF4-FFF2-40B4-BE49-F238E27FC236}">
                <a16:creationId xmlns:a16="http://schemas.microsoft.com/office/drawing/2014/main" id="{D8027436-A636-9382-2506-D8A3F5A8A2E2}"/>
              </a:ext>
            </a:extLst>
          </p:cNvPr>
          <p:cNvPicPr>
            <a:picLocks noChangeAspect="1"/>
          </p:cNvPicPr>
          <p:nvPr/>
        </p:nvPicPr>
        <p:blipFill>
          <a:blip r:embed="rId4"/>
          <a:srcRect l="42047" t="33915" r="39575" b="31995"/>
          <a:stretch/>
        </p:blipFill>
        <p:spPr>
          <a:xfrm>
            <a:off x="11647142" y="3031131"/>
            <a:ext cx="3200836" cy="4453338"/>
          </a:xfrm>
          <a:prstGeom prst="rect">
            <a:avLst/>
          </a:prstGeom>
        </p:spPr>
      </p:pic>
      <p:sp>
        <p:nvSpPr>
          <p:cNvPr id="2" name="Oval 1">
            <a:extLst>
              <a:ext uri="{FF2B5EF4-FFF2-40B4-BE49-F238E27FC236}">
                <a16:creationId xmlns:a16="http://schemas.microsoft.com/office/drawing/2014/main" id="{65C53F2B-C540-B5A0-9139-6D896C09EF11}"/>
              </a:ext>
            </a:extLst>
          </p:cNvPr>
          <p:cNvSpPr/>
          <p:nvPr/>
        </p:nvSpPr>
        <p:spPr>
          <a:xfrm>
            <a:off x="12006306" y="4245298"/>
            <a:ext cx="1958504" cy="1958504"/>
          </a:xfrm>
          <a:prstGeom prst="ellipse">
            <a:avLst/>
          </a:prstGeom>
          <a:noFill/>
          <a:ln w="117475">
            <a:gradFill>
              <a:gsLst>
                <a:gs pos="18000">
                  <a:srgbClr val="647DC0"/>
                </a:gs>
                <a:gs pos="10000">
                  <a:schemeClr val="tx2">
                    <a:lumMod val="50000"/>
                    <a:lumOff val="50000"/>
                  </a:schemeClr>
                </a:gs>
                <a:gs pos="80000">
                  <a:srgbClr val="CC2A40"/>
                </a:gs>
                <a:gs pos="89000">
                  <a:srgbClr val="FF0000"/>
                </a:gs>
              </a:gsLst>
              <a:lin ang="12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0241DE2-DD76-06F3-5A0B-34DEA1AAD27C}"/>
              </a:ext>
            </a:extLst>
          </p:cNvPr>
          <p:cNvPicPr>
            <a:picLocks noChangeAspect="1"/>
          </p:cNvPicPr>
          <p:nvPr/>
        </p:nvPicPr>
        <p:blipFill>
          <a:blip r:embed="rId5"/>
          <a:stretch>
            <a:fillRect/>
          </a:stretch>
        </p:blipFill>
        <p:spPr>
          <a:xfrm>
            <a:off x="353702" y="2740846"/>
            <a:ext cx="10125869" cy="5062935"/>
          </a:xfrm>
          <a:prstGeom prst="rect">
            <a:avLst/>
          </a:prstGeom>
        </p:spPr>
      </p:pic>
      <p:sp>
        <p:nvSpPr>
          <p:cNvPr id="10" name="Rectangle 9">
            <a:extLst>
              <a:ext uri="{FF2B5EF4-FFF2-40B4-BE49-F238E27FC236}">
                <a16:creationId xmlns:a16="http://schemas.microsoft.com/office/drawing/2014/main" id="{34BC888A-CACD-0026-AEED-7C45A3C3A1D3}"/>
              </a:ext>
            </a:extLst>
          </p:cNvPr>
          <p:cNvSpPr/>
          <p:nvPr/>
        </p:nvSpPr>
        <p:spPr>
          <a:xfrm>
            <a:off x="9508331" y="4953000"/>
            <a:ext cx="533400" cy="457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AR" sz="2400" b="1">
                <a:solidFill>
                  <a:schemeClr val="tx1"/>
                </a:solidFill>
              </a:rPr>
              <a:t>0</a:t>
            </a:r>
            <a:endParaRPr lang="en-US" sz="2400" b="1">
              <a:solidFill>
                <a:schemeClr val="tx1"/>
              </a:solidFill>
            </a:endParaRPr>
          </a:p>
        </p:txBody>
      </p:sp>
    </p:spTree>
    <p:extLst>
      <p:ext uri="{BB962C8B-B14F-4D97-AF65-F5344CB8AC3E}">
        <p14:creationId xmlns:p14="http://schemas.microsoft.com/office/powerpoint/2010/main" val="13337844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71F920A-9B43-3AA2-CF14-F69262C2D70A}"/>
              </a:ext>
            </a:extLst>
          </p:cNvPr>
          <p:cNvSpPr txBox="1"/>
          <p:nvPr/>
        </p:nvSpPr>
        <p:spPr>
          <a:xfrm rot="16200000">
            <a:off x="-309459" y="8128685"/>
            <a:ext cx="950901" cy="486287"/>
          </a:xfrm>
          <a:prstGeom prst="rect">
            <a:avLst/>
          </a:prstGeom>
          <a:noFill/>
        </p:spPr>
        <p:txBody>
          <a:bodyPr wrap="none" rtlCol="0">
            <a:spAutoFit/>
          </a:bodyPr>
          <a:lstStyle/>
          <a:p>
            <a:r>
              <a:rPr lang="es-AR" sz="2560">
                <a:solidFill>
                  <a:schemeClr val="bg1"/>
                </a:solidFill>
              </a:rPr>
              <a:t>0.1 cc</a:t>
            </a:r>
            <a:endParaRPr lang="en-US" sz="2560">
              <a:solidFill>
                <a:schemeClr val="bg1"/>
              </a:solidFill>
            </a:endParaRPr>
          </a:p>
        </p:txBody>
      </p:sp>
      <p:sp>
        <p:nvSpPr>
          <p:cNvPr id="5" name="TextBox 4">
            <a:extLst>
              <a:ext uri="{FF2B5EF4-FFF2-40B4-BE49-F238E27FC236}">
                <a16:creationId xmlns:a16="http://schemas.microsoft.com/office/drawing/2014/main" id="{B0013BEC-D91D-824F-459F-877E167BB454}"/>
              </a:ext>
            </a:extLst>
          </p:cNvPr>
          <p:cNvSpPr txBox="1"/>
          <p:nvPr/>
        </p:nvSpPr>
        <p:spPr>
          <a:xfrm rot="16200000">
            <a:off x="-329411" y="5751659"/>
            <a:ext cx="950901" cy="486287"/>
          </a:xfrm>
          <a:prstGeom prst="rect">
            <a:avLst/>
          </a:prstGeom>
          <a:noFill/>
        </p:spPr>
        <p:txBody>
          <a:bodyPr wrap="none" rtlCol="0">
            <a:spAutoFit/>
          </a:bodyPr>
          <a:lstStyle/>
          <a:p>
            <a:r>
              <a:rPr lang="es-AR" sz="2560">
                <a:solidFill>
                  <a:schemeClr val="bg1"/>
                </a:solidFill>
              </a:rPr>
              <a:t>0.5 cc</a:t>
            </a:r>
            <a:endParaRPr lang="en-US" sz="2560">
              <a:solidFill>
                <a:schemeClr val="bg1"/>
              </a:solidFill>
            </a:endParaRPr>
          </a:p>
        </p:txBody>
      </p:sp>
      <p:sp>
        <p:nvSpPr>
          <p:cNvPr id="6" name="TextBox 5">
            <a:extLst>
              <a:ext uri="{FF2B5EF4-FFF2-40B4-BE49-F238E27FC236}">
                <a16:creationId xmlns:a16="http://schemas.microsoft.com/office/drawing/2014/main" id="{6C5E3A2B-56BF-142C-CD97-034A20F8540D}"/>
              </a:ext>
            </a:extLst>
          </p:cNvPr>
          <p:cNvSpPr txBox="1"/>
          <p:nvPr/>
        </p:nvSpPr>
        <p:spPr>
          <a:xfrm rot="16200000">
            <a:off x="-295009" y="3518551"/>
            <a:ext cx="950901" cy="486287"/>
          </a:xfrm>
          <a:prstGeom prst="rect">
            <a:avLst/>
          </a:prstGeom>
          <a:noFill/>
        </p:spPr>
        <p:txBody>
          <a:bodyPr wrap="none" rtlCol="0">
            <a:spAutoFit/>
          </a:bodyPr>
          <a:lstStyle/>
          <a:p>
            <a:r>
              <a:rPr lang="es-AR" sz="2560">
                <a:solidFill>
                  <a:schemeClr val="bg1"/>
                </a:solidFill>
              </a:rPr>
              <a:t>1.0 cc</a:t>
            </a:r>
            <a:endParaRPr lang="en-US" sz="2560">
              <a:solidFill>
                <a:schemeClr val="bg1"/>
              </a:solidFill>
            </a:endParaRPr>
          </a:p>
        </p:txBody>
      </p:sp>
      <p:sp>
        <p:nvSpPr>
          <p:cNvPr id="7" name="TextBox 6">
            <a:extLst>
              <a:ext uri="{FF2B5EF4-FFF2-40B4-BE49-F238E27FC236}">
                <a16:creationId xmlns:a16="http://schemas.microsoft.com/office/drawing/2014/main" id="{ACFBC24C-B5A0-A80C-AF66-A632794F8063}"/>
              </a:ext>
            </a:extLst>
          </p:cNvPr>
          <p:cNvSpPr txBox="1"/>
          <p:nvPr/>
        </p:nvSpPr>
        <p:spPr>
          <a:xfrm rot="16200000">
            <a:off x="-295009" y="1248949"/>
            <a:ext cx="950901" cy="486287"/>
          </a:xfrm>
          <a:prstGeom prst="rect">
            <a:avLst/>
          </a:prstGeom>
          <a:noFill/>
        </p:spPr>
        <p:txBody>
          <a:bodyPr wrap="none" rtlCol="0">
            <a:spAutoFit/>
          </a:bodyPr>
          <a:lstStyle/>
          <a:p>
            <a:r>
              <a:rPr lang="es-AR" sz="2560">
                <a:solidFill>
                  <a:schemeClr val="bg1"/>
                </a:solidFill>
              </a:rPr>
              <a:t>3.0 cc</a:t>
            </a:r>
            <a:endParaRPr lang="en-US" sz="2560">
              <a:solidFill>
                <a:schemeClr val="bg1"/>
              </a:solidFill>
            </a:endParaRPr>
          </a:p>
        </p:txBody>
      </p:sp>
      <p:sp>
        <p:nvSpPr>
          <p:cNvPr id="8" name="TextBox 7">
            <a:extLst>
              <a:ext uri="{FF2B5EF4-FFF2-40B4-BE49-F238E27FC236}">
                <a16:creationId xmlns:a16="http://schemas.microsoft.com/office/drawing/2014/main" id="{6D9C579D-7F8B-BF87-6343-2070D527A33C}"/>
              </a:ext>
            </a:extLst>
          </p:cNvPr>
          <p:cNvSpPr txBox="1"/>
          <p:nvPr/>
        </p:nvSpPr>
        <p:spPr>
          <a:xfrm>
            <a:off x="13591726" y="-102494"/>
            <a:ext cx="1013419" cy="486287"/>
          </a:xfrm>
          <a:prstGeom prst="rect">
            <a:avLst/>
          </a:prstGeom>
          <a:noFill/>
        </p:spPr>
        <p:txBody>
          <a:bodyPr wrap="none" rtlCol="0">
            <a:spAutoFit/>
          </a:bodyPr>
          <a:lstStyle/>
          <a:p>
            <a:r>
              <a:rPr lang="es-AR" sz="2560">
                <a:solidFill>
                  <a:schemeClr val="bg1"/>
                </a:solidFill>
              </a:rPr>
              <a:t>2.06 R</a:t>
            </a:r>
            <a:endParaRPr lang="en-US" sz="2560">
              <a:solidFill>
                <a:schemeClr val="bg1"/>
              </a:solidFill>
            </a:endParaRPr>
          </a:p>
        </p:txBody>
      </p:sp>
      <p:sp>
        <p:nvSpPr>
          <p:cNvPr id="9" name="TextBox 8">
            <a:extLst>
              <a:ext uri="{FF2B5EF4-FFF2-40B4-BE49-F238E27FC236}">
                <a16:creationId xmlns:a16="http://schemas.microsoft.com/office/drawing/2014/main" id="{F7613AF5-B55E-3B99-B1D4-E8A62B76CC5A}"/>
              </a:ext>
            </a:extLst>
          </p:cNvPr>
          <p:cNvSpPr txBox="1"/>
          <p:nvPr/>
        </p:nvSpPr>
        <p:spPr>
          <a:xfrm>
            <a:off x="8096527" y="-117889"/>
            <a:ext cx="1013419" cy="486287"/>
          </a:xfrm>
          <a:prstGeom prst="rect">
            <a:avLst/>
          </a:prstGeom>
          <a:noFill/>
        </p:spPr>
        <p:txBody>
          <a:bodyPr wrap="none" rtlCol="0">
            <a:spAutoFit/>
          </a:bodyPr>
          <a:lstStyle/>
          <a:p>
            <a:r>
              <a:rPr lang="es-AR" sz="2560">
                <a:solidFill>
                  <a:schemeClr val="bg1"/>
                </a:solidFill>
              </a:rPr>
              <a:t>1.76 R</a:t>
            </a:r>
            <a:endParaRPr lang="en-US" sz="2560">
              <a:solidFill>
                <a:schemeClr val="bg1"/>
              </a:solidFill>
            </a:endParaRPr>
          </a:p>
        </p:txBody>
      </p:sp>
      <p:sp>
        <p:nvSpPr>
          <p:cNvPr id="10" name="TextBox 9">
            <a:extLst>
              <a:ext uri="{FF2B5EF4-FFF2-40B4-BE49-F238E27FC236}">
                <a16:creationId xmlns:a16="http://schemas.microsoft.com/office/drawing/2014/main" id="{4EC965C7-D087-0CF9-E621-7388B1A82D85}"/>
              </a:ext>
            </a:extLst>
          </p:cNvPr>
          <p:cNvSpPr txBox="1"/>
          <p:nvPr/>
        </p:nvSpPr>
        <p:spPr>
          <a:xfrm>
            <a:off x="2527538" y="-103439"/>
            <a:ext cx="1013419" cy="486287"/>
          </a:xfrm>
          <a:prstGeom prst="rect">
            <a:avLst/>
          </a:prstGeom>
          <a:noFill/>
        </p:spPr>
        <p:txBody>
          <a:bodyPr wrap="none" rtlCol="0">
            <a:spAutoFit/>
          </a:bodyPr>
          <a:lstStyle/>
          <a:p>
            <a:r>
              <a:rPr lang="es-AR" sz="2560">
                <a:solidFill>
                  <a:schemeClr val="bg1"/>
                </a:solidFill>
              </a:rPr>
              <a:t>1.45 R</a:t>
            </a:r>
            <a:endParaRPr lang="en-US" sz="2560">
              <a:solidFill>
                <a:schemeClr val="bg1"/>
              </a:solidFill>
            </a:endParaRPr>
          </a:p>
        </p:txBody>
      </p:sp>
      <p:pic>
        <p:nvPicPr>
          <p:cNvPr id="34" name="Picture 33">
            <a:extLst>
              <a:ext uri="{FF2B5EF4-FFF2-40B4-BE49-F238E27FC236}">
                <a16:creationId xmlns:a16="http://schemas.microsoft.com/office/drawing/2014/main" id="{E5FFCB14-9103-A4D4-568B-C78D37F4F2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173" y="7144494"/>
            <a:ext cx="4482509" cy="2241254"/>
          </a:xfrm>
          <a:prstGeom prst="rect">
            <a:avLst/>
          </a:prstGeom>
        </p:spPr>
      </p:pic>
      <p:pic>
        <p:nvPicPr>
          <p:cNvPr id="36" name="Picture 35">
            <a:extLst>
              <a:ext uri="{FF2B5EF4-FFF2-40B4-BE49-F238E27FC236}">
                <a16:creationId xmlns:a16="http://schemas.microsoft.com/office/drawing/2014/main" id="{A9C8053F-8025-F9B1-5A04-B887C6DE2D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8877" y="7144494"/>
            <a:ext cx="4482509" cy="2241254"/>
          </a:xfrm>
          <a:prstGeom prst="rect">
            <a:avLst/>
          </a:prstGeom>
        </p:spPr>
      </p:pic>
      <p:pic>
        <p:nvPicPr>
          <p:cNvPr id="38" name="Picture 37">
            <a:extLst>
              <a:ext uri="{FF2B5EF4-FFF2-40B4-BE49-F238E27FC236}">
                <a16:creationId xmlns:a16="http://schemas.microsoft.com/office/drawing/2014/main" id="{58636B89-595E-91B4-51E6-1E9514F0DA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16035" y="7106694"/>
            <a:ext cx="4558108" cy="2279054"/>
          </a:xfrm>
          <a:prstGeom prst="rect">
            <a:avLst/>
          </a:prstGeom>
        </p:spPr>
      </p:pic>
      <p:pic>
        <p:nvPicPr>
          <p:cNvPr id="40" name="Picture 39">
            <a:extLst>
              <a:ext uri="{FF2B5EF4-FFF2-40B4-BE49-F238E27FC236}">
                <a16:creationId xmlns:a16="http://schemas.microsoft.com/office/drawing/2014/main" id="{164C328E-D8AF-1E9C-3255-CB504649CE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33354" y="4874304"/>
            <a:ext cx="4558106" cy="2279054"/>
          </a:xfrm>
          <a:prstGeom prst="rect">
            <a:avLst/>
          </a:prstGeom>
        </p:spPr>
      </p:pic>
      <p:pic>
        <p:nvPicPr>
          <p:cNvPr id="42" name="Picture 41">
            <a:extLst>
              <a:ext uri="{FF2B5EF4-FFF2-40B4-BE49-F238E27FC236}">
                <a16:creationId xmlns:a16="http://schemas.microsoft.com/office/drawing/2014/main" id="{87C1E14A-679F-D56B-9DE8-07FDD221B7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173" y="4906422"/>
            <a:ext cx="4482509" cy="2241257"/>
          </a:xfrm>
          <a:prstGeom prst="rect">
            <a:avLst/>
          </a:prstGeom>
        </p:spPr>
      </p:pic>
      <p:pic>
        <p:nvPicPr>
          <p:cNvPr id="44" name="Picture 43">
            <a:extLst>
              <a:ext uri="{FF2B5EF4-FFF2-40B4-BE49-F238E27FC236}">
                <a16:creationId xmlns:a16="http://schemas.microsoft.com/office/drawing/2014/main" id="{D1BAD7F2-8B25-7B21-5E4E-8DA68E8ABB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38765" y="4906421"/>
            <a:ext cx="4472620" cy="2236312"/>
          </a:xfrm>
          <a:prstGeom prst="rect">
            <a:avLst/>
          </a:prstGeom>
        </p:spPr>
      </p:pic>
      <p:pic>
        <p:nvPicPr>
          <p:cNvPr id="46" name="Picture 45">
            <a:extLst>
              <a:ext uri="{FF2B5EF4-FFF2-40B4-BE49-F238E27FC236}">
                <a16:creationId xmlns:a16="http://schemas.microsoft.com/office/drawing/2014/main" id="{81203E41-8C4A-FDED-F1E7-0C30A54FED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4173" y="2667377"/>
            <a:ext cx="4472013" cy="2236008"/>
          </a:xfrm>
          <a:prstGeom prst="rect">
            <a:avLst/>
          </a:prstGeom>
        </p:spPr>
      </p:pic>
      <p:pic>
        <p:nvPicPr>
          <p:cNvPr id="48" name="Picture 47">
            <a:extLst>
              <a:ext uri="{FF2B5EF4-FFF2-40B4-BE49-F238E27FC236}">
                <a16:creationId xmlns:a16="http://schemas.microsoft.com/office/drawing/2014/main" id="{6C426853-6E49-8787-3A49-53235E3871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38764" y="2614235"/>
            <a:ext cx="4472013" cy="2236009"/>
          </a:xfrm>
          <a:prstGeom prst="rect">
            <a:avLst/>
          </a:prstGeom>
        </p:spPr>
      </p:pic>
      <p:pic>
        <p:nvPicPr>
          <p:cNvPr id="50" name="Picture 49">
            <a:extLst>
              <a:ext uri="{FF2B5EF4-FFF2-40B4-BE49-F238E27FC236}">
                <a16:creationId xmlns:a16="http://schemas.microsoft.com/office/drawing/2014/main" id="{9A0440F6-035F-C3C8-D2F5-1B87213F855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942374" y="2622660"/>
            <a:ext cx="4531769" cy="2265887"/>
          </a:xfrm>
          <a:prstGeom prst="rect">
            <a:avLst/>
          </a:prstGeom>
        </p:spPr>
      </p:pic>
      <p:pic>
        <p:nvPicPr>
          <p:cNvPr id="52" name="Picture 51">
            <a:extLst>
              <a:ext uri="{FF2B5EF4-FFF2-40B4-BE49-F238E27FC236}">
                <a16:creationId xmlns:a16="http://schemas.microsoft.com/office/drawing/2014/main" id="{6215B8AA-7379-3E22-2D96-DFFB6445AE3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942374" y="303549"/>
            <a:ext cx="4549086" cy="2274543"/>
          </a:xfrm>
          <a:prstGeom prst="rect">
            <a:avLst/>
          </a:prstGeom>
        </p:spPr>
      </p:pic>
      <p:pic>
        <p:nvPicPr>
          <p:cNvPr id="54" name="Picture 53">
            <a:extLst>
              <a:ext uri="{FF2B5EF4-FFF2-40B4-BE49-F238E27FC236}">
                <a16:creationId xmlns:a16="http://schemas.microsoft.com/office/drawing/2014/main" id="{3A7ECFE1-BA5A-664D-4557-E93B184CDC9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24655" y="395826"/>
            <a:ext cx="4502027" cy="2251014"/>
          </a:xfrm>
          <a:prstGeom prst="rect">
            <a:avLst/>
          </a:prstGeom>
        </p:spPr>
      </p:pic>
      <p:pic>
        <p:nvPicPr>
          <p:cNvPr id="56" name="Picture 55">
            <a:extLst>
              <a:ext uri="{FF2B5EF4-FFF2-40B4-BE49-F238E27FC236}">
                <a16:creationId xmlns:a16="http://schemas.microsoft.com/office/drawing/2014/main" id="{90F53BAD-EEAA-190B-E560-A558590F36C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29007" y="333508"/>
            <a:ext cx="4501285" cy="2250642"/>
          </a:xfrm>
          <a:prstGeom prst="rect">
            <a:avLst/>
          </a:prstGeom>
        </p:spPr>
      </p:pic>
    </p:spTree>
    <p:extLst>
      <p:ext uri="{BB962C8B-B14F-4D97-AF65-F5344CB8AC3E}">
        <p14:creationId xmlns:p14="http://schemas.microsoft.com/office/powerpoint/2010/main" val="18923586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71F920A-9B43-3AA2-CF14-F69262C2D70A}"/>
              </a:ext>
            </a:extLst>
          </p:cNvPr>
          <p:cNvSpPr txBox="1"/>
          <p:nvPr/>
        </p:nvSpPr>
        <p:spPr>
          <a:xfrm rot="16200000">
            <a:off x="-309459" y="8128685"/>
            <a:ext cx="950901" cy="486287"/>
          </a:xfrm>
          <a:prstGeom prst="rect">
            <a:avLst/>
          </a:prstGeom>
          <a:noFill/>
        </p:spPr>
        <p:txBody>
          <a:bodyPr wrap="none" rtlCol="0">
            <a:spAutoFit/>
          </a:bodyPr>
          <a:lstStyle/>
          <a:p>
            <a:r>
              <a:rPr lang="es-AR" sz="2560">
                <a:solidFill>
                  <a:schemeClr val="bg1"/>
                </a:solidFill>
              </a:rPr>
              <a:t>0.1 cc</a:t>
            </a:r>
            <a:endParaRPr lang="en-US" sz="2560">
              <a:solidFill>
                <a:schemeClr val="bg1"/>
              </a:solidFill>
            </a:endParaRPr>
          </a:p>
        </p:txBody>
      </p:sp>
      <p:sp>
        <p:nvSpPr>
          <p:cNvPr id="5" name="TextBox 4">
            <a:extLst>
              <a:ext uri="{FF2B5EF4-FFF2-40B4-BE49-F238E27FC236}">
                <a16:creationId xmlns:a16="http://schemas.microsoft.com/office/drawing/2014/main" id="{B0013BEC-D91D-824F-459F-877E167BB454}"/>
              </a:ext>
            </a:extLst>
          </p:cNvPr>
          <p:cNvSpPr txBox="1"/>
          <p:nvPr/>
        </p:nvSpPr>
        <p:spPr>
          <a:xfrm rot="16200000">
            <a:off x="-329411" y="5751659"/>
            <a:ext cx="950901" cy="486287"/>
          </a:xfrm>
          <a:prstGeom prst="rect">
            <a:avLst/>
          </a:prstGeom>
          <a:noFill/>
        </p:spPr>
        <p:txBody>
          <a:bodyPr wrap="none" rtlCol="0">
            <a:spAutoFit/>
          </a:bodyPr>
          <a:lstStyle/>
          <a:p>
            <a:r>
              <a:rPr lang="es-AR" sz="2560">
                <a:solidFill>
                  <a:schemeClr val="bg1"/>
                </a:solidFill>
              </a:rPr>
              <a:t>0.5 cc</a:t>
            </a:r>
            <a:endParaRPr lang="en-US" sz="2560">
              <a:solidFill>
                <a:schemeClr val="bg1"/>
              </a:solidFill>
            </a:endParaRPr>
          </a:p>
        </p:txBody>
      </p:sp>
      <p:sp>
        <p:nvSpPr>
          <p:cNvPr id="6" name="TextBox 5">
            <a:extLst>
              <a:ext uri="{FF2B5EF4-FFF2-40B4-BE49-F238E27FC236}">
                <a16:creationId xmlns:a16="http://schemas.microsoft.com/office/drawing/2014/main" id="{6C5E3A2B-56BF-142C-CD97-034A20F8540D}"/>
              </a:ext>
            </a:extLst>
          </p:cNvPr>
          <p:cNvSpPr txBox="1"/>
          <p:nvPr/>
        </p:nvSpPr>
        <p:spPr>
          <a:xfrm rot="16200000">
            <a:off x="-295009" y="3518551"/>
            <a:ext cx="950901" cy="486287"/>
          </a:xfrm>
          <a:prstGeom prst="rect">
            <a:avLst/>
          </a:prstGeom>
          <a:noFill/>
        </p:spPr>
        <p:txBody>
          <a:bodyPr wrap="none" rtlCol="0">
            <a:spAutoFit/>
          </a:bodyPr>
          <a:lstStyle/>
          <a:p>
            <a:r>
              <a:rPr lang="es-AR" sz="2560">
                <a:solidFill>
                  <a:schemeClr val="bg1"/>
                </a:solidFill>
              </a:rPr>
              <a:t>1.0 cc</a:t>
            </a:r>
            <a:endParaRPr lang="en-US" sz="2560">
              <a:solidFill>
                <a:schemeClr val="bg1"/>
              </a:solidFill>
            </a:endParaRPr>
          </a:p>
        </p:txBody>
      </p:sp>
      <p:sp>
        <p:nvSpPr>
          <p:cNvPr id="7" name="TextBox 6">
            <a:extLst>
              <a:ext uri="{FF2B5EF4-FFF2-40B4-BE49-F238E27FC236}">
                <a16:creationId xmlns:a16="http://schemas.microsoft.com/office/drawing/2014/main" id="{ACFBC24C-B5A0-A80C-AF66-A632794F8063}"/>
              </a:ext>
            </a:extLst>
          </p:cNvPr>
          <p:cNvSpPr txBox="1"/>
          <p:nvPr/>
        </p:nvSpPr>
        <p:spPr>
          <a:xfrm rot="16200000">
            <a:off x="-295009" y="1248949"/>
            <a:ext cx="950901" cy="486287"/>
          </a:xfrm>
          <a:prstGeom prst="rect">
            <a:avLst/>
          </a:prstGeom>
          <a:noFill/>
        </p:spPr>
        <p:txBody>
          <a:bodyPr wrap="none" rtlCol="0">
            <a:spAutoFit/>
          </a:bodyPr>
          <a:lstStyle/>
          <a:p>
            <a:r>
              <a:rPr lang="es-AR" sz="2560">
                <a:solidFill>
                  <a:schemeClr val="bg1"/>
                </a:solidFill>
              </a:rPr>
              <a:t>3.0 cc</a:t>
            </a:r>
            <a:endParaRPr lang="en-US" sz="2560">
              <a:solidFill>
                <a:schemeClr val="bg1"/>
              </a:solidFill>
            </a:endParaRPr>
          </a:p>
        </p:txBody>
      </p:sp>
      <p:sp>
        <p:nvSpPr>
          <p:cNvPr id="8" name="TextBox 7">
            <a:extLst>
              <a:ext uri="{FF2B5EF4-FFF2-40B4-BE49-F238E27FC236}">
                <a16:creationId xmlns:a16="http://schemas.microsoft.com/office/drawing/2014/main" id="{6D9C579D-7F8B-BF87-6343-2070D527A33C}"/>
              </a:ext>
            </a:extLst>
          </p:cNvPr>
          <p:cNvSpPr txBox="1"/>
          <p:nvPr/>
        </p:nvSpPr>
        <p:spPr>
          <a:xfrm>
            <a:off x="13591726" y="-102494"/>
            <a:ext cx="1013419" cy="486287"/>
          </a:xfrm>
          <a:prstGeom prst="rect">
            <a:avLst/>
          </a:prstGeom>
          <a:noFill/>
        </p:spPr>
        <p:txBody>
          <a:bodyPr wrap="none" rtlCol="0">
            <a:spAutoFit/>
          </a:bodyPr>
          <a:lstStyle/>
          <a:p>
            <a:r>
              <a:rPr lang="es-AR" sz="2560">
                <a:solidFill>
                  <a:schemeClr val="bg1"/>
                </a:solidFill>
              </a:rPr>
              <a:t>2.06 R</a:t>
            </a:r>
            <a:endParaRPr lang="en-US" sz="2560">
              <a:solidFill>
                <a:schemeClr val="bg1"/>
              </a:solidFill>
            </a:endParaRPr>
          </a:p>
        </p:txBody>
      </p:sp>
      <p:sp>
        <p:nvSpPr>
          <p:cNvPr id="9" name="TextBox 8">
            <a:extLst>
              <a:ext uri="{FF2B5EF4-FFF2-40B4-BE49-F238E27FC236}">
                <a16:creationId xmlns:a16="http://schemas.microsoft.com/office/drawing/2014/main" id="{F7613AF5-B55E-3B99-B1D4-E8A62B76CC5A}"/>
              </a:ext>
            </a:extLst>
          </p:cNvPr>
          <p:cNvSpPr txBox="1"/>
          <p:nvPr/>
        </p:nvSpPr>
        <p:spPr>
          <a:xfrm>
            <a:off x="8096527" y="-117889"/>
            <a:ext cx="1013419" cy="486287"/>
          </a:xfrm>
          <a:prstGeom prst="rect">
            <a:avLst/>
          </a:prstGeom>
          <a:noFill/>
        </p:spPr>
        <p:txBody>
          <a:bodyPr wrap="none" rtlCol="0">
            <a:spAutoFit/>
          </a:bodyPr>
          <a:lstStyle/>
          <a:p>
            <a:r>
              <a:rPr lang="es-AR" sz="2560">
                <a:solidFill>
                  <a:schemeClr val="bg1"/>
                </a:solidFill>
              </a:rPr>
              <a:t>1.76 R</a:t>
            </a:r>
            <a:endParaRPr lang="en-US" sz="2560">
              <a:solidFill>
                <a:schemeClr val="bg1"/>
              </a:solidFill>
            </a:endParaRPr>
          </a:p>
        </p:txBody>
      </p:sp>
      <p:sp>
        <p:nvSpPr>
          <p:cNvPr id="10" name="TextBox 9">
            <a:extLst>
              <a:ext uri="{FF2B5EF4-FFF2-40B4-BE49-F238E27FC236}">
                <a16:creationId xmlns:a16="http://schemas.microsoft.com/office/drawing/2014/main" id="{4EC965C7-D087-0CF9-E621-7388B1A82D85}"/>
              </a:ext>
            </a:extLst>
          </p:cNvPr>
          <p:cNvSpPr txBox="1"/>
          <p:nvPr/>
        </p:nvSpPr>
        <p:spPr>
          <a:xfrm>
            <a:off x="2527538" y="-103439"/>
            <a:ext cx="1013419" cy="486287"/>
          </a:xfrm>
          <a:prstGeom prst="rect">
            <a:avLst/>
          </a:prstGeom>
          <a:noFill/>
        </p:spPr>
        <p:txBody>
          <a:bodyPr wrap="none" rtlCol="0">
            <a:spAutoFit/>
          </a:bodyPr>
          <a:lstStyle/>
          <a:p>
            <a:r>
              <a:rPr lang="es-AR" sz="2560">
                <a:solidFill>
                  <a:schemeClr val="bg1"/>
                </a:solidFill>
              </a:rPr>
              <a:t>1.45 R</a:t>
            </a:r>
            <a:endParaRPr lang="en-US" sz="2560">
              <a:solidFill>
                <a:schemeClr val="bg1"/>
              </a:solidFill>
            </a:endParaRPr>
          </a:p>
        </p:txBody>
      </p:sp>
      <p:pic>
        <p:nvPicPr>
          <p:cNvPr id="3" name="Picture 2">
            <a:extLst>
              <a:ext uri="{FF2B5EF4-FFF2-40B4-BE49-F238E27FC236}">
                <a16:creationId xmlns:a16="http://schemas.microsoft.com/office/drawing/2014/main" id="{7E92FD52-C1C6-5D52-7901-2A62422A83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22769" y="7244850"/>
            <a:ext cx="4485120" cy="2242560"/>
          </a:xfrm>
          <a:prstGeom prst="rect">
            <a:avLst/>
          </a:prstGeom>
        </p:spPr>
      </p:pic>
      <p:pic>
        <p:nvPicPr>
          <p:cNvPr id="12" name="Picture 11">
            <a:extLst>
              <a:ext uri="{FF2B5EF4-FFF2-40B4-BE49-F238E27FC236}">
                <a16:creationId xmlns:a16="http://schemas.microsoft.com/office/drawing/2014/main" id="{6262EDB6-7C50-7EE3-99F4-08A837D1A0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581" y="7244850"/>
            <a:ext cx="4485120" cy="2242560"/>
          </a:xfrm>
          <a:prstGeom prst="rect">
            <a:avLst/>
          </a:prstGeom>
        </p:spPr>
      </p:pic>
      <p:pic>
        <p:nvPicPr>
          <p:cNvPr id="14" name="Picture 13">
            <a:extLst>
              <a:ext uri="{FF2B5EF4-FFF2-40B4-BE49-F238E27FC236}">
                <a16:creationId xmlns:a16="http://schemas.microsoft.com/office/drawing/2014/main" id="{EFD694DF-8D9B-1B2D-C291-68E1888043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7570" y="7259300"/>
            <a:ext cx="4485120" cy="2242560"/>
          </a:xfrm>
          <a:prstGeom prst="rect">
            <a:avLst/>
          </a:prstGeom>
        </p:spPr>
      </p:pic>
      <p:pic>
        <p:nvPicPr>
          <p:cNvPr id="35" name="Picture 34">
            <a:extLst>
              <a:ext uri="{FF2B5EF4-FFF2-40B4-BE49-F238E27FC236}">
                <a16:creationId xmlns:a16="http://schemas.microsoft.com/office/drawing/2014/main" id="{D924D15C-7F90-85E0-4B8A-B23C7A0EB0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22769" y="2664393"/>
            <a:ext cx="4485120" cy="2242560"/>
          </a:xfrm>
          <a:prstGeom prst="rect">
            <a:avLst/>
          </a:prstGeom>
        </p:spPr>
      </p:pic>
      <p:pic>
        <p:nvPicPr>
          <p:cNvPr id="39" name="Picture 38">
            <a:extLst>
              <a:ext uri="{FF2B5EF4-FFF2-40B4-BE49-F238E27FC236}">
                <a16:creationId xmlns:a16="http://schemas.microsoft.com/office/drawing/2014/main" id="{1528AFF2-AD1A-6FA9-C2E5-AF668E1216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581" y="2678842"/>
            <a:ext cx="4485120" cy="2242560"/>
          </a:xfrm>
          <a:prstGeom prst="rect">
            <a:avLst/>
          </a:prstGeom>
        </p:spPr>
      </p:pic>
      <p:pic>
        <p:nvPicPr>
          <p:cNvPr id="43" name="Picture 42">
            <a:extLst>
              <a:ext uri="{FF2B5EF4-FFF2-40B4-BE49-F238E27FC236}">
                <a16:creationId xmlns:a16="http://schemas.microsoft.com/office/drawing/2014/main" id="{7E10CE20-D2CB-7A88-EA7C-FA9A8A7AC5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27570" y="2678842"/>
            <a:ext cx="4485120" cy="2242560"/>
          </a:xfrm>
          <a:prstGeom prst="rect">
            <a:avLst/>
          </a:prstGeom>
        </p:spPr>
      </p:pic>
      <p:pic>
        <p:nvPicPr>
          <p:cNvPr id="47" name="Picture 46">
            <a:extLst>
              <a:ext uri="{FF2B5EF4-FFF2-40B4-BE49-F238E27FC236}">
                <a16:creationId xmlns:a16="http://schemas.microsoft.com/office/drawing/2014/main" id="{111BE539-0E27-B4D2-C0C6-41FB16DA76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922769" y="4958940"/>
            <a:ext cx="4485120" cy="2242560"/>
          </a:xfrm>
          <a:prstGeom prst="rect">
            <a:avLst/>
          </a:prstGeom>
        </p:spPr>
      </p:pic>
      <p:pic>
        <p:nvPicPr>
          <p:cNvPr id="51" name="Picture 50">
            <a:extLst>
              <a:ext uri="{FF2B5EF4-FFF2-40B4-BE49-F238E27FC236}">
                <a16:creationId xmlns:a16="http://schemas.microsoft.com/office/drawing/2014/main" id="{7CF335BB-6F3E-1347-459C-BF840246C1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8581" y="4950302"/>
            <a:ext cx="4485120" cy="2242560"/>
          </a:xfrm>
          <a:prstGeom prst="rect">
            <a:avLst/>
          </a:prstGeom>
        </p:spPr>
      </p:pic>
      <p:pic>
        <p:nvPicPr>
          <p:cNvPr id="55" name="Picture 54">
            <a:extLst>
              <a:ext uri="{FF2B5EF4-FFF2-40B4-BE49-F238E27FC236}">
                <a16:creationId xmlns:a16="http://schemas.microsoft.com/office/drawing/2014/main" id="{BEB0997F-8037-F27B-1E5B-67CD13F16F5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27570" y="4950302"/>
            <a:ext cx="4485120" cy="2242560"/>
          </a:xfrm>
          <a:prstGeom prst="rect">
            <a:avLst/>
          </a:prstGeom>
        </p:spPr>
      </p:pic>
      <p:pic>
        <p:nvPicPr>
          <p:cNvPr id="64" name="Picture 63">
            <a:extLst>
              <a:ext uri="{FF2B5EF4-FFF2-40B4-BE49-F238E27FC236}">
                <a16:creationId xmlns:a16="http://schemas.microsoft.com/office/drawing/2014/main" id="{A3B9337C-34EB-5B91-F08D-0B9CA5A875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911946" y="407383"/>
            <a:ext cx="4485120" cy="2242560"/>
          </a:xfrm>
          <a:prstGeom prst="rect">
            <a:avLst/>
          </a:prstGeom>
        </p:spPr>
      </p:pic>
      <p:pic>
        <p:nvPicPr>
          <p:cNvPr id="66" name="Picture 65">
            <a:extLst>
              <a:ext uri="{FF2B5EF4-FFF2-40B4-BE49-F238E27FC236}">
                <a16:creationId xmlns:a16="http://schemas.microsoft.com/office/drawing/2014/main" id="{5326EADD-3171-4C8C-C631-7258070DB53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9404" y="421833"/>
            <a:ext cx="4485120" cy="2242560"/>
          </a:xfrm>
          <a:prstGeom prst="rect">
            <a:avLst/>
          </a:prstGeom>
        </p:spPr>
      </p:pic>
      <p:pic>
        <p:nvPicPr>
          <p:cNvPr id="68" name="Picture 67">
            <a:extLst>
              <a:ext uri="{FF2B5EF4-FFF2-40B4-BE49-F238E27FC236}">
                <a16:creationId xmlns:a16="http://schemas.microsoft.com/office/drawing/2014/main" id="{A362C61B-FAFA-3745-E561-5F103E62779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18137" y="421833"/>
            <a:ext cx="4485120" cy="2242560"/>
          </a:xfrm>
          <a:prstGeom prst="rect">
            <a:avLst/>
          </a:prstGeom>
        </p:spPr>
      </p:pic>
      <p:sp>
        <p:nvSpPr>
          <p:cNvPr id="2" name="Rectangle 1">
            <a:extLst>
              <a:ext uri="{FF2B5EF4-FFF2-40B4-BE49-F238E27FC236}">
                <a16:creationId xmlns:a16="http://schemas.microsoft.com/office/drawing/2014/main" id="{95E28FE8-077F-CA64-2D0A-1305C2F2B55D}"/>
              </a:ext>
            </a:extLst>
          </p:cNvPr>
          <p:cNvSpPr/>
          <p:nvPr/>
        </p:nvSpPr>
        <p:spPr>
          <a:xfrm>
            <a:off x="-8226860" y="4038532"/>
            <a:ext cx="7620000" cy="2025682"/>
          </a:xfrm>
          <a:prstGeom prst="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s-AR" sz="2800">
                <a:solidFill>
                  <a:srgbClr val="FFFF00"/>
                </a:solidFill>
                <a:highlight>
                  <a:srgbClr val="000000"/>
                </a:highlight>
              </a:rPr>
              <a:t>Fix label sizes, change background color to white, shift data to the right so that the longitude is consistent with the previous slide (already done, but I have to paste the images here)</a:t>
            </a:r>
            <a:endParaRPr lang="en-US" sz="2800">
              <a:solidFill>
                <a:srgbClr val="FFFF00"/>
              </a:solidFill>
              <a:highlight>
                <a:srgbClr val="000000"/>
              </a:highlight>
            </a:endParaRPr>
          </a:p>
        </p:txBody>
      </p:sp>
    </p:spTree>
    <p:extLst>
      <p:ext uri="{BB962C8B-B14F-4D97-AF65-F5344CB8AC3E}">
        <p14:creationId xmlns:p14="http://schemas.microsoft.com/office/powerpoint/2010/main" val="24663421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FE39310-A70D-2BE5-72CE-407F720146DA}"/>
              </a:ext>
            </a:extLst>
          </p:cNvPr>
          <p:cNvSpPr>
            <a:spLocks noGrp="1"/>
          </p:cNvSpPr>
          <p:nvPr>
            <p:ph type="sldNum" sz="quarter" idx="12"/>
          </p:nvPr>
        </p:nvSpPr>
        <p:spPr>
          <a:xfrm>
            <a:off x="14385131" y="9090059"/>
            <a:ext cx="1915319" cy="519112"/>
          </a:xfrm>
        </p:spPr>
        <p:txBody>
          <a:bodyPr/>
          <a:lstStyle/>
          <a:p>
            <a:fld id="{C6D1AB73-2785-4F21-AC41-9BEEFFE137EA}" type="slidenum">
              <a:rPr lang="fr-FR" smtClean="0"/>
              <a:t>38</a:t>
            </a:fld>
            <a:endParaRPr lang="fr-FR"/>
          </a:p>
        </p:txBody>
      </p:sp>
      <p:sp>
        <p:nvSpPr>
          <p:cNvPr id="6" name="TextBox 5">
            <a:extLst>
              <a:ext uri="{FF2B5EF4-FFF2-40B4-BE49-F238E27FC236}">
                <a16:creationId xmlns:a16="http://schemas.microsoft.com/office/drawing/2014/main" id="{06F3A870-4E79-8C3C-5872-2BDCA21086FA}"/>
              </a:ext>
            </a:extLst>
          </p:cNvPr>
          <p:cNvSpPr txBox="1"/>
          <p:nvPr/>
        </p:nvSpPr>
        <p:spPr>
          <a:xfrm>
            <a:off x="440531" y="381000"/>
            <a:ext cx="8018157" cy="1107996"/>
          </a:xfrm>
          <a:prstGeom prst="rect">
            <a:avLst/>
          </a:prstGeom>
          <a:noFill/>
        </p:spPr>
        <p:txBody>
          <a:bodyPr wrap="none" rtlCol="0">
            <a:spAutoFit/>
          </a:bodyPr>
          <a:lstStyle/>
          <a:p>
            <a:r>
              <a:rPr lang="es-AR" sz="6600" b="1">
                <a:solidFill>
                  <a:schemeClr val="bg1"/>
                </a:solidFill>
                <a:latin typeface="Footlight MT Light" panose="0204060206030A020304" pitchFamily="18" charset="0"/>
              </a:rPr>
              <a:t>Simulation ingredients</a:t>
            </a:r>
            <a:endParaRPr lang="es-419" sz="6600" b="1">
              <a:solidFill>
                <a:schemeClr val="bg1"/>
              </a:solidFill>
              <a:latin typeface="Footlight MT Light" panose="0204060206030A020304" pitchFamily="18" charset="0"/>
            </a:endParaRPr>
          </a:p>
        </p:txBody>
      </p:sp>
      <p:sp>
        <p:nvSpPr>
          <p:cNvPr id="13" name="Rectangle 170">
            <a:extLst>
              <a:ext uri="{FF2B5EF4-FFF2-40B4-BE49-F238E27FC236}">
                <a16:creationId xmlns:a16="http://schemas.microsoft.com/office/drawing/2014/main" id="{FC40EA5E-8C12-9037-6A8A-90B4CF7692E6}"/>
              </a:ext>
            </a:extLst>
          </p:cNvPr>
          <p:cNvSpPr/>
          <p:nvPr/>
        </p:nvSpPr>
        <p:spPr bwMode="auto">
          <a:xfrm>
            <a:off x="297919" y="1773640"/>
            <a:ext cx="12258412" cy="7657185"/>
          </a:xfrm>
          <a:prstGeom prst="rect">
            <a:avLst/>
          </a:prstGeom>
          <a:solidFill>
            <a:schemeClr val="bg1"/>
          </a:solidFill>
          <a:ln w="63500" cap="flat" cmpd="sng" algn="ctr">
            <a:solidFill>
              <a:schemeClr val="tx1">
                <a:alpha val="99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a:lnSpc>
                <a:spcPct val="100000"/>
              </a:lnSpc>
              <a:spcBef>
                <a:spcPts val="0"/>
              </a:spcBef>
              <a:spcAft>
                <a:spcPts val="0"/>
              </a:spcAft>
              <a:buClrTx/>
              <a:buSzTx/>
              <a:buFontTx/>
              <a:buNone/>
              <a:defRPr/>
            </a:pPr>
            <a:endParaRPr lang="en-US" sz="2400" b="0" i="0" u="none" strike="noStrike" cap="none">
              <a:ln>
                <a:noFill/>
              </a:ln>
              <a:solidFill>
                <a:schemeClr val="tx1"/>
              </a:solidFill>
              <a:latin typeface="Times New Roman"/>
            </a:endParaRPr>
          </a:p>
        </p:txBody>
      </p:sp>
      <p:grpSp>
        <p:nvGrpSpPr>
          <p:cNvPr id="14" name="Group 168">
            <a:extLst>
              <a:ext uri="{FF2B5EF4-FFF2-40B4-BE49-F238E27FC236}">
                <a16:creationId xmlns:a16="http://schemas.microsoft.com/office/drawing/2014/main" id="{3BD1A461-2B7D-F463-AEBC-D5AF0E1C9ACD}"/>
              </a:ext>
            </a:extLst>
          </p:cNvPr>
          <p:cNvGrpSpPr/>
          <p:nvPr/>
        </p:nvGrpSpPr>
        <p:grpSpPr bwMode="auto">
          <a:xfrm>
            <a:off x="632159" y="5012770"/>
            <a:ext cx="3433702" cy="2608694"/>
            <a:chOff x="17283945" y="31429599"/>
            <a:chExt cx="3433702" cy="2608694"/>
          </a:xfrm>
        </p:grpSpPr>
        <p:sp>
          <p:nvSpPr>
            <p:cNvPr id="15" name="Arrow: Right 14">
              <a:extLst>
                <a:ext uri="{FF2B5EF4-FFF2-40B4-BE49-F238E27FC236}">
                  <a16:creationId xmlns:a16="http://schemas.microsoft.com/office/drawing/2014/main" id="{C1D07A27-627A-46A4-DADA-68B5964B8136}"/>
                </a:ext>
              </a:extLst>
            </p:cNvPr>
            <p:cNvSpPr/>
            <p:nvPr/>
          </p:nvSpPr>
          <p:spPr bwMode="auto">
            <a:xfrm>
              <a:off x="17663615" y="33652563"/>
              <a:ext cx="1982530" cy="330547"/>
            </a:xfrm>
            <a:prstGeom prst="rightArrow">
              <a:avLst>
                <a:gd name="adj1" fmla="val 37705"/>
                <a:gd name="adj2" fmla="val 126843"/>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a:lnSpc>
                  <a:spcPct val="100000"/>
                </a:lnSpc>
                <a:spcBef>
                  <a:spcPts val="0"/>
                </a:spcBef>
                <a:spcAft>
                  <a:spcPts val="0"/>
                </a:spcAft>
                <a:buClrTx/>
                <a:buSzTx/>
                <a:buFontTx/>
                <a:buNone/>
                <a:defRPr/>
              </a:pPr>
              <a:endParaRPr lang="en-US" sz="2400" b="0" i="0" u="none" strike="noStrike" cap="none">
                <a:ln>
                  <a:noFill/>
                </a:ln>
                <a:solidFill>
                  <a:schemeClr val="tx1"/>
                </a:solidFill>
                <a:latin typeface="Times New Roman"/>
              </a:endParaRPr>
            </a:p>
          </p:txBody>
        </p:sp>
        <p:sp>
          <p:nvSpPr>
            <p:cNvPr id="16" name="Arrow: Right 15">
              <a:extLst>
                <a:ext uri="{FF2B5EF4-FFF2-40B4-BE49-F238E27FC236}">
                  <a16:creationId xmlns:a16="http://schemas.microsoft.com/office/drawing/2014/main" id="{B04F7910-BD27-A366-53E3-9A4262157006}"/>
                </a:ext>
              </a:extLst>
            </p:cNvPr>
            <p:cNvSpPr/>
            <p:nvPr/>
          </p:nvSpPr>
          <p:spPr bwMode="auto">
            <a:xfrm rot="16199999">
              <a:off x="16725297" y="32717725"/>
              <a:ext cx="1982530" cy="330547"/>
            </a:xfrm>
            <a:prstGeom prst="rightArrow">
              <a:avLst>
                <a:gd name="adj1" fmla="val 37705"/>
                <a:gd name="adj2" fmla="val 126843"/>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a:lnSpc>
                  <a:spcPct val="100000"/>
                </a:lnSpc>
                <a:spcBef>
                  <a:spcPts val="0"/>
                </a:spcBef>
                <a:spcAft>
                  <a:spcPts val="0"/>
                </a:spcAft>
                <a:buClrTx/>
                <a:buSzTx/>
                <a:buFontTx/>
                <a:buNone/>
                <a:defRPr/>
              </a:pPr>
              <a:endParaRPr lang="en-US" sz="2400" b="0" i="0" u="none" strike="noStrike" cap="none">
                <a:ln>
                  <a:noFill/>
                </a:ln>
                <a:solidFill>
                  <a:schemeClr val="tx1"/>
                </a:solidFill>
                <a:latin typeface="Times New Roman"/>
              </a:endParaRPr>
            </a:p>
          </p:txBody>
        </p:sp>
        <p:pic>
          <p:nvPicPr>
            <p:cNvPr id="17" name="Picture 16" descr="A black background with a black square&#10;&#10;AI-generated content may be incorrect.">
              <a:extLst>
                <a:ext uri="{FF2B5EF4-FFF2-40B4-BE49-F238E27FC236}">
                  <a16:creationId xmlns:a16="http://schemas.microsoft.com/office/drawing/2014/main" id="{ECF53C2B-302E-9EEA-42CA-83FE52A7B4CC}"/>
                </a:ext>
              </a:extLst>
            </p:cNvPr>
            <p:cNvPicPr>
              <a:picLocks noChangeAspect="1"/>
            </p:cNvPicPr>
            <p:nvPr/>
          </p:nvPicPr>
          <p:blipFill rotWithShape="1">
            <a:blip r:embed="rId3"/>
            <a:stretch/>
          </p:blipFill>
          <p:spPr bwMode="auto">
            <a:xfrm>
              <a:off x="19685016" y="33652563"/>
              <a:ext cx="1032631" cy="385730"/>
            </a:xfrm>
            <a:prstGeom prst="rect">
              <a:avLst/>
            </a:prstGeom>
          </p:spPr>
        </p:pic>
        <p:pic>
          <p:nvPicPr>
            <p:cNvPr id="18" name="Picture 17" descr="A black background with a black square&#10;&#10;AI-generated content may be incorrect.">
              <a:extLst>
                <a:ext uri="{FF2B5EF4-FFF2-40B4-BE49-F238E27FC236}">
                  <a16:creationId xmlns:a16="http://schemas.microsoft.com/office/drawing/2014/main" id="{14BC1701-9ADD-EEF1-0555-B97CD523CAF7}"/>
                </a:ext>
              </a:extLst>
            </p:cNvPr>
            <p:cNvPicPr>
              <a:picLocks noChangeAspect="1"/>
            </p:cNvPicPr>
            <p:nvPr/>
          </p:nvPicPr>
          <p:blipFill rotWithShape="1">
            <a:blip r:embed="rId4"/>
            <a:stretch/>
          </p:blipFill>
          <p:spPr bwMode="auto">
            <a:xfrm>
              <a:off x="17283945" y="31429599"/>
              <a:ext cx="960307" cy="385730"/>
            </a:xfrm>
            <a:prstGeom prst="rect">
              <a:avLst/>
            </a:prstGeom>
          </p:spPr>
        </p:pic>
      </p:grpSp>
      <p:pic>
        <p:nvPicPr>
          <p:cNvPr id="19" name="Picture 126" descr="A black background with a black square&#10;&#10;AI-generated content may be incorrect.">
            <a:extLst>
              <a:ext uri="{FF2B5EF4-FFF2-40B4-BE49-F238E27FC236}">
                <a16:creationId xmlns:a16="http://schemas.microsoft.com/office/drawing/2014/main" id="{0C2ADAC4-3839-1228-8C22-D662BB862EF6}"/>
              </a:ext>
            </a:extLst>
          </p:cNvPr>
          <p:cNvPicPr>
            <a:picLocks noChangeAspect="1"/>
          </p:cNvPicPr>
          <p:nvPr/>
        </p:nvPicPr>
        <p:blipFill rotWithShape="1">
          <a:blip r:embed="rId5">
            <a:duotone>
              <a:schemeClr val="accent5">
                <a:shade val="45000"/>
                <a:satMod val="135000"/>
              </a:schemeClr>
              <a:prstClr val="white"/>
            </a:duotone>
          </a:blip>
          <a:srcRect r="77444"/>
          <a:stretch/>
        </p:blipFill>
        <p:spPr bwMode="auto">
          <a:xfrm>
            <a:off x="1385301" y="1906516"/>
            <a:ext cx="1429994" cy="582972"/>
          </a:xfrm>
          <a:prstGeom prst="rect">
            <a:avLst/>
          </a:prstGeom>
        </p:spPr>
      </p:pic>
      <p:grpSp>
        <p:nvGrpSpPr>
          <p:cNvPr id="20" name="Group 134">
            <a:extLst>
              <a:ext uri="{FF2B5EF4-FFF2-40B4-BE49-F238E27FC236}">
                <a16:creationId xmlns:a16="http://schemas.microsoft.com/office/drawing/2014/main" id="{E95B7C7C-3FA4-349C-C3D6-3A462DAC3A85}"/>
              </a:ext>
            </a:extLst>
          </p:cNvPr>
          <p:cNvGrpSpPr/>
          <p:nvPr/>
        </p:nvGrpSpPr>
        <p:grpSpPr bwMode="auto">
          <a:xfrm>
            <a:off x="842297" y="2189555"/>
            <a:ext cx="457200" cy="457200"/>
            <a:chOff x="16509206" y="26235404"/>
            <a:chExt cx="500477" cy="500477"/>
          </a:xfrm>
        </p:grpSpPr>
        <p:sp>
          <p:nvSpPr>
            <p:cNvPr id="21" name="Oval 20">
              <a:extLst>
                <a:ext uri="{FF2B5EF4-FFF2-40B4-BE49-F238E27FC236}">
                  <a16:creationId xmlns:a16="http://schemas.microsoft.com/office/drawing/2014/main" id="{F77B8071-179F-8B55-930C-CE4D8EB4E45B}"/>
                </a:ext>
              </a:extLst>
            </p:cNvPr>
            <p:cNvSpPr/>
            <p:nvPr/>
          </p:nvSpPr>
          <p:spPr bwMode="auto">
            <a:xfrm>
              <a:off x="16509206" y="26235404"/>
              <a:ext cx="500477" cy="500477"/>
            </a:xfrm>
            <a:prstGeom prst="ellipse">
              <a:avLst/>
            </a:prstGeom>
            <a:noFill/>
            <a:ln w="6350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a:lnSpc>
                  <a:spcPct val="100000"/>
                </a:lnSpc>
                <a:spcBef>
                  <a:spcPts val="0"/>
                </a:spcBef>
                <a:spcAft>
                  <a:spcPts val="0"/>
                </a:spcAft>
                <a:buClrTx/>
                <a:buSzTx/>
                <a:buFontTx/>
                <a:buNone/>
                <a:defRPr/>
              </a:pPr>
              <a:endParaRPr lang="en-US" sz="2400" b="0" i="0" u="none" strike="noStrike" cap="none">
                <a:ln>
                  <a:noFill/>
                </a:ln>
                <a:solidFill>
                  <a:schemeClr val="tx1"/>
                </a:solidFill>
                <a:latin typeface="Times New Roman"/>
              </a:endParaRPr>
            </a:p>
          </p:txBody>
        </p:sp>
        <p:cxnSp>
          <p:nvCxnSpPr>
            <p:cNvPr id="22" name="Straight Connector 21">
              <a:extLst>
                <a:ext uri="{FF2B5EF4-FFF2-40B4-BE49-F238E27FC236}">
                  <a16:creationId xmlns:a16="http://schemas.microsoft.com/office/drawing/2014/main" id="{625B9B1E-DA9F-C287-AEDA-25F16341BBB8}"/>
                </a:ext>
              </a:extLst>
            </p:cNvPr>
            <p:cNvCxnSpPr>
              <a:stCxn id="21" idx="7"/>
              <a:endCxn id="21" idx="3"/>
            </p:cNvCxnSpPr>
            <p:nvPr/>
          </p:nvCxnSpPr>
          <p:spPr bwMode="auto">
            <a:xfrm flipH="1">
              <a:off x="16582499" y="26308697"/>
              <a:ext cx="353891" cy="353891"/>
            </a:xfrm>
            <a:prstGeom prst="line">
              <a:avLst/>
            </a:prstGeom>
            <a:solidFill>
              <a:schemeClr val="accent1"/>
            </a:solidFill>
            <a:ln w="63500" cap="flat" cmpd="sng" algn="ctr">
              <a:solidFill>
                <a:srgbClr val="002060"/>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71C427BF-10D0-1625-3CDC-32F660984059}"/>
                </a:ext>
              </a:extLst>
            </p:cNvPr>
            <p:cNvCxnSpPr>
              <a:stCxn id="21" idx="1"/>
              <a:endCxn id="21" idx="5"/>
            </p:cNvCxnSpPr>
            <p:nvPr/>
          </p:nvCxnSpPr>
          <p:spPr bwMode="auto">
            <a:xfrm>
              <a:off x="16582499" y="26308697"/>
              <a:ext cx="353891" cy="353891"/>
            </a:xfrm>
            <a:prstGeom prst="line">
              <a:avLst/>
            </a:prstGeom>
            <a:solidFill>
              <a:schemeClr val="accent1"/>
            </a:solidFill>
            <a:ln w="63500" cap="flat" cmpd="sng" algn="ctr">
              <a:solidFill>
                <a:srgbClr val="002060"/>
              </a:solidFill>
              <a:prstDash val="solid"/>
              <a:round/>
              <a:headEnd type="none" w="med" len="med"/>
              <a:tailEnd type="none" w="med" len="med"/>
            </a:ln>
            <a:effectLst/>
          </p:spPr>
        </p:cxnSp>
      </p:grpSp>
      <p:grpSp>
        <p:nvGrpSpPr>
          <p:cNvPr id="24" name="Group 135">
            <a:extLst>
              <a:ext uri="{FF2B5EF4-FFF2-40B4-BE49-F238E27FC236}">
                <a16:creationId xmlns:a16="http://schemas.microsoft.com/office/drawing/2014/main" id="{DDD5EBFA-99AD-6A78-4890-A636A02813B0}"/>
              </a:ext>
            </a:extLst>
          </p:cNvPr>
          <p:cNvGrpSpPr/>
          <p:nvPr/>
        </p:nvGrpSpPr>
        <p:grpSpPr bwMode="auto">
          <a:xfrm>
            <a:off x="842296" y="2740402"/>
            <a:ext cx="457200" cy="457200"/>
            <a:chOff x="16509206" y="26235404"/>
            <a:chExt cx="500477" cy="500477"/>
          </a:xfrm>
        </p:grpSpPr>
        <p:sp>
          <p:nvSpPr>
            <p:cNvPr id="25" name="Oval 24">
              <a:extLst>
                <a:ext uri="{FF2B5EF4-FFF2-40B4-BE49-F238E27FC236}">
                  <a16:creationId xmlns:a16="http://schemas.microsoft.com/office/drawing/2014/main" id="{6ABC99CC-B801-3E69-759F-A13C28A16C3E}"/>
                </a:ext>
              </a:extLst>
            </p:cNvPr>
            <p:cNvSpPr/>
            <p:nvPr/>
          </p:nvSpPr>
          <p:spPr bwMode="auto">
            <a:xfrm>
              <a:off x="16509206" y="26235404"/>
              <a:ext cx="500477" cy="500477"/>
            </a:xfrm>
            <a:prstGeom prst="ellipse">
              <a:avLst/>
            </a:prstGeom>
            <a:noFill/>
            <a:ln w="6350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a:lnSpc>
                  <a:spcPct val="100000"/>
                </a:lnSpc>
                <a:spcBef>
                  <a:spcPts val="0"/>
                </a:spcBef>
                <a:spcAft>
                  <a:spcPts val="0"/>
                </a:spcAft>
                <a:buClrTx/>
                <a:buSzTx/>
                <a:buFontTx/>
                <a:buNone/>
                <a:defRPr/>
              </a:pPr>
              <a:endParaRPr lang="en-US" sz="2400" b="0" i="0" u="none" strike="noStrike" cap="none">
                <a:ln>
                  <a:noFill/>
                </a:ln>
                <a:solidFill>
                  <a:schemeClr val="tx1"/>
                </a:solidFill>
                <a:latin typeface="Times New Roman"/>
              </a:endParaRPr>
            </a:p>
          </p:txBody>
        </p:sp>
        <p:cxnSp>
          <p:nvCxnSpPr>
            <p:cNvPr id="26" name="Straight Connector 25">
              <a:extLst>
                <a:ext uri="{FF2B5EF4-FFF2-40B4-BE49-F238E27FC236}">
                  <a16:creationId xmlns:a16="http://schemas.microsoft.com/office/drawing/2014/main" id="{C3C8C07B-9652-2CD2-70A3-D9DC994A90E1}"/>
                </a:ext>
              </a:extLst>
            </p:cNvPr>
            <p:cNvCxnSpPr>
              <a:stCxn id="25" idx="7"/>
              <a:endCxn id="25" idx="3"/>
            </p:cNvCxnSpPr>
            <p:nvPr/>
          </p:nvCxnSpPr>
          <p:spPr bwMode="auto">
            <a:xfrm flipH="1">
              <a:off x="16582499" y="26308697"/>
              <a:ext cx="353891" cy="353891"/>
            </a:xfrm>
            <a:prstGeom prst="line">
              <a:avLst/>
            </a:prstGeom>
            <a:solidFill>
              <a:schemeClr val="accent1"/>
            </a:solidFill>
            <a:ln w="63500" cap="flat" cmpd="sng" algn="ctr">
              <a:solidFill>
                <a:srgbClr val="002060"/>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7819DA11-0C67-7E9F-1D6E-D22E2303E9B9}"/>
                </a:ext>
              </a:extLst>
            </p:cNvPr>
            <p:cNvCxnSpPr>
              <a:stCxn id="25" idx="1"/>
              <a:endCxn id="25" idx="5"/>
            </p:cNvCxnSpPr>
            <p:nvPr/>
          </p:nvCxnSpPr>
          <p:spPr bwMode="auto">
            <a:xfrm>
              <a:off x="16582499" y="26308697"/>
              <a:ext cx="353891" cy="353891"/>
            </a:xfrm>
            <a:prstGeom prst="line">
              <a:avLst/>
            </a:prstGeom>
            <a:solidFill>
              <a:schemeClr val="accent1"/>
            </a:solidFill>
            <a:ln w="63500" cap="flat" cmpd="sng" algn="ctr">
              <a:solidFill>
                <a:srgbClr val="002060"/>
              </a:solidFill>
              <a:prstDash val="solid"/>
              <a:round/>
              <a:headEnd type="none" w="med" len="med"/>
              <a:tailEnd type="none" w="med" len="med"/>
            </a:ln>
            <a:effectLst/>
          </p:spPr>
        </p:cxnSp>
      </p:grpSp>
      <p:grpSp>
        <p:nvGrpSpPr>
          <p:cNvPr id="28" name="Group 139">
            <a:extLst>
              <a:ext uri="{FF2B5EF4-FFF2-40B4-BE49-F238E27FC236}">
                <a16:creationId xmlns:a16="http://schemas.microsoft.com/office/drawing/2014/main" id="{767361B0-B9A2-F98A-B4A0-60EFACAA415A}"/>
              </a:ext>
            </a:extLst>
          </p:cNvPr>
          <p:cNvGrpSpPr/>
          <p:nvPr/>
        </p:nvGrpSpPr>
        <p:grpSpPr bwMode="auto">
          <a:xfrm>
            <a:off x="834266" y="3291250"/>
            <a:ext cx="457200" cy="457200"/>
            <a:chOff x="16509206" y="26235404"/>
            <a:chExt cx="500477" cy="500477"/>
          </a:xfrm>
        </p:grpSpPr>
        <p:sp>
          <p:nvSpPr>
            <p:cNvPr id="29" name="Oval 28">
              <a:extLst>
                <a:ext uri="{FF2B5EF4-FFF2-40B4-BE49-F238E27FC236}">
                  <a16:creationId xmlns:a16="http://schemas.microsoft.com/office/drawing/2014/main" id="{5C250553-BC6E-942B-6527-AAE232712427}"/>
                </a:ext>
              </a:extLst>
            </p:cNvPr>
            <p:cNvSpPr/>
            <p:nvPr/>
          </p:nvSpPr>
          <p:spPr bwMode="auto">
            <a:xfrm>
              <a:off x="16509206" y="26235404"/>
              <a:ext cx="500477" cy="500477"/>
            </a:xfrm>
            <a:prstGeom prst="ellipse">
              <a:avLst/>
            </a:prstGeom>
            <a:noFill/>
            <a:ln w="6350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a:lnSpc>
                  <a:spcPct val="100000"/>
                </a:lnSpc>
                <a:spcBef>
                  <a:spcPts val="0"/>
                </a:spcBef>
                <a:spcAft>
                  <a:spcPts val="0"/>
                </a:spcAft>
                <a:buClrTx/>
                <a:buSzTx/>
                <a:buFontTx/>
                <a:buNone/>
                <a:defRPr/>
              </a:pPr>
              <a:endParaRPr lang="en-US" sz="2400" b="0" i="0" u="none" strike="noStrike" cap="none">
                <a:ln>
                  <a:noFill/>
                </a:ln>
                <a:solidFill>
                  <a:schemeClr val="tx1"/>
                </a:solidFill>
                <a:latin typeface="Times New Roman"/>
              </a:endParaRPr>
            </a:p>
          </p:txBody>
        </p:sp>
        <p:cxnSp>
          <p:nvCxnSpPr>
            <p:cNvPr id="30" name="Straight Connector 29">
              <a:extLst>
                <a:ext uri="{FF2B5EF4-FFF2-40B4-BE49-F238E27FC236}">
                  <a16:creationId xmlns:a16="http://schemas.microsoft.com/office/drawing/2014/main" id="{B6E43900-9A08-4CEC-A35E-55D5E6FA8F08}"/>
                </a:ext>
              </a:extLst>
            </p:cNvPr>
            <p:cNvCxnSpPr>
              <a:stCxn id="29" idx="7"/>
              <a:endCxn id="29" idx="3"/>
            </p:cNvCxnSpPr>
            <p:nvPr/>
          </p:nvCxnSpPr>
          <p:spPr bwMode="auto">
            <a:xfrm flipH="1">
              <a:off x="16582499" y="26308697"/>
              <a:ext cx="353891" cy="353891"/>
            </a:xfrm>
            <a:prstGeom prst="line">
              <a:avLst/>
            </a:prstGeom>
            <a:solidFill>
              <a:schemeClr val="accent1"/>
            </a:solidFill>
            <a:ln w="63500" cap="flat" cmpd="sng" algn="ctr">
              <a:solidFill>
                <a:srgbClr val="002060"/>
              </a:solidFill>
              <a:prstDash val="solid"/>
              <a:round/>
              <a:headEnd type="none" w="med" len="med"/>
              <a:tailEnd type="none" w="med" len="med"/>
            </a:ln>
            <a:effectLst/>
          </p:spPr>
        </p:cxnSp>
        <p:cxnSp>
          <p:nvCxnSpPr>
            <p:cNvPr id="31" name="Straight Connector 30">
              <a:extLst>
                <a:ext uri="{FF2B5EF4-FFF2-40B4-BE49-F238E27FC236}">
                  <a16:creationId xmlns:a16="http://schemas.microsoft.com/office/drawing/2014/main" id="{60988317-8420-83AD-1D62-D03F7546D0BF}"/>
                </a:ext>
              </a:extLst>
            </p:cNvPr>
            <p:cNvCxnSpPr>
              <a:stCxn id="29" idx="1"/>
              <a:endCxn id="29" idx="5"/>
            </p:cNvCxnSpPr>
            <p:nvPr/>
          </p:nvCxnSpPr>
          <p:spPr bwMode="auto">
            <a:xfrm>
              <a:off x="16582499" y="26308697"/>
              <a:ext cx="353891" cy="353891"/>
            </a:xfrm>
            <a:prstGeom prst="line">
              <a:avLst/>
            </a:prstGeom>
            <a:solidFill>
              <a:schemeClr val="accent1"/>
            </a:solidFill>
            <a:ln w="63500" cap="flat" cmpd="sng" algn="ctr">
              <a:solidFill>
                <a:srgbClr val="002060"/>
              </a:solidFill>
              <a:prstDash val="solid"/>
              <a:round/>
              <a:headEnd type="none" w="med" len="med"/>
              <a:tailEnd type="none" w="med" len="med"/>
            </a:ln>
            <a:effectLst/>
          </p:spPr>
        </p:cxnSp>
      </p:grpSp>
      <p:grpSp>
        <p:nvGrpSpPr>
          <p:cNvPr id="32" name="Group 143">
            <a:extLst>
              <a:ext uri="{FF2B5EF4-FFF2-40B4-BE49-F238E27FC236}">
                <a16:creationId xmlns:a16="http://schemas.microsoft.com/office/drawing/2014/main" id="{D8AB52B1-8A6F-ECD4-146D-D47C9D7E9BF1}"/>
              </a:ext>
            </a:extLst>
          </p:cNvPr>
          <p:cNvGrpSpPr/>
          <p:nvPr/>
        </p:nvGrpSpPr>
        <p:grpSpPr bwMode="auto">
          <a:xfrm>
            <a:off x="834266" y="3842098"/>
            <a:ext cx="457200" cy="457200"/>
            <a:chOff x="16509206" y="26235404"/>
            <a:chExt cx="500477" cy="500477"/>
          </a:xfrm>
        </p:grpSpPr>
        <p:sp>
          <p:nvSpPr>
            <p:cNvPr id="33" name="Oval 32">
              <a:extLst>
                <a:ext uri="{FF2B5EF4-FFF2-40B4-BE49-F238E27FC236}">
                  <a16:creationId xmlns:a16="http://schemas.microsoft.com/office/drawing/2014/main" id="{BF6A0EE7-1748-9DAD-634F-71BE9DBD72EE}"/>
                </a:ext>
              </a:extLst>
            </p:cNvPr>
            <p:cNvSpPr/>
            <p:nvPr/>
          </p:nvSpPr>
          <p:spPr bwMode="auto">
            <a:xfrm>
              <a:off x="16509206" y="26235404"/>
              <a:ext cx="500477" cy="500477"/>
            </a:xfrm>
            <a:prstGeom prst="ellipse">
              <a:avLst/>
            </a:prstGeom>
            <a:noFill/>
            <a:ln w="6350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a:lnSpc>
                  <a:spcPct val="100000"/>
                </a:lnSpc>
                <a:spcBef>
                  <a:spcPts val="0"/>
                </a:spcBef>
                <a:spcAft>
                  <a:spcPts val="0"/>
                </a:spcAft>
                <a:buClrTx/>
                <a:buSzTx/>
                <a:buFontTx/>
                <a:buNone/>
                <a:defRPr/>
              </a:pPr>
              <a:endParaRPr lang="en-US" sz="2400" b="1" i="0" u="none" strike="noStrike" cap="none">
                <a:ln>
                  <a:noFill/>
                </a:ln>
                <a:solidFill>
                  <a:schemeClr val="tx1"/>
                </a:solidFill>
                <a:latin typeface="Times New Roman"/>
              </a:endParaRPr>
            </a:p>
          </p:txBody>
        </p:sp>
        <p:cxnSp>
          <p:nvCxnSpPr>
            <p:cNvPr id="34" name="Straight Connector 33">
              <a:extLst>
                <a:ext uri="{FF2B5EF4-FFF2-40B4-BE49-F238E27FC236}">
                  <a16:creationId xmlns:a16="http://schemas.microsoft.com/office/drawing/2014/main" id="{B70FC222-A46D-7DA5-DF89-EBDC5C364FB6}"/>
                </a:ext>
              </a:extLst>
            </p:cNvPr>
            <p:cNvCxnSpPr>
              <a:stCxn id="33" idx="7"/>
              <a:endCxn id="33" idx="3"/>
            </p:cNvCxnSpPr>
            <p:nvPr/>
          </p:nvCxnSpPr>
          <p:spPr bwMode="auto">
            <a:xfrm flipH="1">
              <a:off x="16582499" y="26308697"/>
              <a:ext cx="353891" cy="353891"/>
            </a:xfrm>
            <a:prstGeom prst="line">
              <a:avLst/>
            </a:prstGeom>
            <a:solidFill>
              <a:schemeClr val="accent1"/>
            </a:solidFill>
            <a:ln w="63500" cap="flat" cmpd="sng" algn="ctr">
              <a:solidFill>
                <a:srgbClr val="002060"/>
              </a:solidFill>
              <a:prstDash val="solid"/>
              <a:round/>
              <a:headEnd type="none" w="med" len="med"/>
              <a:tailEnd type="none" w="med" len="med"/>
            </a:ln>
            <a:effectLst/>
          </p:spPr>
        </p:cxnSp>
        <p:cxnSp>
          <p:nvCxnSpPr>
            <p:cNvPr id="35" name="Straight Connector 34">
              <a:extLst>
                <a:ext uri="{FF2B5EF4-FFF2-40B4-BE49-F238E27FC236}">
                  <a16:creationId xmlns:a16="http://schemas.microsoft.com/office/drawing/2014/main" id="{D258BEBE-2265-7B55-8B5E-543F6696831E}"/>
                </a:ext>
              </a:extLst>
            </p:cNvPr>
            <p:cNvCxnSpPr>
              <a:stCxn id="33" idx="1"/>
              <a:endCxn id="33" idx="5"/>
            </p:cNvCxnSpPr>
            <p:nvPr/>
          </p:nvCxnSpPr>
          <p:spPr bwMode="auto">
            <a:xfrm>
              <a:off x="16582499" y="26308697"/>
              <a:ext cx="353891" cy="353891"/>
            </a:xfrm>
            <a:prstGeom prst="line">
              <a:avLst/>
            </a:prstGeom>
            <a:solidFill>
              <a:schemeClr val="accent1"/>
            </a:solidFill>
            <a:ln w="63500" cap="flat" cmpd="sng" algn="ctr">
              <a:solidFill>
                <a:srgbClr val="002060"/>
              </a:solidFill>
              <a:prstDash val="solid"/>
              <a:round/>
              <a:headEnd type="none" w="med" len="med"/>
              <a:tailEnd type="none" w="med" len="med"/>
            </a:ln>
            <a:effectLst/>
          </p:spPr>
        </p:cxnSp>
      </p:grpSp>
      <p:grpSp>
        <p:nvGrpSpPr>
          <p:cNvPr id="37" name="Group 171">
            <a:extLst>
              <a:ext uri="{FF2B5EF4-FFF2-40B4-BE49-F238E27FC236}">
                <a16:creationId xmlns:a16="http://schemas.microsoft.com/office/drawing/2014/main" id="{F43F2864-DE79-0FC5-D315-354C2F8E7638}"/>
              </a:ext>
            </a:extLst>
          </p:cNvPr>
          <p:cNvGrpSpPr/>
          <p:nvPr/>
        </p:nvGrpSpPr>
        <p:grpSpPr bwMode="auto">
          <a:xfrm>
            <a:off x="10669743" y="4472010"/>
            <a:ext cx="1781191" cy="1080952"/>
            <a:chOff x="27476430" y="28517860"/>
            <a:chExt cx="1781191" cy="1080952"/>
          </a:xfrm>
        </p:grpSpPr>
        <p:sp>
          <p:nvSpPr>
            <p:cNvPr id="38" name="Arrow: Right 37">
              <a:extLst>
                <a:ext uri="{FF2B5EF4-FFF2-40B4-BE49-F238E27FC236}">
                  <a16:creationId xmlns:a16="http://schemas.microsoft.com/office/drawing/2014/main" id="{A755B1EB-F34F-9C48-B66F-FBE5427295D2}"/>
                </a:ext>
              </a:extLst>
            </p:cNvPr>
            <p:cNvSpPr/>
            <p:nvPr/>
          </p:nvSpPr>
          <p:spPr bwMode="auto">
            <a:xfrm>
              <a:off x="27476430" y="29164191"/>
              <a:ext cx="1781191" cy="434621"/>
            </a:xfrm>
            <a:prstGeom prst="rightArrow">
              <a:avLst>
                <a:gd name="adj1" fmla="val 45797"/>
                <a:gd name="adj2" fmla="val 171519"/>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a:lnSpc>
                  <a:spcPct val="100000"/>
                </a:lnSpc>
                <a:spcBef>
                  <a:spcPts val="0"/>
                </a:spcBef>
                <a:spcAft>
                  <a:spcPts val="0"/>
                </a:spcAft>
                <a:buClrTx/>
                <a:buSzTx/>
                <a:buFontTx/>
                <a:buNone/>
                <a:defRPr/>
              </a:pPr>
              <a:endParaRPr lang="en-US" sz="2400" b="0" i="0" u="none" strike="noStrike" cap="none">
                <a:ln>
                  <a:noFill/>
                </a:ln>
                <a:solidFill>
                  <a:schemeClr val="tx1"/>
                </a:solidFill>
                <a:latin typeface="Times New Roman"/>
              </a:endParaRPr>
            </a:p>
          </p:txBody>
        </p:sp>
        <p:sp>
          <p:nvSpPr>
            <p:cNvPr id="39" name="TextBox 38">
              <a:extLst>
                <a:ext uri="{FF2B5EF4-FFF2-40B4-BE49-F238E27FC236}">
                  <a16:creationId xmlns:a16="http://schemas.microsoft.com/office/drawing/2014/main" id="{51E75C77-93CC-6C95-DEBE-0E3012664A37}"/>
                </a:ext>
              </a:extLst>
            </p:cNvPr>
            <p:cNvSpPr txBox="1"/>
            <p:nvPr/>
          </p:nvSpPr>
          <p:spPr bwMode="auto">
            <a:xfrm>
              <a:off x="27534717" y="28517860"/>
              <a:ext cx="1498936" cy="646331"/>
            </a:xfrm>
            <a:prstGeom prst="rect">
              <a:avLst/>
            </a:prstGeom>
            <a:noFill/>
          </p:spPr>
          <p:txBody>
            <a:bodyPr wrap="none" rtlCol="0">
              <a:spAutoFit/>
            </a:bodyPr>
            <a:lstStyle/>
            <a:p>
              <a:pPr>
                <a:defRPr/>
              </a:pPr>
              <a:r>
                <a:rPr sz="3600"/>
                <a:t>To Sun</a:t>
              </a:r>
              <a:endParaRPr lang="en-US" sz="3600"/>
            </a:p>
          </p:txBody>
        </p:sp>
      </p:grpSp>
      <p:grpSp>
        <p:nvGrpSpPr>
          <p:cNvPr id="40" name="Group 173">
            <a:extLst>
              <a:ext uri="{FF2B5EF4-FFF2-40B4-BE49-F238E27FC236}">
                <a16:creationId xmlns:a16="http://schemas.microsoft.com/office/drawing/2014/main" id="{3F24E470-E1F8-F871-90DA-3BD3189203DC}"/>
              </a:ext>
            </a:extLst>
          </p:cNvPr>
          <p:cNvGrpSpPr/>
          <p:nvPr/>
        </p:nvGrpSpPr>
        <p:grpSpPr bwMode="auto">
          <a:xfrm>
            <a:off x="1861888" y="2881860"/>
            <a:ext cx="2769643" cy="3176140"/>
            <a:chOff x="18213374" y="27635194"/>
            <a:chExt cx="2769643" cy="3176140"/>
          </a:xfrm>
        </p:grpSpPr>
        <p:grpSp>
          <p:nvGrpSpPr>
            <p:cNvPr id="41" name="Group 40">
              <a:extLst>
                <a:ext uri="{FF2B5EF4-FFF2-40B4-BE49-F238E27FC236}">
                  <a16:creationId xmlns:a16="http://schemas.microsoft.com/office/drawing/2014/main" id="{91E10708-F921-A87A-EF2B-57F94A2EA2FB}"/>
                </a:ext>
              </a:extLst>
            </p:cNvPr>
            <p:cNvGrpSpPr/>
            <p:nvPr/>
          </p:nvGrpSpPr>
          <p:grpSpPr bwMode="auto">
            <a:xfrm>
              <a:off x="18213374" y="28041693"/>
              <a:ext cx="2769643" cy="2769641"/>
              <a:chOff x="17875894" y="27776240"/>
              <a:chExt cx="4479172" cy="4479173"/>
            </a:xfrm>
          </p:grpSpPr>
          <p:sp>
            <p:nvSpPr>
              <p:cNvPr id="52" name="Oval 51">
                <a:extLst>
                  <a:ext uri="{FF2B5EF4-FFF2-40B4-BE49-F238E27FC236}">
                    <a16:creationId xmlns:a16="http://schemas.microsoft.com/office/drawing/2014/main" id="{7F543A61-A45E-7A82-AD68-C1CF63F8B8E6}"/>
                  </a:ext>
                </a:extLst>
              </p:cNvPr>
              <p:cNvSpPr/>
              <p:nvPr/>
            </p:nvSpPr>
            <p:spPr bwMode="auto">
              <a:xfrm>
                <a:off x="17875894" y="27776240"/>
                <a:ext cx="4479172" cy="4479173"/>
              </a:xfrm>
              <a:prstGeom prst="ellipse">
                <a:avLst/>
              </a:prstGeom>
              <a:solidFill>
                <a:schemeClr val="accent5">
                  <a:lumMod val="60000"/>
                  <a:lumOff val="40000"/>
                </a:schemeClr>
              </a:solidFill>
              <a:ln w="25400" cap="flat" cmpd="sng" algn="ctr">
                <a:solidFill>
                  <a:schemeClr val="tx1"/>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a:lnSpc>
                    <a:spcPct val="100000"/>
                  </a:lnSpc>
                  <a:spcBef>
                    <a:spcPts val="0"/>
                  </a:spcBef>
                  <a:spcAft>
                    <a:spcPts val="0"/>
                  </a:spcAft>
                  <a:buClrTx/>
                  <a:buSzTx/>
                  <a:buFontTx/>
                  <a:buNone/>
                  <a:defRPr/>
                </a:pPr>
                <a:endParaRPr lang="en-US" sz="2400" b="0" i="0" u="none" strike="noStrike" cap="none">
                  <a:ln>
                    <a:noFill/>
                  </a:ln>
                  <a:solidFill>
                    <a:schemeClr val="tx1"/>
                  </a:solidFill>
                  <a:latin typeface="Times New Roman"/>
                </a:endParaRPr>
              </a:p>
            </p:txBody>
          </p:sp>
          <p:sp>
            <p:nvSpPr>
              <p:cNvPr id="53" name="Oval 52">
                <a:extLst>
                  <a:ext uri="{FF2B5EF4-FFF2-40B4-BE49-F238E27FC236}">
                    <a16:creationId xmlns:a16="http://schemas.microsoft.com/office/drawing/2014/main" id="{84BADABD-9FD3-4812-76AF-B880B272033C}"/>
                  </a:ext>
                </a:extLst>
              </p:cNvPr>
              <p:cNvSpPr/>
              <p:nvPr/>
            </p:nvSpPr>
            <p:spPr bwMode="auto">
              <a:xfrm>
                <a:off x="18172371" y="28072727"/>
                <a:ext cx="3886197" cy="3886201"/>
              </a:xfrm>
              <a:prstGeom prst="ellipse">
                <a:avLst/>
              </a:prstGeom>
              <a:gradFill>
                <a:gsLst>
                  <a:gs pos="45000">
                    <a:srgbClr val="933329"/>
                  </a:gs>
                  <a:gs pos="56000">
                    <a:schemeClr val="tx1"/>
                  </a:gs>
                </a:gsLst>
                <a:lin ang="108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a:lnSpc>
                    <a:spcPct val="100000"/>
                  </a:lnSpc>
                  <a:spcBef>
                    <a:spcPts val="0"/>
                  </a:spcBef>
                  <a:spcAft>
                    <a:spcPts val="0"/>
                  </a:spcAft>
                  <a:buClrTx/>
                  <a:buSzTx/>
                  <a:buFontTx/>
                  <a:buNone/>
                  <a:defRPr/>
                </a:pPr>
                <a:endParaRPr lang="en-US" sz="2400" b="0" i="0" u="none" strike="noStrike" cap="none">
                  <a:ln>
                    <a:noFill/>
                  </a:ln>
                  <a:solidFill>
                    <a:schemeClr val="tx1"/>
                  </a:solidFill>
                  <a:latin typeface="Times New Roman"/>
                </a:endParaRPr>
              </a:p>
            </p:txBody>
          </p:sp>
        </p:grpSp>
        <p:sp>
          <p:nvSpPr>
            <p:cNvPr id="43" name="Freeform: Shape 42">
              <a:extLst>
                <a:ext uri="{FF2B5EF4-FFF2-40B4-BE49-F238E27FC236}">
                  <a16:creationId xmlns:a16="http://schemas.microsoft.com/office/drawing/2014/main" id="{7FE976B9-5699-0778-6850-21D00A1C5B28}"/>
                </a:ext>
              </a:extLst>
            </p:cNvPr>
            <p:cNvSpPr/>
            <p:nvPr/>
          </p:nvSpPr>
          <p:spPr bwMode="auto">
            <a:xfrm rot="60000">
              <a:off x="19713044" y="29579190"/>
              <a:ext cx="1013773" cy="1010651"/>
            </a:xfrm>
            <a:custGeom>
              <a:avLst/>
              <a:gdLst>
                <a:gd name="connsiteX0" fmla="*/ 173394 w 1013773"/>
                <a:gd name="connsiteY0" fmla="*/ 1010483 h 1010651"/>
                <a:gd name="connsiteX1" fmla="*/ 312459 w 1013773"/>
                <a:gd name="connsiteY1" fmla="*/ 968573 h 1010651"/>
                <a:gd name="connsiteX2" fmla="*/ 432474 w 1013773"/>
                <a:gd name="connsiteY2" fmla="*/ 911423 h 1010651"/>
                <a:gd name="connsiteX3" fmla="*/ 518199 w 1013773"/>
                <a:gd name="connsiteY3" fmla="*/ 865703 h 1010651"/>
                <a:gd name="connsiteX4" fmla="*/ 586779 w 1013773"/>
                <a:gd name="connsiteY4" fmla="*/ 816173 h 1010651"/>
                <a:gd name="connsiteX5" fmla="*/ 676314 w 1013773"/>
                <a:gd name="connsiteY5" fmla="*/ 738068 h 1010651"/>
                <a:gd name="connsiteX6" fmla="*/ 754419 w 1013773"/>
                <a:gd name="connsiteY6" fmla="*/ 663773 h 1010651"/>
                <a:gd name="connsiteX7" fmla="*/ 809664 w 1013773"/>
                <a:gd name="connsiteY7" fmla="*/ 595193 h 1010651"/>
                <a:gd name="connsiteX8" fmla="*/ 866814 w 1013773"/>
                <a:gd name="connsiteY8" fmla="*/ 524708 h 1010651"/>
                <a:gd name="connsiteX9" fmla="*/ 933489 w 1013773"/>
                <a:gd name="connsiteY9" fmla="*/ 419933 h 1010651"/>
                <a:gd name="connsiteX10" fmla="*/ 975399 w 1013773"/>
                <a:gd name="connsiteY10" fmla="*/ 330398 h 1010651"/>
                <a:gd name="connsiteX11" fmla="*/ 1013499 w 1013773"/>
                <a:gd name="connsiteY11" fmla="*/ 218003 h 1010651"/>
                <a:gd name="connsiteX12" fmla="*/ 986829 w 1013773"/>
                <a:gd name="connsiteY12" fmla="*/ 126563 h 1010651"/>
                <a:gd name="connsiteX13" fmla="*/ 889674 w 1013773"/>
                <a:gd name="connsiteY13" fmla="*/ 31313 h 1010651"/>
                <a:gd name="connsiteX14" fmla="*/ 720129 w 1013773"/>
                <a:gd name="connsiteY14" fmla="*/ 833 h 1010651"/>
                <a:gd name="connsiteX15" fmla="*/ 502959 w 1013773"/>
                <a:gd name="connsiteY15" fmla="*/ 21788 h 1010651"/>
                <a:gd name="connsiteX16" fmla="*/ 278169 w 1013773"/>
                <a:gd name="connsiteY16" fmla="*/ 147518 h 1010651"/>
                <a:gd name="connsiteX17" fmla="*/ 133389 w 1013773"/>
                <a:gd name="connsiteY17" fmla="*/ 282773 h 1010651"/>
                <a:gd name="connsiteX18" fmla="*/ 28614 w 1013773"/>
                <a:gd name="connsiteY18" fmla="*/ 458033 h 1010651"/>
                <a:gd name="connsiteX19" fmla="*/ 39 w 1013773"/>
                <a:gd name="connsiteY19" fmla="*/ 587573 h 1010651"/>
                <a:gd name="connsiteX20" fmla="*/ 32424 w 1013773"/>
                <a:gd name="connsiteY20" fmla="*/ 859988 h 1010651"/>
                <a:gd name="connsiteX21" fmla="*/ 123864 w 1013773"/>
                <a:gd name="connsiteY21" fmla="*/ 978098 h 1010651"/>
                <a:gd name="connsiteX22" fmla="*/ 173394 w 1013773"/>
                <a:gd name="connsiteY22" fmla="*/ 1010483 h 1010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13773" h="1010651" extrusionOk="0">
                  <a:moveTo>
                    <a:pt x="173394" y="1010483"/>
                  </a:moveTo>
                  <a:cubicBezTo>
                    <a:pt x="204826" y="1008896"/>
                    <a:pt x="269279" y="985083"/>
                    <a:pt x="312459" y="968573"/>
                  </a:cubicBezTo>
                  <a:cubicBezTo>
                    <a:pt x="355639" y="952063"/>
                    <a:pt x="398184" y="928568"/>
                    <a:pt x="432474" y="911423"/>
                  </a:cubicBezTo>
                  <a:cubicBezTo>
                    <a:pt x="466764" y="894278"/>
                    <a:pt x="492482" y="881578"/>
                    <a:pt x="518199" y="865703"/>
                  </a:cubicBezTo>
                  <a:cubicBezTo>
                    <a:pt x="543916" y="849828"/>
                    <a:pt x="560427" y="837445"/>
                    <a:pt x="586779" y="816173"/>
                  </a:cubicBezTo>
                  <a:cubicBezTo>
                    <a:pt x="613132" y="794900"/>
                    <a:pt x="648374" y="763468"/>
                    <a:pt x="676314" y="738068"/>
                  </a:cubicBezTo>
                  <a:cubicBezTo>
                    <a:pt x="704254" y="712668"/>
                    <a:pt x="732194" y="687585"/>
                    <a:pt x="754419" y="663773"/>
                  </a:cubicBezTo>
                  <a:cubicBezTo>
                    <a:pt x="776644" y="639961"/>
                    <a:pt x="790931" y="618371"/>
                    <a:pt x="809664" y="595193"/>
                  </a:cubicBezTo>
                  <a:cubicBezTo>
                    <a:pt x="828397" y="572015"/>
                    <a:pt x="846177" y="553918"/>
                    <a:pt x="866814" y="524708"/>
                  </a:cubicBezTo>
                  <a:cubicBezTo>
                    <a:pt x="887451" y="495498"/>
                    <a:pt x="915392" y="452318"/>
                    <a:pt x="933489" y="419933"/>
                  </a:cubicBezTo>
                  <a:cubicBezTo>
                    <a:pt x="951587" y="387548"/>
                    <a:pt x="962064" y="364053"/>
                    <a:pt x="975399" y="330398"/>
                  </a:cubicBezTo>
                  <a:cubicBezTo>
                    <a:pt x="988734" y="296743"/>
                    <a:pt x="1011594" y="251975"/>
                    <a:pt x="1013499" y="218003"/>
                  </a:cubicBezTo>
                  <a:cubicBezTo>
                    <a:pt x="1015404" y="184030"/>
                    <a:pt x="1007467" y="157678"/>
                    <a:pt x="986829" y="126563"/>
                  </a:cubicBezTo>
                  <a:cubicBezTo>
                    <a:pt x="966192" y="95448"/>
                    <a:pt x="934124" y="52268"/>
                    <a:pt x="889674" y="31313"/>
                  </a:cubicBezTo>
                  <a:cubicBezTo>
                    <a:pt x="845224" y="10358"/>
                    <a:pt x="784581" y="2420"/>
                    <a:pt x="720129" y="833"/>
                  </a:cubicBezTo>
                  <a:cubicBezTo>
                    <a:pt x="655677" y="-754"/>
                    <a:pt x="576619" y="-2659"/>
                    <a:pt x="502959" y="21788"/>
                  </a:cubicBezTo>
                  <a:cubicBezTo>
                    <a:pt x="429299" y="46235"/>
                    <a:pt x="339764" y="104020"/>
                    <a:pt x="278169" y="147518"/>
                  </a:cubicBezTo>
                  <a:cubicBezTo>
                    <a:pt x="216574" y="191015"/>
                    <a:pt x="174981" y="231021"/>
                    <a:pt x="133389" y="282773"/>
                  </a:cubicBezTo>
                  <a:cubicBezTo>
                    <a:pt x="91797" y="334525"/>
                    <a:pt x="50839" y="407233"/>
                    <a:pt x="28614" y="458033"/>
                  </a:cubicBezTo>
                  <a:cubicBezTo>
                    <a:pt x="6389" y="508833"/>
                    <a:pt x="-596" y="520581"/>
                    <a:pt x="39" y="587573"/>
                  </a:cubicBezTo>
                  <a:cubicBezTo>
                    <a:pt x="674" y="654565"/>
                    <a:pt x="11787" y="794901"/>
                    <a:pt x="32424" y="859988"/>
                  </a:cubicBezTo>
                  <a:cubicBezTo>
                    <a:pt x="53061" y="925075"/>
                    <a:pt x="97194" y="953651"/>
                    <a:pt x="123864" y="978098"/>
                  </a:cubicBezTo>
                  <a:cubicBezTo>
                    <a:pt x="150534" y="1002545"/>
                    <a:pt x="141962" y="1012070"/>
                    <a:pt x="173394" y="1010483"/>
                  </a:cubicBezTo>
                  <a:close/>
                </a:path>
              </a:pathLst>
            </a:custGeom>
            <a:solidFill>
              <a:srgbClr val="93332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a:lnSpc>
                  <a:spcPct val="100000"/>
                </a:lnSpc>
                <a:spcBef>
                  <a:spcPts val="0"/>
                </a:spcBef>
                <a:spcAft>
                  <a:spcPts val="0"/>
                </a:spcAft>
                <a:buClrTx/>
                <a:buSzTx/>
                <a:buFontTx/>
                <a:buNone/>
                <a:defRPr/>
              </a:pPr>
              <a:endParaRPr lang="en-US" sz="2400" b="0" i="0" u="none" strike="noStrike" cap="none">
                <a:ln>
                  <a:noFill/>
                </a:ln>
                <a:solidFill>
                  <a:schemeClr val="tx1"/>
                </a:solidFill>
                <a:latin typeface="Times New Roman"/>
              </a:endParaRPr>
            </a:p>
          </p:txBody>
        </p:sp>
        <p:sp>
          <p:nvSpPr>
            <p:cNvPr id="45" name="TextBox 44">
              <a:extLst>
                <a:ext uri="{FF2B5EF4-FFF2-40B4-BE49-F238E27FC236}">
                  <a16:creationId xmlns:a16="http://schemas.microsoft.com/office/drawing/2014/main" id="{4087F595-A7E5-0D69-AD31-DE520791342D}"/>
                </a:ext>
              </a:extLst>
            </p:cNvPr>
            <p:cNvSpPr txBox="1"/>
            <p:nvPr/>
          </p:nvSpPr>
          <p:spPr bwMode="auto">
            <a:xfrm>
              <a:off x="18721164" y="27635194"/>
              <a:ext cx="1896673" cy="400110"/>
            </a:xfrm>
            <a:prstGeom prst="rect">
              <a:avLst/>
            </a:prstGeom>
            <a:noFill/>
          </p:spPr>
          <p:txBody>
            <a:bodyPr wrap="none" rtlCol="0">
              <a:spAutoFit/>
            </a:bodyPr>
            <a:lstStyle/>
            <a:p>
              <a:pPr algn="ctr">
                <a:defRPr/>
              </a:pPr>
              <a:r>
                <a:rPr sz="2000" b="1">
                  <a:solidFill>
                    <a:srgbClr val="ABB9DE"/>
                  </a:solidFill>
                  <a:latin typeface="Arial"/>
                  <a:cs typeface="Arial"/>
                </a:rPr>
                <a:t>IONOSPHERE</a:t>
              </a:r>
              <a:endParaRPr lang="en-US" sz="2000" b="1">
                <a:solidFill>
                  <a:srgbClr val="ABB9DE"/>
                </a:solidFill>
                <a:latin typeface="Arial"/>
                <a:cs typeface="Arial"/>
              </a:endParaRPr>
            </a:p>
          </p:txBody>
        </p:sp>
      </p:grpSp>
      <p:sp>
        <p:nvSpPr>
          <p:cNvPr id="55" name="TextBox 176">
            <a:extLst>
              <a:ext uri="{FF2B5EF4-FFF2-40B4-BE49-F238E27FC236}">
                <a16:creationId xmlns:a16="http://schemas.microsoft.com/office/drawing/2014/main" id="{641C3D34-F6D3-05CC-FD3F-84C6E3B6E05F}"/>
              </a:ext>
            </a:extLst>
          </p:cNvPr>
          <p:cNvSpPr txBox="1"/>
          <p:nvPr/>
        </p:nvSpPr>
        <p:spPr bwMode="auto">
          <a:xfrm>
            <a:off x="741746" y="7690643"/>
            <a:ext cx="10673115" cy="707886"/>
          </a:xfrm>
          <a:prstGeom prst="rect">
            <a:avLst/>
          </a:prstGeom>
          <a:noFill/>
        </p:spPr>
        <p:txBody>
          <a:bodyPr wrap="square" rtlCol="0">
            <a:spAutoFit/>
          </a:bodyPr>
          <a:lstStyle/>
          <a:p>
            <a:pPr>
              <a:defRPr/>
            </a:pPr>
            <a:r>
              <a:rPr lang="es-AR" sz="4000" b="1">
                <a:solidFill>
                  <a:srgbClr val="ABB9DE"/>
                </a:solidFill>
                <a:latin typeface="Arial"/>
                <a:cs typeface="Arial"/>
              </a:rPr>
              <a:t>PLANETARY IONS</a:t>
            </a:r>
            <a:r>
              <a:rPr sz="4000" b="1">
                <a:solidFill>
                  <a:srgbClr val="ABB9DE"/>
                </a:solidFill>
                <a:latin typeface="Arial"/>
                <a:cs typeface="Arial"/>
              </a:rPr>
              <a:t>:</a:t>
            </a:r>
            <a:r>
              <a:rPr lang="en-US" sz="4000" b="1">
                <a:solidFill>
                  <a:srgbClr val="ABB9DE"/>
                </a:solidFill>
                <a:latin typeface="Arial"/>
                <a:cs typeface="Arial"/>
              </a:rPr>
              <a:t> H</a:t>
            </a:r>
            <a:r>
              <a:rPr lang="en-US" sz="4000" b="1" baseline="30000">
                <a:solidFill>
                  <a:srgbClr val="ABB9DE"/>
                </a:solidFill>
                <a:latin typeface="Arial"/>
                <a:cs typeface="Arial"/>
              </a:rPr>
              <a:t>+</a:t>
            </a:r>
            <a:r>
              <a:rPr lang="en-US" sz="4000" b="1">
                <a:solidFill>
                  <a:srgbClr val="ABB9DE"/>
                </a:solidFill>
                <a:latin typeface="Arial"/>
                <a:cs typeface="Arial"/>
              </a:rPr>
              <a:t>,</a:t>
            </a:r>
            <a:r>
              <a:rPr sz="4000" b="1">
                <a:solidFill>
                  <a:srgbClr val="ABB9DE"/>
                </a:solidFill>
                <a:latin typeface="Arial"/>
                <a:cs typeface="Arial"/>
              </a:rPr>
              <a:t> </a:t>
            </a:r>
            <a:r>
              <a:rPr lang="es-419" sz="4000" b="1">
                <a:solidFill>
                  <a:srgbClr val="ABB9DE"/>
                </a:solidFill>
                <a:latin typeface="Arial"/>
                <a:cs typeface="Arial"/>
              </a:rPr>
              <a:t>CO</a:t>
            </a:r>
            <a:r>
              <a:rPr lang="es-419" sz="4000" b="1" baseline="-25000">
                <a:solidFill>
                  <a:srgbClr val="ABB9DE"/>
                </a:solidFill>
                <a:latin typeface="Arial"/>
                <a:cs typeface="Arial"/>
              </a:rPr>
              <a:t>2</a:t>
            </a:r>
            <a:r>
              <a:rPr lang="es-419" sz="4000" b="1" baseline="30000">
                <a:solidFill>
                  <a:srgbClr val="ABB9DE"/>
                </a:solidFill>
                <a:latin typeface="Arial"/>
                <a:cs typeface="Arial"/>
              </a:rPr>
              <a:t>+</a:t>
            </a:r>
            <a:r>
              <a:rPr lang="es-419" sz="4000" b="1">
                <a:solidFill>
                  <a:srgbClr val="ABB9DE"/>
                </a:solidFill>
                <a:latin typeface="Arial"/>
                <a:cs typeface="Arial"/>
              </a:rPr>
              <a:t>, O</a:t>
            </a:r>
            <a:r>
              <a:rPr lang="es-419" sz="4000" b="1" baseline="30000">
                <a:solidFill>
                  <a:srgbClr val="ABB9DE"/>
                </a:solidFill>
                <a:latin typeface="Arial"/>
                <a:cs typeface="Arial"/>
              </a:rPr>
              <a:t>+</a:t>
            </a:r>
            <a:r>
              <a:rPr lang="es-419" sz="4000" b="1">
                <a:solidFill>
                  <a:srgbClr val="ABB9DE"/>
                </a:solidFill>
                <a:latin typeface="Arial"/>
                <a:cs typeface="Arial"/>
              </a:rPr>
              <a:t>, O</a:t>
            </a:r>
            <a:r>
              <a:rPr lang="es-419" sz="4000" b="1" baseline="-25000">
                <a:solidFill>
                  <a:srgbClr val="ABB9DE"/>
                </a:solidFill>
                <a:latin typeface="Arial"/>
                <a:cs typeface="Arial"/>
              </a:rPr>
              <a:t>2</a:t>
            </a:r>
            <a:r>
              <a:rPr lang="es-419" sz="4000" b="1" baseline="30000">
                <a:solidFill>
                  <a:srgbClr val="ABB9DE"/>
                </a:solidFill>
                <a:latin typeface="Arial"/>
                <a:cs typeface="Arial"/>
              </a:rPr>
              <a:t>+</a:t>
            </a:r>
            <a:endParaRPr lang="en-US" sz="4000" b="1" baseline="30000">
              <a:solidFill>
                <a:srgbClr val="ABB9DE"/>
              </a:solidFill>
              <a:latin typeface="Arial"/>
              <a:cs typeface="Arial"/>
            </a:endParaRPr>
          </a:p>
        </p:txBody>
      </p:sp>
      <p:sp>
        <p:nvSpPr>
          <p:cNvPr id="56" name="TextBox 177">
            <a:extLst>
              <a:ext uri="{FF2B5EF4-FFF2-40B4-BE49-F238E27FC236}">
                <a16:creationId xmlns:a16="http://schemas.microsoft.com/office/drawing/2014/main" id="{AF416B55-D3A6-E8ED-F972-122E42DA5499}"/>
              </a:ext>
            </a:extLst>
          </p:cNvPr>
          <p:cNvSpPr txBox="1"/>
          <p:nvPr/>
        </p:nvSpPr>
        <p:spPr bwMode="auto">
          <a:xfrm>
            <a:off x="676507" y="8449209"/>
            <a:ext cx="8340745" cy="707886"/>
          </a:xfrm>
          <a:prstGeom prst="rect">
            <a:avLst/>
          </a:prstGeom>
          <a:noFill/>
        </p:spPr>
        <p:txBody>
          <a:bodyPr wrap="square" rtlCol="0">
            <a:spAutoFit/>
          </a:bodyPr>
          <a:lstStyle/>
          <a:p>
            <a:pPr>
              <a:defRPr/>
            </a:pPr>
            <a:r>
              <a:rPr sz="4000" b="1">
                <a:solidFill>
                  <a:srgbClr val="C58D01"/>
                </a:solidFill>
                <a:latin typeface="Arial"/>
                <a:cs typeface="Arial"/>
              </a:rPr>
              <a:t>SOLAR WIND: 95% H</a:t>
            </a:r>
            <a:r>
              <a:rPr sz="4000" b="1" baseline="30000">
                <a:solidFill>
                  <a:srgbClr val="C58D01"/>
                </a:solidFill>
                <a:latin typeface="Arial"/>
                <a:cs typeface="Arial"/>
              </a:rPr>
              <a:t>+</a:t>
            </a:r>
            <a:r>
              <a:rPr sz="4000" b="1">
                <a:solidFill>
                  <a:srgbClr val="C58D01"/>
                </a:solidFill>
                <a:latin typeface="Arial"/>
                <a:cs typeface="Arial"/>
              </a:rPr>
              <a:t>, 5% He</a:t>
            </a:r>
            <a:r>
              <a:rPr sz="4000" b="1" baseline="30000">
                <a:solidFill>
                  <a:srgbClr val="C58D01"/>
                </a:solidFill>
                <a:latin typeface="Arial"/>
                <a:cs typeface="Arial"/>
              </a:rPr>
              <a:t>++</a:t>
            </a:r>
            <a:r>
              <a:rPr sz="4000" b="1">
                <a:solidFill>
                  <a:srgbClr val="C58D01"/>
                </a:solidFill>
                <a:latin typeface="Arial"/>
                <a:cs typeface="Arial"/>
              </a:rPr>
              <a:t>, e</a:t>
            </a:r>
            <a:endParaRPr lang="en-US" sz="4000" b="1">
              <a:solidFill>
                <a:srgbClr val="C58D01"/>
              </a:solidFill>
              <a:latin typeface="Arial"/>
              <a:cs typeface="Arial"/>
            </a:endParaRPr>
          </a:p>
        </p:txBody>
      </p:sp>
      <p:sp>
        <p:nvSpPr>
          <p:cNvPr id="57" name="Half Frame 178">
            <a:extLst>
              <a:ext uri="{FF2B5EF4-FFF2-40B4-BE49-F238E27FC236}">
                <a16:creationId xmlns:a16="http://schemas.microsoft.com/office/drawing/2014/main" id="{CDE791DD-AFDE-A8DB-2D81-F9094E998136}"/>
              </a:ext>
            </a:extLst>
          </p:cNvPr>
          <p:cNvSpPr/>
          <p:nvPr/>
        </p:nvSpPr>
        <p:spPr bwMode="auto">
          <a:xfrm>
            <a:off x="319405" y="1752600"/>
            <a:ext cx="608619" cy="629806"/>
          </a:xfrm>
          <a:prstGeom prst="halfFrame">
            <a:avLst>
              <a:gd name="adj1" fmla="val 33333"/>
              <a:gd name="adj2" fmla="val 33333"/>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a:lnSpc>
                <a:spcPct val="100000"/>
              </a:lnSpc>
              <a:spcBef>
                <a:spcPts val="0"/>
              </a:spcBef>
              <a:spcAft>
                <a:spcPts val="0"/>
              </a:spcAft>
              <a:buClrTx/>
              <a:buSzTx/>
              <a:buFontTx/>
              <a:buNone/>
              <a:defRPr/>
            </a:pPr>
            <a:endParaRPr lang="en-US" sz="2400" b="0" i="0" u="none" strike="noStrike" cap="none">
              <a:ln>
                <a:noFill/>
              </a:ln>
              <a:solidFill>
                <a:schemeClr val="tx1"/>
              </a:solidFill>
              <a:latin typeface="Times New Roman"/>
            </a:endParaRPr>
          </a:p>
        </p:txBody>
      </p:sp>
      <p:sp>
        <p:nvSpPr>
          <p:cNvPr id="58" name="Half Frame 179">
            <a:extLst>
              <a:ext uri="{FF2B5EF4-FFF2-40B4-BE49-F238E27FC236}">
                <a16:creationId xmlns:a16="http://schemas.microsoft.com/office/drawing/2014/main" id="{7E84EB6D-C895-347C-3A2F-075E9458CC98}"/>
              </a:ext>
            </a:extLst>
          </p:cNvPr>
          <p:cNvSpPr/>
          <p:nvPr/>
        </p:nvSpPr>
        <p:spPr bwMode="auto">
          <a:xfrm rot="16199999">
            <a:off x="298725" y="8811612"/>
            <a:ext cx="608619" cy="629806"/>
          </a:xfrm>
          <a:prstGeom prst="halfFrame">
            <a:avLst>
              <a:gd name="adj1" fmla="val 33333"/>
              <a:gd name="adj2" fmla="val 33333"/>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a:lnSpc>
                <a:spcPct val="100000"/>
              </a:lnSpc>
              <a:spcBef>
                <a:spcPts val="0"/>
              </a:spcBef>
              <a:spcAft>
                <a:spcPts val="0"/>
              </a:spcAft>
              <a:buClrTx/>
              <a:buSzTx/>
              <a:buFontTx/>
              <a:buNone/>
              <a:defRPr/>
            </a:pPr>
            <a:endParaRPr lang="en-US" sz="2400" b="0" i="0" u="none" strike="noStrike" cap="none">
              <a:ln>
                <a:noFill/>
              </a:ln>
              <a:solidFill>
                <a:schemeClr val="tx1"/>
              </a:solidFill>
              <a:latin typeface="Times New Roman"/>
            </a:endParaRPr>
          </a:p>
        </p:txBody>
      </p:sp>
      <p:sp>
        <p:nvSpPr>
          <p:cNvPr id="59" name="Half Frame 180">
            <a:extLst>
              <a:ext uri="{FF2B5EF4-FFF2-40B4-BE49-F238E27FC236}">
                <a16:creationId xmlns:a16="http://schemas.microsoft.com/office/drawing/2014/main" id="{982FB6C0-4622-82EA-83D4-1C00B4AF4A4E}"/>
              </a:ext>
            </a:extLst>
          </p:cNvPr>
          <p:cNvSpPr/>
          <p:nvPr/>
        </p:nvSpPr>
        <p:spPr bwMode="auto">
          <a:xfrm rot="10800000">
            <a:off x="11987152" y="8792983"/>
            <a:ext cx="608619" cy="629806"/>
          </a:xfrm>
          <a:prstGeom prst="halfFrame">
            <a:avLst>
              <a:gd name="adj1" fmla="val 33333"/>
              <a:gd name="adj2" fmla="val 33333"/>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a:lnSpc>
                <a:spcPct val="100000"/>
              </a:lnSpc>
              <a:spcBef>
                <a:spcPts val="0"/>
              </a:spcBef>
              <a:spcAft>
                <a:spcPts val="0"/>
              </a:spcAft>
              <a:buClrTx/>
              <a:buSzTx/>
              <a:buFontTx/>
              <a:buNone/>
              <a:defRPr/>
            </a:pPr>
            <a:endParaRPr lang="en-US" sz="2400" b="0" i="0" u="none" strike="noStrike" cap="none">
              <a:ln>
                <a:noFill/>
              </a:ln>
              <a:solidFill>
                <a:schemeClr val="tx1"/>
              </a:solidFill>
              <a:latin typeface="Times New Roman"/>
            </a:endParaRPr>
          </a:p>
        </p:txBody>
      </p:sp>
      <p:sp>
        <p:nvSpPr>
          <p:cNvPr id="60" name="Half Frame 181">
            <a:extLst>
              <a:ext uri="{FF2B5EF4-FFF2-40B4-BE49-F238E27FC236}">
                <a16:creationId xmlns:a16="http://schemas.microsoft.com/office/drawing/2014/main" id="{F56E30E3-68F7-974B-7DD6-9678DF72DE76}"/>
              </a:ext>
            </a:extLst>
          </p:cNvPr>
          <p:cNvSpPr/>
          <p:nvPr/>
        </p:nvSpPr>
        <p:spPr bwMode="auto">
          <a:xfrm rot="5400000">
            <a:off x="11957325" y="1742007"/>
            <a:ext cx="608619" cy="629806"/>
          </a:xfrm>
          <a:prstGeom prst="halfFrame">
            <a:avLst>
              <a:gd name="adj1" fmla="val 33333"/>
              <a:gd name="adj2" fmla="val 33333"/>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a:lnSpc>
                <a:spcPct val="100000"/>
              </a:lnSpc>
              <a:spcBef>
                <a:spcPts val="0"/>
              </a:spcBef>
              <a:spcAft>
                <a:spcPts val="0"/>
              </a:spcAft>
              <a:buClrTx/>
              <a:buSzTx/>
              <a:buFontTx/>
              <a:buNone/>
              <a:defRPr/>
            </a:pPr>
            <a:endParaRPr lang="en-US" sz="2400" b="0" i="0" u="none" strike="noStrike" cap="none">
              <a:ln>
                <a:noFill/>
              </a:ln>
              <a:solidFill>
                <a:schemeClr val="tx1"/>
              </a:solidFill>
              <a:latin typeface="Times New Roman"/>
            </a:endParaRPr>
          </a:p>
        </p:txBody>
      </p:sp>
      <p:grpSp>
        <p:nvGrpSpPr>
          <p:cNvPr id="61" name="Group 214">
            <a:extLst>
              <a:ext uri="{FF2B5EF4-FFF2-40B4-BE49-F238E27FC236}">
                <a16:creationId xmlns:a16="http://schemas.microsoft.com/office/drawing/2014/main" id="{7D35D9BF-922D-706C-AFE5-EC116D47B48F}"/>
              </a:ext>
            </a:extLst>
          </p:cNvPr>
          <p:cNvGrpSpPr/>
          <p:nvPr/>
        </p:nvGrpSpPr>
        <p:grpSpPr bwMode="auto">
          <a:xfrm>
            <a:off x="5012531" y="1887025"/>
            <a:ext cx="5392913" cy="4800604"/>
            <a:chOff x="21662564" y="24678481"/>
            <a:chExt cx="5392913" cy="4800604"/>
          </a:xfrm>
        </p:grpSpPr>
        <p:grpSp>
          <p:nvGrpSpPr>
            <p:cNvPr id="62" name="Group 61">
              <a:extLst>
                <a:ext uri="{FF2B5EF4-FFF2-40B4-BE49-F238E27FC236}">
                  <a16:creationId xmlns:a16="http://schemas.microsoft.com/office/drawing/2014/main" id="{13C5A840-DD4C-1AB2-7F04-C41DFE4BA43A}"/>
                </a:ext>
              </a:extLst>
            </p:cNvPr>
            <p:cNvGrpSpPr/>
            <p:nvPr/>
          </p:nvGrpSpPr>
          <p:grpSpPr bwMode="auto">
            <a:xfrm>
              <a:off x="21662564" y="24678481"/>
              <a:ext cx="5383480" cy="4800604"/>
              <a:chOff x="21507179" y="25079797"/>
              <a:chExt cx="5383480" cy="4800604"/>
            </a:xfrm>
          </p:grpSpPr>
          <p:grpSp>
            <p:nvGrpSpPr>
              <p:cNvPr id="64" name="Group 63">
                <a:extLst>
                  <a:ext uri="{FF2B5EF4-FFF2-40B4-BE49-F238E27FC236}">
                    <a16:creationId xmlns:a16="http://schemas.microsoft.com/office/drawing/2014/main" id="{00B23EFF-B83D-3795-E8CE-0F79E560E988}"/>
                  </a:ext>
                </a:extLst>
              </p:cNvPr>
              <p:cNvGrpSpPr/>
              <p:nvPr/>
            </p:nvGrpSpPr>
            <p:grpSpPr bwMode="auto">
              <a:xfrm>
                <a:off x="21507179" y="26375199"/>
                <a:ext cx="5383480" cy="3505202"/>
                <a:chOff x="21690804" y="27079749"/>
                <a:chExt cx="4175472" cy="2718665"/>
              </a:xfrm>
            </p:grpSpPr>
            <p:cxnSp>
              <p:nvCxnSpPr>
                <p:cNvPr id="73" name="Straight Arrow Connector 72">
                  <a:extLst>
                    <a:ext uri="{FF2B5EF4-FFF2-40B4-BE49-F238E27FC236}">
                      <a16:creationId xmlns:a16="http://schemas.microsoft.com/office/drawing/2014/main" id="{70FF7114-81C0-CCDE-E1E0-65BB15BD16AB}"/>
                    </a:ext>
                  </a:extLst>
                </p:cNvPr>
                <p:cNvCxnSpPr/>
                <p:nvPr/>
              </p:nvCxnSpPr>
              <p:spPr bwMode="auto">
                <a:xfrm flipH="1">
                  <a:off x="21690804" y="27079749"/>
                  <a:ext cx="4175470" cy="0"/>
                </a:xfrm>
                <a:prstGeom prst="straightConnector1">
                  <a:avLst/>
                </a:prstGeom>
                <a:solidFill>
                  <a:schemeClr val="accent1"/>
                </a:solidFill>
                <a:ln w="63500" cap="flat" cmpd="sng" algn="ctr">
                  <a:solidFill>
                    <a:schemeClr val="accent3">
                      <a:lumMod val="75000"/>
                    </a:schemeClr>
                  </a:solidFill>
                  <a:prstDash val="solid"/>
                  <a:round/>
                  <a:headEnd type="none" w="med" len="med"/>
                  <a:tailEnd type="triangle"/>
                </a:ln>
                <a:effectLst/>
              </p:spPr>
            </p:cxnSp>
            <p:cxnSp>
              <p:nvCxnSpPr>
                <p:cNvPr id="74" name="Straight Arrow Connector 73">
                  <a:extLst>
                    <a:ext uri="{FF2B5EF4-FFF2-40B4-BE49-F238E27FC236}">
                      <a16:creationId xmlns:a16="http://schemas.microsoft.com/office/drawing/2014/main" id="{08473AED-471C-3C37-97E5-AB614FB04DA8}"/>
                    </a:ext>
                  </a:extLst>
                </p:cNvPr>
                <p:cNvCxnSpPr/>
                <p:nvPr/>
              </p:nvCxnSpPr>
              <p:spPr bwMode="auto">
                <a:xfrm flipH="1">
                  <a:off x="21690806" y="27434356"/>
                  <a:ext cx="4175470" cy="0"/>
                </a:xfrm>
                <a:prstGeom prst="straightConnector1">
                  <a:avLst/>
                </a:prstGeom>
                <a:solidFill>
                  <a:schemeClr val="accent1"/>
                </a:solidFill>
                <a:ln w="63500" cap="flat" cmpd="sng" algn="ctr">
                  <a:solidFill>
                    <a:schemeClr val="accent3">
                      <a:lumMod val="75000"/>
                    </a:schemeClr>
                  </a:solidFill>
                  <a:prstDash val="solid"/>
                  <a:round/>
                  <a:headEnd type="none" w="med" len="med"/>
                  <a:tailEnd type="triangle"/>
                </a:ln>
                <a:effectLst/>
              </p:spPr>
            </p:cxnSp>
            <p:cxnSp>
              <p:nvCxnSpPr>
                <p:cNvPr id="75" name="Straight Arrow Connector 74">
                  <a:extLst>
                    <a:ext uri="{FF2B5EF4-FFF2-40B4-BE49-F238E27FC236}">
                      <a16:creationId xmlns:a16="http://schemas.microsoft.com/office/drawing/2014/main" id="{AC8AA0F7-52FF-0E11-039C-D273EC65C15B}"/>
                    </a:ext>
                  </a:extLst>
                </p:cNvPr>
                <p:cNvCxnSpPr/>
                <p:nvPr/>
              </p:nvCxnSpPr>
              <p:spPr bwMode="auto">
                <a:xfrm flipH="1">
                  <a:off x="21690806" y="27848060"/>
                  <a:ext cx="4175470" cy="0"/>
                </a:xfrm>
                <a:prstGeom prst="straightConnector1">
                  <a:avLst/>
                </a:prstGeom>
                <a:solidFill>
                  <a:schemeClr val="accent1"/>
                </a:solidFill>
                <a:ln w="63500" cap="flat" cmpd="sng" algn="ctr">
                  <a:solidFill>
                    <a:schemeClr val="accent3">
                      <a:lumMod val="75000"/>
                    </a:schemeClr>
                  </a:solidFill>
                  <a:prstDash val="solid"/>
                  <a:round/>
                  <a:headEnd type="none" w="med" len="med"/>
                  <a:tailEnd type="triangle"/>
                </a:ln>
                <a:effectLst/>
              </p:spPr>
            </p:cxnSp>
            <p:cxnSp>
              <p:nvCxnSpPr>
                <p:cNvPr id="76" name="Straight Arrow Connector 75">
                  <a:extLst>
                    <a:ext uri="{FF2B5EF4-FFF2-40B4-BE49-F238E27FC236}">
                      <a16:creationId xmlns:a16="http://schemas.microsoft.com/office/drawing/2014/main" id="{2891F956-5672-7E2D-79FD-8159F5E6BCE2}"/>
                    </a:ext>
                  </a:extLst>
                </p:cNvPr>
                <p:cNvCxnSpPr/>
                <p:nvPr/>
              </p:nvCxnSpPr>
              <p:spPr bwMode="auto">
                <a:xfrm flipH="1">
                  <a:off x="21690806" y="28255744"/>
                  <a:ext cx="4175470" cy="0"/>
                </a:xfrm>
                <a:prstGeom prst="straightConnector1">
                  <a:avLst/>
                </a:prstGeom>
                <a:solidFill>
                  <a:schemeClr val="accent1"/>
                </a:solidFill>
                <a:ln w="63500" cap="flat" cmpd="sng" algn="ctr">
                  <a:solidFill>
                    <a:schemeClr val="accent3">
                      <a:lumMod val="75000"/>
                    </a:schemeClr>
                  </a:solidFill>
                  <a:prstDash val="solid"/>
                  <a:round/>
                  <a:headEnd type="none" w="med" len="med"/>
                  <a:tailEnd type="triangle"/>
                </a:ln>
                <a:effectLst/>
              </p:spPr>
            </p:cxnSp>
            <p:cxnSp>
              <p:nvCxnSpPr>
                <p:cNvPr id="77" name="Straight Arrow Connector 76">
                  <a:extLst>
                    <a:ext uri="{FF2B5EF4-FFF2-40B4-BE49-F238E27FC236}">
                      <a16:creationId xmlns:a16="http://schemas.microsoft.com/office/drawing/2014/main" id="{E411AEE8-8471-9441-D389-E079215AC845}"/>
                    </a:ext>
                  </a:extLst>
                </p:cNvPr>
                <p:cNvCxnSpPr/>
                <p:nvPr/>
              </p:nvCxnSpPr>
              <p:spPr bwMode="auto">
                <a:xfrm flipH="1">
                  <a:off x="21690806" y="28616377"/>
                  <a:ext cx="4175470" cy="0"/>
                </a:xfrm>
                <a:prstGeom prst="straightConnector1">
                  <a:avLst/>
                </a:prstGeom>
                <a:solidFill>
                  <a:schemeClr val="accent1"/>
                </a:solidFill>
                <a:ln w="63500" cap="flat" cmpd="sng" algn="ctr">
                  <a:solidFill>
                    <a:schemeClr val="accent3">
                      <a:lumMod val="75000"/>
                    </a:schemeClr>
                  </a:solidFill>
                  <a:prstDash val="solid"/>
                  <a:round/>
                  <a:headEnd type="none" w="med" len="med"/>
                  <a:tailEnd type="triangle"/>
                </a:ln>
                <a:effectLst/>
              </p:spPr>
            </p:cxnSp>
            <p:cxnSp>
              <p:nvCxnSpPr>
                <p:cNvPr id="78" name="Straight Arrow Connector 77">
                  <a:extLst>
                    <a:ext uri="{FF2B5EF4-FFF2-40B4-BE49-F238E27FC236}">
                      <a16:creationId xmlns:a16="http://schemas.microsoft.com/office/drawing/2014/main" id="{2A072A9C-0F6C-9A11-DB47-44082E8D0519}"/>
                    </a:ext>
                  </a:extLst>
                </p:cNvPr>
                <p:cNvCxnSpPr/>
                <p:nvPr/>
              </p:nvCxnSpPr>
              <p:spPr bwMode="auto">
                <a:xfrm flipH="1">
                  <a:off x="21690806" y="29030087"/>
                  <a:ext cx="4175470" cy="0"/>
                </a:xfrm>
                <a:prstGeom prst="straightConnector1">
                  <a:avLst/>
                </a:prstGeom>
                <a:solidFill>
                  <a:schemeClr val="accent1"/>
                </a:solidFill>
                <a:ln w="63500" cap="flat" cmpd="sng" algn="ctr">
                  <a:solidFill>
                    <a:schemeClr val="accent3">
                      <a:lumMod val="75000"/>
                    </a:schemeClr>
                  </a:solidFill>
                  <a:prstDash val="solid"/>
                  <a:round/>
                  <a:headEnd type="none" w="med" len="med"/>
                  <a:tailEnd type="triangle"/>
                </a:ln>
                <a:effectLst/>
              </p:spPr>
            </p:cxnSp>
            <p:cxnSp>
              <p:nvCxnSpPr>
                <p:cNvPr id="79" name="Straight Arrow Connector 78">
                  <a:extLst>
                    <a:ext uri="{FF2B5EF4-FFF2-40B4-BE49-F238E27FC236}">
                      <a16:creationId xmlns:a16="http://schemas.microsoft.com/office/drawing/2014/main" id="{AE572A45-D103-F584-C709-3B7D1F416FC3}"/>
                    </a:ext>
                  </a:extLst>
                </p:cNvPr>
                <p:cNvCxnSpPr/>
                <p:nvPr/>
              </p:nvCxnSpPr>
              <p:spPr bwMode="auto">
                <a:xfrm flipH="1">
                  <a:off x="21690806" y="29443797"/>
                  <a:ext cx="4175470" cy="0"/>
                </a:xfrm>
                <a:prstGeom prst="straightConnector1">
                  <a:avLst/>
                </a:prstGeom>
                <a:solidFill>
                  <a:schemeClr val="accent1"/>
                </a:solidFill>
                <a:ln w="63500" cap="flat" cmpd="sng" algn="ctr">
                  <a:solidFill>
                    <a:schemeClr val="accent3">
                      <a:lumMod val="75000"/>
                    </a:schemeClr>
                  </a:solidFill>
                  <a:prstDash val="solid"/>
                  <a:round/>
                  <a:headEnd type="none" w="med" len="med"/>
                  <a:tailEnd type="triangle"/>
                </a:ln>
                <a:effectLst/>
              </p:spPr>
            </p:cxnSp>
            <p:cxnSp>
              <p:nvCxnSpPr>
                <p:cNvPr id="80" name="Straight Arrow Connector 79">
                  <a:extLst>
                    <a:ext uri="{FF2B5EF4-FFF2-40B4-BE49-F238E27FC236}">
                      <a16:creationId xmlns:a16="http://schemas.microsoft.com/office/drawing/2014/main" id="{5E44E909-553D-12DC-8D05-D6CB009752E5}"/>
                    </a:ext>
                  </a:extLst>
                </p:cNvPr>
                <p:cNvCxnSpPr/>
                <p:nvPr/>
              </p:nvCxnSpPr>
              <p:spPr bwMode="auto">
                <a:xfrm flipH="1">
                  <a:off x="21690806" y="29798414"/>
                  <a:ext cx="4175470" cy="0"/>
                </a:xfrm>
                <a:prstGeom prst="straightConnector1">
                  <a:avLst/>
                </a:prstGeom>
                <a:solidFill>
                  <a:schemeClr val="accent1"/>
                </a:solidFill>
                <a:ln w="63500" cap="flat" cmpd="sng" algn="ctr">
                  <a:solidFill>
                    <a:schemeClr val="accent3">
                      <a:lumMod val="75000"/>
                    </a:schemeClr>
                  </a:solidFill>
                  <a:prstDash val="solid"/>
                  <a:round/>
                  <a:headEnd type="none" w="med" len="med"/>
                  <a:tailEnd type="triangle"/>
                </a:ln>
                <a:effectLst/>
              </p:spPr>
            </p:cxnSp>
          </p:grpSp>
          <p:sp>
            <p:nvSpPr>
              <p:cNvPr id="65" name="TextBox 64">
                <a:extLst>
                  <a:ext uri="{FF2B5EF4-FFF2-40B4-BE49-F238E27FC236}">
                    <a16:creationId xmlns:a16="http://schemas.microsoft.com/office/drawing/2014/main" id="{2CA85D43-C5EC-5AE3-682C-DD3D736FA82D}"/>
                  </a:ext>
                </a:extLst>
              </p:cNvPr>
              <p:cNvSpPr txBox="1"/>
              <p:nvPr/>
            </p:nvSpPr>
            <p:spPr bwMode="auto">
              <a:xfrm>
                <a:off x="22714516" y="25079797"/>
                <a:ext cx="3159839" cy="646331"/>
              </a:xfrm>
              <a:prstGeom prst="rect">
                <a:avLst/>
              </a:prstGeom>
              <a:noFill/>
            </p:spPr>
            <p:txBody>
              <a:bodyPr wrap="none" rtlCol="0">
                <a:spAutoFit/>
              </a:bodyPr>
              <a:lstStyle/>
              <a:p>
                <a:pPr algn="ctr">
                  <a:defRPr/>
                </a:pPr>
                <a:r>
                  <a:rPr sz="3600" b="1">
                    <a:solidFill>
                      <a:srgbClr val="C58D01"/>
                    </a:solidFill>
                    <a:latin typeface="Arial"/>
                    <a:cs typeface="Arial"/>
                  </a:rPr>
                  <a:t>SOLAR WIND</a:t>
                </a:r>
                <a:endParaRPr lang="en-US" sz="3600" b="1">
                  <a:solidFill>
                    <a:srgbClr val="C58D01"/>
                  </a:solidFill>
                  <a:latin typeface="Arial"/>
                  <a:cs typeface="Arial"/>
                </a:endParaRPr>
              </a:p>
            </p:txBody>
          </p:sp>
          <p:sp>
            <p:nvSpPr>
              <p:cNvPr id="67" name="Rectangle 66">
                <a:extLst>
                  <a:ext uri="{FF2B5EF4-FFF2-40B4-BE49-F238E27FC236}">
                    <a16:creationId xmlns:a16="http://schemas.microsoft.com/office/drawing/2014/main" id="{58E7C947-6E10-C660-13D7-2A2C90EC16D6}"/>
                  </a:ext>
                </a:extLst>
              </p:cNvPr>
              <p:cNvSpPr/>
              <p:nvPr/>
            </p:nvSpPr>
            <p:spPr bwMode="auto">
              <a:xfrm>
                <a:off x="22754621" y="26174317"/>
                <a:ext cx="3183444" cy="3451378"/>
              </a:xfrm>
              <a:prstGeom prst="rect">
                <a:avLst/>
              </a:prstGeom>
              <a:solidFill>
                <a:schemeClr val="bg1"/>
              </a:solidFill>
              <a:ln w="12700" cap="flat" cmpd="sng" algn="ctr">
                <a:solidFill>
                  <a:schemeClr val="accent3">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a:lnSpc>
                    <a:spcPct val="100000"/>
                  </a:lnSpc>
                  <a:spcBef>
                    <a:spcPts val="0"/>
                  </a:spcBef>
                  <a:spcAft>
                    <a:spcPts val="0"/>
                  </a:spcAft>
                  <a:buClrTx/>
                  <a:buSzTx/>
                  <a:buFontTx/>
                  <a:buNone/>
                  <a:defRPr/>
                </a:pPr>
                <a:endParaRPr lang="en-US" sz="2400" b="0" i="0" u="none" strike="noStrike" cap="none">
                  <a:ln>
                    <a:noFill/>
                  </a:ln>
                  <a:solidFill>
                    <a:schemeClr val="tx1"/>
                  </a:solidFill>
                  <a:latin typeface="Times New Roman"/>
                </a:endParaRPr>
              </a:p>
            </p:txBody>
          </p:sp>
        </p:grpSp>
        <p:cxnSp>
          <p:nvCxnSpPr>
            <p:cNvPr id="63" name="Straight Arrow Connector 62">
              <a:extLst>
                <a:ext uri="{FF2B5EF4-FFF2-40B4-BE49-F238E27FC236}">
                  <a16:creationId xmlns:a16="http://schemas.microsoft.com/office/drawing/2014/main" id="{16DA1404-F384-D0BC-0397-CA6FDC496F30}"/>
                </a:ext>
              </a:extLst>
            </p:cNvPr>
            <p:cNvCxnSpPr/>
            <p:nvPr/>
          </p:nvCxnSpPr>
          <p:spPr bwMode="auto">
            <a:xfrm flipH="1">
              <a:off x="21672000" y="25516681"/>
              <a:ext cx="5383477" cy="0"/>
            </a:xfrm>
            <a:prstGeom prst="straightConnector1">
              <a:avLst/>
            </a:prstGeom>
            <a:solidFill>
              <a:schemeClr val="accent1"/>
            </a:solidFill>
            <a:ln w="63500" cap="flat" cmpd="sng" algn="ctr">
              <a:solidFill>
                <a:schemeClr val="accent3">
                  <a:lumMod val="75000"/>
                </a:schemeClr>
              </a:solidFill>
              <a:prstDash val="solid"/>
              <a:round/>
              <a:headEnd type="none" w="med" len="med"/>
              <a:tailEnd type="triangle"/>
            </a:ln>
            <a:effectLst/>
          </p:spPr>
        </p:cxnSp>
      </p:grpSp>
      <p:sp>
        <p:nvSpPr>
          <p:cNvPr id="81" name="TextBox 80">
            <a:extLst>
              <a:ext uri="{FF2B5EF4-FFF2-40B4-BE49-F238E27FC236}">
                <a16:creationId xmlns:a16="http://schemas.microsoft.com/office/drawing/2014/main" id="{0F100C5A-A225-E8FC-7E9C-FA21CBB7E0D0}"/>
              </a:ext>
            </a:extLst>
          </p:cNvPr>
          <p:cNvSpPr txBox="1"/>
          <p:nvPr/>
        </p:nvSpPr>
        <p:spPr bwMode="auto">
          <a:xfrm>
            <a:off x="554180" y="4332836"/>
            <a:ext cx="1005403" cy="646331"/>
          </a:xfrm>
          <a:prstGeom prst="rect">
            <a:avLst/>
          </a:prstGeom>
          <a:noFill/>
        </p:spPr>
        <p:txBody>
          <a:bodyPr wrap="none" rtlCol="0">
            <a:spAutoFit/>
          </a:bodyPr>
          <a:lstStyle/>
          <a:p>
            <a:pPr algn="ctr">
              <a:defRPr/>
            </a:pPr>
            <a:r>
              <a:rPr lang="es-AR" sz="3600" b="1">
                <a:solidFill>
                  <a:srgbClr val="002060"/>
                </a:solidFill>
                <a:latin typeface="Arial"/>
                <a:cs typeface="Arial"/>
              </a:rPr>
              <a:t>3nT</a:t>
            </a:r>
            <a:endParaRPr lang="en-US" sz="3600" b="1">
              <a:solidFill>
                <a:srgbClr val="002060"/>
              </a:solidFill>
              <a:latin typeface="Arial"/>
              <a:cs typeface="Arial"/>
            </a:endParaRPr>
          </a:p>
        </p:txBody>
      </p:sp>
      <p:pic>
        <p:nvPicPr>
          <p:cNvPr id="82" name="Graphic 81">
            <a:extLst>
              <a:ext uri="{FF2B5EF4-FFF2-40B4-BE49-F238E27FC236}">
                <a16:creationId xmlns:a16="http://schemas.microsoft.com/office/drawing/2014/main" id="{A2615411-EA29-8827-C5BA-3B66B86F611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90981" y="4734145"/>
            <a:ext cx="1628775" cy="333375"/>
          </a:xfrm>
          <a:prstGeom prst="rect">
            <a:avLst/>
          </a:prstGeom>
        </p:spPr>
      </p:pic>
      <p:pic>
        <p:nvPicPr>
          <p:cNvPr id="83" name="Graphic 82">
            <a:extLst>
              <a:ext uri="{FF2B5EF4-FFF2-40B4-BE49-F238E27FC236}">
                <a16:creationId xmlns:a16="http://schemas.microsoft.com/office/drawing/2014/main" id="{93DF0253-A17E-E01B-5F46-2F023DC92C7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18220" y="4343076"/>
            <a:ext cx="1781175" cy="314325"/>
          </a:xfrm>
          <a:prstGeom prst="rect">
            <a:avLst/>
          </a:prstGeom>
        </p:spPr>
      </p:pic>
      <p:pic>
        <p:nvPicPr>
          <p:cNvPr id="84" name="Graphic 83">
            <a:extLst>
              <a:ext uri="{FF2B5EF4-FFF2-40B4-BE49-F238E27FC236}">
                <a16:creationId xmlns:a16="http://schemas.microsoft.com/office/drawing/2014/main" id="{0D711CE0-93B1-DE7B-7BD2-329355726C6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589506" y="3943570"/>
            <a:ext cx="1790700" cy="333375"/>
          </a:xfrm>
          <a:prstGeom prst="rect">
            <a:avLst/>
          </a:prstGeom>
        </p:spPr>
      </p:pic>
      <p:pic>
        <p:nvPicPr>
          <p:cNvPr id="85" name="Graphic 84">
            <a:extLst>
              <a:ext uri="{FF2B5EF4-FFF2-40B4-BE49-F238E27FC236}">
                <a16:creationId xmlns:a16="http://schemas.microsoft.com/office/drawing/2014/main" id="{BC7EE6EC-5852-2B59-01D5-75B59F3AB9D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023498" y="5572345"/>
            <a:ext cx="1552575" cy="333375"/>
          </a:xfrm>
          <a:prstGeom prst="rect">
            <a:avLst/>
          </a:prstGeom>
        </p:spPr>
      </p:pic>
      <p:pic>
        <p:nvPicPr>
          <p:cNvPr id="86" name="Graphic 85">
            <a:extLst>
              <a:ext uri="{FF2B5EF4-FFF2-40B4-BE49-F238E27FC236}">
                <a16:creationId xmlns:a16="http://schemas.microsoft.com/office/drawing/2014/main" id="{E592B41F-52DF-4948-84C6-A801E442FBB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148156" y="5191345"/>
            <a:ext cx="1266825" cy="333375"/>
          </a:xfrm>
          <a:prstGeom prst="rect">
            <a:avLst/>
          </a:prstGeom>
        </p:spPr>
      </p:pic>
      <p:pic>
        <p:nvPicPr>
          <p:cNvPr id="87" name="Graphic 86">
            <a:extLst>
              <a:ext uri="{FF2B5EF4-FFF2-40B4-BE49-F238E27FC236}">
                <a16:creationId xmlns:a16="http://schemas.microsoft.com/office/drawing/2014/main" id="{17ED5828-2CF5-4BED-5D2C-FBBB31E612F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209237" y="6010495"/>
            <a:ext cx="1181100" cy="323850"/>
          </a:xfrm>
          <a:prstGeom prst="rect">
            <a:avLst/>
          </a:prstGeom>
        </p:spPr>
      </p:pic>
      <p:pic>
        <p:nvPicPr>
          <p:cNvPr id="88" name="Graphic 87">
            <a:extLst>
              <a:ext uri="{FF2B5EF4-FFF2-40B4-BE49-F238E27FC236}">
                <a16:creationId xmlns:a16="http://schemas.microsoft.com/office/drawing/2014/main" id="{75FBD979-9FDE-4041-94C4-8EFADF88E9E6}"/>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718220" y="3547679"/>
            <a:ext cx="2266950" cy="352425"/>
          </a:xfrm>
          <a:prstGeom prst="rect">
            <a:avLst/>
          </a:prstGeom>
        </p:spPr>
      </p:pic>
      <p:pic>
        <p:nvPicPr>
          <p:cNvPr id="89" name="Graphic 88">
            <a:extLst>
              <a:ext uri="{FF2B5EF4-FFF2-40B4-BE49-F238E27FC236}">
                <a16:creationId xmlns:a16="http://schemas.microsoft.com/office/drawing/2014/main" id="{1D439235-6EE3-4C07-8016-049911F5E023}"/>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6727593" y="3101762"/>
            <a:ext cx="2219325" cy="400050"/>
          </a:xfrm>
          <a:prstGeom prst="rect">
            <a:avLst/>
          </a:prstGeom>
        </p:spPr>
      </p:pic>
      <p:sp>
        <p:nvSpPr>
          <p:cNvPr id="118" name="TextBox 117">
            <a:extLst>
              <a:ext uri="{FF2B5EF4-FFF2-40B4-BE49-F238E27FC236}">
                <a16:creationId xmlns:a16="http://schemas.microsoft.com/office/drawing/2014/main" id="{259F4420-FF0A-B1E9-364E-DB7FF7BE0FF6}"/>
              </a:ext>
            </a:extLst>
          </p:cNvPr>
          <p:cNvSpPr txBox="1"/>
          <p:nvPr/>
        </p:nvSpPr>
        <p:spPr>
          <a:xfrm>
            <a:off x="12769636" y="1781602"/>
            <a:ext cx="4510743" cy="5632311"/>
          </a:xfrm>
          <a:prstGeom prst="rect">
            <a:avLst/>
          </a:prstGeom>
          <a:noFill/>
        </p:spPr>
        <p:txBody>
          <a:bodyPr wrap="square" rtlCol="0">
            <a:spAutoFit/>
          </a:bodyPr>
          <a:lstStyle/>
          <a:p>
            <a:r>
              <a:rPr lang="es-AR" sz="4000" b="1">
                <a:solidFill>
                  <a:schemeClr val="bg1"/>
                </a:solidFill>
              </a:rPr>
              <a:t>Neutral atmosphere:</a:t>
            </a:r>
          </a:p>
          <a:p>
            <a:pPr marL="571500" indent="-571500">
              <a:buFont typeface="Arial" panose="020B0604020202020204" pitchFamily="34" charset="0"/>
              <a:buChar char="•"/>
            </a:pPr>
            <a:r>
              <a:rPr lang="es-419" sz="4000">
                <a:solidFill>
                  <a:schemeClr val="bg1"/>
                </a:solidFill>
                <a:latin typeface="Calisto MT" panose="02040603050505030304" pitchFamily="18" charset="0"/>
                <a:cs typeface="Arial" panose="020B0604020202020204" pitchFamily="34" charset="0"/>
              </a:rPr>
              <a:t>~350km altitude</a:t>
            </a:r>
          </a:p>
          <a:p>
            <a:pPr marL="571500" indent="-571500">
              <a:buFont typeface="Arial" panose="020B0604020202020204" pitchFamily="34" charset="0"/>
              <a:buChar char="•"/>
            </a:pPr>
            <a:r>
              <a:rPr lang="es-419" sz="4000">
                <a:solidFill>
                  <a:schemeClr val="bg1"/>
                </a:solidFill>
                <a:latin typeface="Calisto MT" panose="02040603050505030304" pitchFamily="18" charset="0"/>
                <a:cs typeface="Arial" panose="020B0604020202020204" pitchFamily="34" charset="0"/>
              </a:rPr>
              <a:t>Radial density profile</a:t>
            </a:r>
          </a:p>
          <a:p>
            <a:pPr marL="571500" indent="-571500">
              <a:buFont typeface="Arial" panose="020B0604020202020204" pitchFamily="34" charset="0"/>
              <a:buChar char="•"/>
            </a:pPr>
            <a:r>
              <a:rPr lang="es-419" sz="4000">
                <a:solidFill>
                  <a:schemeClr val="bg1"/>
                </a:solidFill>
                <a:latin typeface="Calisto MT" panose="02040603050505030304" pitchFamily="18" charset="0"/>
                <a:cs typeface="Arial" panose="020B0604020202020204" pitchFamily="34" charset="0"/>
              </a:rPr>
              <a:t>Ionization by electron impacts, charge exchange and photoproduction</a:t>
            </a:r>
            <a:endParaRPr lang="es-AR" sz="4000">
              <a:solidFill>
                <a:schemeClr val="bg1"/>
              </a:solidFill>
            </a:endParaRPr>
          </a:p>
        </p:txBody>
      </p:sp>
      <p:sp>
        <p:nvSpPr>
          <p:cNvPr id="119" name="TextBox 118">
            <a:extLst>
              <a:ext uri="{FF2B5EF4-FFF2-40B4-BE49-F238E27FC236}">
                <a16:creationId xmlns:a16="http://schemas.microsoft.com/office/drawing/2014/main" id="{B5D35999-2E4B-4EAF-820E-B6A557D76D5C}"/>
              </a:ext>
            </a:extLst>
          </p:cNvPr>
          <p:cNvSpPr txBox="1"/>
          <p:nvPr/>
        </p:nvSpPr>
        <p:spPr bwMode="auto">
          <a:xfrm>
            <a:off x="4911815" y="6937223"/>
            <a:ext cx="5775940" cy="646331"/>
          </a:xfrm>
          <a:prstGeom prst="rect">
            <a:avLst/>
          </a:prstGeom>
          <a:noFill/>
        </p:spPr>
        <p:txBody>
          <a:bodyPr wrap="none" rtlCol="0">
            <a:spAutoFit/>
          </a:bodyPr>
          <a:lstStyle/>
          <a:p>
            <a:pPr algn="ctr">
              <a:defRPr/>
            </a:pPr>
            <a:r>
              <a:rPr lang="es-AR" sz="3600" b="1">
                <a:solidFill>
                  <a:srgbClr val="002060"/>
                </a:solidFill>
                <a:latin typeface="Arial"/>
                <a:cs typeface="Arial"/>
              </a:rPr>
              <a:t>Spatial resolution: 200km</a:t>
            </a:r>
            <a:endParaRPr lang="en-US" sz="3600" b="1">
              <a:solidFill>
                <a:srgbClr val="002060"/>
              </a:solidFill>
              <a:latin typeface="Arial"/>
              <a:cs typeface="Arial"/>
            </a:endParaRPr>
          </a:p>
        </p:txBody>
      </p:sp>
      <p:sp>
        <p:nvSpPr>
          <p:cNvPr id="120" name="TextBox 119">
            <a:extLst>
              <a:ext uri="{FF2B5EF4-FFF2-40B4-BE49-F238E27FC236}">
                <a16:creationId xmlns:a16="http://schemas.microsoft.com/office/drawing/2014/main" id="{C3370CDB-3C4F-F4D4-EE13-8B941812E5E5}"/>
              </a:ext>
            </a:extLst>
          </p:cNvPr>
          <p:cNvSpPr txBox="1"/>
          <p:nvPr/>
        </p:nvSpPr>
        <p:spPr bwMode="auto">
          <a:xfrm>
            <a:off x="13021764" y="7971998"/>
            <a:ext cx="3611979" cy="1200329"/>
          </a:xfrm>
          <a:prstGeom prst="rect">
            <a:avLst/>
          </a:prstGeom>
          <a:noFill/>
        </p:spPr>
        <p:txBody>
          <a:bodyPr wrap="square" rtlCol="0">
            <a:spAutoFit/>
          </a:bodyPr>
          <a:lstStyle/>
          <a:p>
            <a:pPr algn="ctr">
              <a:defRPr/>
            </a:pPr>
            <a:r>
              <a:rPr lang="es-AR" sz="3600" b="1">
                <a:solidFill>
                  <a:srgbClr val="FFC000"/>
                </a:solidFill>
                <a:latin typeface="Arial"/>
                <a:cs typeface="Arial"/>
              </a:rPr>
              <a:t>NO CRUSTAL FIELDS</a:t>
            </a:r>
            <a:endParaRPr lang="en-US" sz="3600" b="1">
              <a:solidFill>
                <a:srgbClr val="FFC000"/>
              </a:solidFill>
              <a:latin typeface="Arial"/>
              <a:cs typeface="Arial"/>
            </a:endParaRPr>
          </a:p>
        </p:txBody>
      </p:sp>
    </p:spTree>
    <p:extLst>
      <p:ext uri="{BB962C8B-B14F-4D97-AF65-F5344CB8AC3E}">
        <p14:creationId xmlns:p14="http://schemas.microsoft.com/office/powerpoint/2010/main" val="1288723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build="p"/>
      <p:bldP spid="12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FE39310-A70D-2BE5-72CE-407F720146DA}"/>
              </a:ext>
            </a:extLst>
          </p:cNvPr>
          <p:cNvSpPr>
            <a:spLocks noGrp="1"/>
          </p:cNvSpPr>
          <p:nvPr>
            <p:ph type="sldNum" sz="quarter" idx="12"/>
          </p:nvPr>
        </p:nvSpPr>
        <p:spPr/>
        <p:txBody>
          <a:bodyPr/>
          <a:lstStyle/>
          <a:p>
            <a:fld id="{C6D1AB73-2785-4F21-AC41-9BEEFFE137EA}" type="slidenum">
              <a:rPr lang="fr-FR" smtClean="0"/>
              <a:t>39</a:t>
            </a:fld>
            <a:endParaRPr lang="fr-FR"/>
          </a:p>
        </p:txBody>
      </p:sp>
      <p:sp>
        <p:nvSpPr>
          <p:cNvPr id="3" name="TextBox 2">
            <a:extLst>
              <a:ext uri="{FF2B5EF4-FFF2-40B4-BE49-F238E27FC236}">
                <a16:creationId xmlns:a16="http://schemas.microsoft.com/office/drawing/2014/main" id="{4AD1AEE1-5593-D763-20E2-7640E3145FE2}"/>
              </a:ext>
            </a:extLst>
          </p:cNvPr>
          <p:cNvSpPr txBox="1"/>
          <p:nvPr/>
        </p:nvSpPr>
        <p:spPr>
          <a:xfrm>
            <a:off x="440531" y="381000"/>
            <a:ext cx="8086573" cy="1107996"/>
          </a:xfrm>
          <a:prstGeom prst="rect">
            <a:avLst/>
          </a:prstGeom>
          <a:noFill/>
        </p:spPr>
        <p:txBody>
          <a:bodyPr wrap="none" rtlCol="0">
            <a:spAutoFit/>
          </a:bodyPr>
          <a:lstStyle/>
          <a:p>
            <a:r>
              <a:rPr lang="es-AR" sz="6600" b="1">
                <a:solidFill>
                  <a:schemeClr val="bg1"/>
                </a:solidFill>
                <a:latin typeface="Footlight MT Light" panose="0204060206030A020304" pitchFamily="18" charset="0"/>
              </a:rPr>
              <a:t>Ion escape distribution</a:t>
            </a:r>
            <a:endParaRPr lang="es-419" sz="6600" b="1">
              <a:solidFill>
                <a:schemeClr val="bg1"/>
              </a:solidFill>
              <a:latin typeface="Footlight MT Light" panose="0204060206030A020304" pitchFamily="18" charset="0"/>
            </a:endParaRPr>
          </a:p>
        </p:txBody>
      </p:sp>
      <p:pic>
        <p:nvPicPr>
          <p:cNvPr id="10" name="Picture 9">
            <a:extLst>
              <a:ext uri="{FF2B5EF4-FFF2-40B4-BE49-F238E27FC236}">
                <a16:creationId xmlns:a16="http://schemas.microsoft.com/office/drawing/2014/main" id="{7E0AD1BE-BDF9-DEBC-8FC3-93D08E326C25}"/>
              </a:ext>
            </a:extLst>
          </p:cNvPr>
          <p:cNvPicPr>
            <a:picLocks noChangeAspect="1"/>
          </p:cNvPicPr>
          <p:nvPr/>
        </p:nvPicPr>
        <p:blipFill>
          <a:blip r:embed="rId3"/>
          <a:stretch>
            <a:fillRect/>
          </a:stretch>
        </p:blipFill>
        <p:spPr>
          <a:xfrm>
            <a:off x="431118" y="1752600"/>
            <a:ext cx="11565923" cy="6858000"/>
          </a:xfrm>
          <a:prstGeom prst="rect">
            <a:avLst/>
          </a:prstGeom>
        </p:spPr>
      </p:pic>
      <p:sp>
        <p:nvSpPr>
          <p:cNvPr id="11" name="TextBox 10">
            <a:extLst>
              <a:ext uri="{FF2B5EF4-FFF2-40B4-BE49-F238E27FC236}">
                <a16:creationId xmlns:a16="http://schemas.microsoft.com/office/drawing/2014/main" id="{1FD25437-4FA6-FE11-4B48-784A127225FC}"/>
              </a:ext>
            </a:extLst>
          </p:cNvPr>
          <p:cNvSpPr txBox="1"/>
          <p:nvPr/>
        </p:nvSpPr>
        <p:spPr>
          <a:xfrm>
            <a:off x="288131" y="8754931"/>
            <a:ext cx="2835328" cy="523220"/>
          </a:xfrm>
          <a:prstGeom prst="rect">
            <a:avLst/>
          </a:prstGeom>
          <a:noFill/>
        </p:spPr>
        <p:txBody>
          <a:bodyPr wrap="none" rtlCol="0">
            <a:spAutoFit/>
          </a:bodyPr>
          <a:lstStyle/>
          <a:p>
            <a:r>
              <a:rPr lang="es-AR" sz="2800">
                <a:solidFill>
                  <a:schemeClr val="accent1">
                    <a:lumMod val="20000"/>
                    <a:lumOff val="80000"/>
                  </a:schemeClr>
                </a:solidFill>
              </a:rPr>
              <a:t>(Brain et al., 2015)</a:t>
            </a:r>
            <a:endParaRPr lang="es-419" sz="2800">
              <a:solidFill>
                <a:schemeClr val="accent1">
                  <a:lumMod val="20000"/>
                  <a:lumOff val="80000"/>
                </a:schemeClr>
              </a:solidFill>
            </a:endParaRPr>
          </a:p>
        </p:txBody>
      </p:sp>
    </p:spTree>
    <p:extLst>
      <p:ext uri="{BB962C8B-B14F-4D97-AF65-F5344CB8AC3E}">
        <p14:creationId xmlns:p14="http://schemas.microsoft.com/office/powerpoint/2010/main" val="37493053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DCC3578-F71C-8DA5-742C-FAF0FE9E00EA}"/>
              </a:ext>
            </a:extLst>
          </p:cNvPr>
          <p:cNvSpPr>
            <a:spLocks noGrp="1"/>
          </p:cNvSpPr>
          <p:nvPr>
            <p:ph type="sldNum" sz="quarter" idx="12"/>
          </p:nvPr>
        </p:nvSpPr>
        <p:spPr/>
        <p:txBody>
          <a:bodyPr/>
          <a:lstStyle/>
          <a:p>
            <a:fld id="{C6D1AB73-2785-4F21-AC41-9BEEFFE137EA}" type="slidenum">
              <a:rPr lang="fr-FR" smtClean="0"/>
              <a:t>4</a:t>
            </a:fld>
            <a:endParaRPr lang="fr-FR"/>
          </a:p>
        </p:txBody>
      </p:sp>
      <p:sp>
        <p:nvSpPr>
          <p:cNvPr id="11" name="TextBox 10">
            <a:extLst>
              <a:ext uri="{FF2B5EF4-FFF2-40B4-BE49-F238E27FC236}">
                <a16:creationId xmlns:a16="http://schemas.microsoft.com/office/drawing/2014/main" id="{0EDFCC83-2640-A460-9311-9F087B8D2499}"/>
              </a:ext>
            </a:extLst>
          </p:cNvPr>
          <p:cNvSpPr txBox="1"/>
          <p:nvPr/>
        </p:nvSpPr>
        <p:spPr>
          <a:xfrm>
            <a:off x="3950833" y="7287921"/>
            <a:ext cx="2016449" cy="523220"/>
          </a:xfrm>
          <a:prstGeom prst="rect">
            <a:avLst/>
          </a:prstGeom>
          <a:noFill/>
        </p:spPr>
        <p:txBody>
          <a:bodyPr wrap="none" rtlCol="0">
            <a:spAutoFit/>
          </a:bodyPr>
          <a:lstStyle/>
          <a:p>
            <a:r>
              <a:rPr lang="es-AR" sz="2800">
                <a:solidFill>
                  <a:schemeClr val="accent1">
                    <a:lumMod val="20000"/>
                    <a:lumOff val="80000"/>
                  </a:schemeClr>
                </a:solidFill>
              </a:rPr>
              <a:t>(</a:t>
            </a:r>
            <a:r>
              <a:rPr lang="es-419" sz="2800">
                <a:solidFill>
                  <a:schemeClr val="accent1">
                    <a:lumMod val="20000"/>
                    <a:lumOff val="80000"/>
                  </a:schemeClr>
                </a:solidFill>
              </a:rPr>
              <a:t>NASA GSFC</a:t>
            </a:r>
            <a:r>
              <a:rPr lang="es-AR" sz="2800">
                <a:solidFill>
                  <a:schemeClr val="accent1">
                    <a:lumMod val="20000"/>
                    <a:lumOff val="80000"/>
                  </a:schemeClr>
                </a:solidFill>
              </a:rPr>
              <a:t>)</a:t>
            </a:r>
            <a:endParaRPr lang="es-419" sz="2800">
              <a:solidFill>
                <a:schemeClr val="accent1">
                  <a:lumMod val="20000"/>
                  <a:lumOff val="80000"/>
                </a:schemeClr>
              </a:solidFill>
            </a:endParaRPr>
          </a:p>
        </p:txBody>
      </p:sp>
      <p:sp>
        <p:nvSpPr>
          <p:cNvPr id="16" name="TextBox 15">
            <a:extLst>
              <a:ext uri="{FF2B5EF4-FFF2-40B4-BE49-F238E27FC236}">
                <a16:creationId xmlns:a16="http://schemas.microsoft.com/office/drawing/2014/main" id="{00516348-0DDE-D114-6C38-27043F014B00}"/>
              </a:ext>
            </a:extLst>
          </p:cNvPr>
          <p:cNvSpPr txBox="1"/>
          <p:nvPr/>
        </p:nvSpPr>
        <p:spPr>
          <a:xfrm>
            <a:off x="440531" y="381000"/>
            <a:ext cx="6628609" cy="1107996"/>
          </a:xfrm>
          <a:prstGeom prst="rect">
            <a:avLst/>
          </a:prstGeom>
          <a:noFill/>
        </p:spPr>
        <p:txBody>
          <a:bodyPr wrap="none" rtlCol="0">
            <a:spAutoFit/>
          </a:bodyPr>
          <a:lstStyle/>
          <a:p>
            <a:r>
              <a:rPr lang="es-AR" sz="6600" b="1">
                <a:solidFill>
                  <a:schemeClr val="bg1"/>
                </a:solidFill>
                <a:latin typeface="Footlight MT Light" panose="0204060206030A020304" pitchFamily="18" charset="0"/>
              </a:rPr>
              <a:t>Ion flux structures</a:t>
            </a:r>
            <a:endParaRPr lang="es-419" sz="6600" b="1">
              <a:solidFill>
                <a:schemeClr val="bg1"/>
              </a:solidFill>
              <a:latin typeface="Footlight MT Light" panose="0204060206030A020304" pitchFamily="18" charset="0"/>
            </a:endParaRPr>
          </a:p>
        </p:txBody>
      </p:sp>
      <p:pic>
        <p:nvPicPr>
          <p:cNvPr id="29" name="Picture 28">
            <a:extLst>
              <a:ext uri="{FF2B5EF4-FFF2-40B4-BE49-F238E27FC236}">
                <a16:creationId xmlns:a16="http://schemas.microsoft.com/office/drawing/2014/main" id="{244F0168-F1B3-1B1A-D606-8552C8F63F63}"/>
              </a:ext>
            </a:extLst>
          </p:cNvPr>
          <p:cNvPicPr>
            <a:picLocks noChangeAspect="1"/>
          </p:cNvPicPr>
          <p:nvPr/>
        </p:nvPicPr>
        <p:blipFill>
          <a:blip r:embed="rId3"/>
          <a:stretch>
            <a:fillRect/>
          </a:stretch>
        </p:blipFill>
        <p:spPr>
          <a:xfrm>
            <a:off x="4021931" y="1809814"/>
            <a:ext cx="9706603" cy="5459964"/>
          </a:xfrm>
          <a:prstGeom prst="rect">
            <a:avLst/>
          </a:prstGeom>
        </p:spPr>
      </p:pic>
      <p:sp>
        <p:nvSpPr>
          <p:cNvPr id="2" name="TextBox 1">
            <a:extLst>
              <a:ext uri="{FF2B5EF4-FFF2-40B4-BE49-F238E27FC236}">
                <a16:creationId xmlns:a16="http://schemas.microsoft.com/office/drawing/2014/main" id="{21999607-453D-1044-F331-0B430DA82000}"/>
              </a:ext>
            </a:extLst>
          </p:cNvPr>
          <p:cNvSpPr txBox="1"/>
          <p:nvPr/>
        </p:nvSpPr>
        <p:spPr>
          <a:xfrm>
            <a:off x="4626504" y="7933743"/>
            <a:ext cx="8291199" cy="1569660"/>
          </a:xfrm>
          <a:prstGeom prst="rect">
            <a:avLst/>
          </a:prstGeom>
          <a:noFill/>
        </p:spPr>
        <p:txBody>
          <a:bodyPr wrap="square" rtlCol="0">
            <a:spAutoFit/>
          </a:bodyPr>
          <a:lstStyle/>
          <a:p>
            <a:r>
              <a:rPr lang="es-AR" sz="3200">
                <a:solidFill>
                  <a:schemeClr val="bg1"/>
                </a:solidFill>
                <a:latin typeface="Calisto MT" panose="02040603050505030304" pitchFamily="18" charset="0"/>
                <a:cs typeface="Arial" panose="020B0604020202020204" pitchFamily="34" charset="0"/>
              </a:rPr>
              <a:t>Main O</a:t>
            </a:r>
            <a:r>
              <a:rPr lang="es-AR" sz="3200" baseline="30000">
                <a:solidFill>
                  <a:schemeClr val="bg1"/>
                </a:solidFill>
                <a:latin typeface="Calisto MT" panose="02040603050505030304" pitchFamily="18" charset="0"/>
                <a:cs typeface="Arial" panose="020B0604020202020204" pitchFamily="34" charset="0"/>
              </a:rPr>
              <a:t>+</a:t>
            </a:r>
            <a:r>
              <a:rPr lang="es-AR" sz="3200">
                <a:solidFill>
                  <a:schemeClr val="bg1"/>
                </a:solidFill>
                <a:latin typeface="Calisto MT" panose="02040603050505030304" pitchFamily="18" charset="0"/>
                <a:cs typeface="Arial" panose="020B0604020202020204" pitchFamily="34" charset="0"/>
              </a:rPr>
              <a:t> escape channels:</a:t>
            </a:r>
          </a:p>
          <a:p>
            <a:pPr marL="457200" indent="-457200">
              <a:buFont typeface="Arial" panose="020B0604020202020204" pitchFamily="34" charset="0"/>
              <a:buChar char="•"/>
            </a:pPr>
            <a:r>
              <a:rPr lang="es-AR" sz="3200">
                <a:solidFill>
                  <a:schemeClr val="bg1"/>
                </a:solidFill>
                <a:latin typeface="Calisto MT" panose="02040603050505030304" pitchFamily="18" charset="0"/>
                <a:cs typeface="Arial" panose="020B0604020202020204" pitchFamily="34" charset="0"/>
              </a:rPr>
              <a:t>Plume – high energy ions (up to few keV)</a:t>
            </a:r>
          </a:p>
          <a:p>
            <a:pPr marL="457200" indent="-457200">
              <a:buFont typeface="Arial" panose="020B0604020202020204" pitchFamily="34" charset="0"/>
              <a:buChar char="•"/>
            </a:pPr>
            <a:r>
              <a:rPr lang="es-AR" sz="3200">
                <a:solidFill>
                  <a:schemeClr val="bg1"/>
                </a:solidFill>
                <a:latin typeface="Calisto MT" panose="02040603050505030304" pitchFamily="18" charset="0"/>
                <a:cs typeface="Arial" panose="020B0604020202020204" pitchFamily="34" charset="0"/>
              </a:rPr>
              <a:t>Tail – lower energy ions</a:t>
            </a:r>
          </a:p>
        </p:txBody>
      </p:sp>
      <p:sp>
        <p:nvSpPr>
          <p:cNvPr id="3" name="Arrow: Up 2">
            <a:extLst>
              <a:ext uri="{FF2B5EF4-FFF2-40B4-BE49-F238E27FC236}">
                <a16:creationId xmlns:a16="http://schemas.microsoft.com/office/drawing/2014/main" id="{E66C6136-2E03-C4AF-A793-3AC439D21874}"/>
              </a:ext>
            </a:extLst>
          </p:cNvPr>
          <p:cNvSpPr/>
          <p:nvPr/>
        </p:nvSpPr>
        <p:spPr>
          <a:xfrm>
            <a:off x="4242238" y="5759755"/>
            <a:ext cx="313887" cy="1360177"/>
          </a:xfrm>
          <a:prstGeom prst="upArrow">
            <a:avLst>
              <a:gd name="adj1" fmla="val 50000"/>
              <a:gd name="adj2" fmla="val 139855"/>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 name="TextBox 3">
            <a:extLst>
              <a:ext uri="{FF2B5EF4-FFF2-40B4-BE49-F238E27FC236}">
                <a16:creationId xmlns:a16="http://schemas.microsoft.com/office/drawing/2014/main" id="{97BBE222-8A32-3019-B362-37B62F8BF78C}"/>
              </a:ext>
            </a:extLst>
          </p:cNvPr>
          <p:cNvSpPr txBox="1"/>
          <p:nvPr/>
        </p:nvSpPr>
        <p:spPr>
          <a:xfrm>
            <a:off x="4184218" y="5120338"/>
            <a:ext cx="429926" cy="707886"/>
          </a:xfrm>
          <a:prstGeom prst="rect">
            <a:avLst/>
          </a:prstGeom>
          <a:noFill/>
        </p:spPr>
        <p:txBody>
          <a:bodyPr wrap="none" rtlCol="0">
            <a:spAutoFit/>
          </a:bodyPr>
          <a:lstStyle/>
          <a:p>
            <a:r>
              <a:rPr lang="es-AR" sz="4000" b="1" i="1">
                <a:solidFill>
                  <a:schemeClr val="tx2">
                    <a:lumMod val="25000"/>
                    <a:lumOff val="75000"/>
                  </a:schemeClr>
                </a:solidFill>
              </a:rPr>
              <a:t>E</a:t>
            </a:r>
            <a:endParaRPr lang="es-419" sz="4000" b="1" i="1">
              <a:solidFill>
                <a:schemeClr val="tx2">
                  <a:lumMod val="25000"/>
                  <a:lumOff val="75000"/>
                </a:schemeClr>
              </a:solidFill>
            </a:endParaRPr>
          </a:p>
        </p:txBody>
      </p:sp>
    </p:spTree>
    <p:extLst>
      <p:ext uri="{BB962C8B-B14F-4D97-AF65-F5344CB8AC3E}">
        <p14:creationId xmlns:p14="http://schemas.microsoft.com/office/powerpoint/2010/main" val="16453639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DCC3578-F71C-8DA5-742C-FAF0FE9E00EA}"/>
              </a:ext>
            </a:extLst>
          </p:cNvPr>
          <p:cNvSpPr>
            <a:spLocks noGrp="1"/>
          </p:cNvSpPr>
          <p:nvPr>
            <p:ph type="sldNum" sz="quarter" idx="12"/>
          </p:nvPr>
        </p:nvSpPr>
        <p:spPr>
          <a:xfrm>
            <a:off x="15172645" y="8559338"/>
            <a:ext cx="1915319" cy="519112"/>
          </a:xfrm>
        </p:spPr>
        <p:txBody>
          <a:bodyPr/>
          <a:lstStyle/>
          <a:p>
            <a:fld id="{C6D1AB73-2785-4F21-AC41-9BEEFFE137EA}" type="slidenum">
              <a:rPr lang="fr-FR" smtClean="0"/>
              <a:t>40</a:t>
            </a:fld>
            <a:endParaRPr lang="fr-FR"/>
          </a:p>
        </p:txBody>
      </p:sp>
      <p:sp>
        <p:nvSpPr>
          <p:cNvPr id="16" name="TextBox 15">
            <a:extLst>
              <a:ext uri="{FF2B5EF4-FFF2-40B4-BE49-F238E27FC236}">
                <a16:creationId xmlns:a16="http://schemas.microsoft.com/office/drawing/2014/main" id="{00516348-0DDE-D114-6C38-27043F014B00}"/>
              </a:ext>
            </a:extLst>
          </p:cNvPr>
          <p:cNvSpPr txBox="1"/>
          <p:nvPr/>
        </p:nvSpPr>
        <p:spPr>
          <a:xfrm>
            <a:off x="440531" y="381000"/>
            <a:ext cx="4798173" cy="1107996"/>
          </a:xfrm>
          <a:prstGeom prst="rect">
            <a:avLst/>
          </a:prstGeom>
          <a:noFill/>
        </p:spPr>
        <p:txBody>
          <a:bodyPr wrap="none" rtlCol="0">
            <a:spAutoFit/>
          </a:bodyPr>
          <a:lstStyle/>
          <a:p>
            <a:r>
              <a:rPr lang="es-AR" sz="6600" b="1">
                <a:solidFill>
                  <a:schemeClr val="bg1"/>
                </a:solidFill>
                <a:latin typeface="Footlight MT Light" panose="0204060206030A020304" pitchFamily="18" charset="0"/>
              </a:rPr>
              <a:t>Ion flux rates</a:t>
            </a:r>
            <a:endParaRPr lang="es-419" sz="6600" b="1">
              <a:solidFill>
                <a:schemeClr val="bg1"/>
              </a:solidFill>
              <a:latin typeface="Footlight MT Light" panose="0204060206030A020304" pitchFamily="18" charset="0"/>
            </a:endParaRPr>
          </a:p>
        </p:txBody>
      </p:sp>
      <p:grpSp>
        <p:nvGrpSpPr>
          <p:cNvPr id="25" name="Group 24">
            <a:extLst>
              <a:ext uri="{FF2B5EF4-FFF2-40B4-BE49-F238E27FC236}">
                <a16:creationId xmlns:a16="http://schemas.microsoft.com/office/drawing/2014/main" id="{DB8FB3CC-6B62-66FB-5F82-5E82DC51378D}"/>
              </a:ext>
            </a:extLst>
          </p:cNvPr>
          <p:cNvGrpSpPr/>
          <p:nvPr/>
        </p:nvGrpSpPr>
        <p:grpSpPr>
          <a:xfrm>
            <a:off x="9960067" y="2186898"/>
            <a:ext cx="5867400" cy="6135978"/>
            <a:chOff x="9049399" y="2341778"/>
            <a:chExt cx="5411932" cy="3221477"/>
          </a:xfrm>
        </p:grpSpPr>
        <p:sp>
          <p:nvSpPr>
            <p:cNvPr id="9" name="Rectangle 8">
              <a:extLst>
                <a:ext uri="{FF2B5EF4-FFF2-40B4-BE49-F238E27FC236}">
                  <a16:creationId xmlns:a16="http://schemas.microsoft.com/office/drawing/2014/main" id="{71430003-B778-C227-A8B7-47E4A07B9D13}"/>
                </a:ext>
              </a:extLst>
            </p:cNvPr>
            <p:cNvSpPr/>
            <p:nvPr/>
          </p:nvSpPr>
          <p:spPr>
            <a:xfrm>
              <a:off x="9051131" y="4648201"/>
              <a:ext cx="5410200" cy="915054"/>
            </a:xfrm>
            <a:prstGeom prst="rect">
              <a:avLst/>
            </a:prstGeom>
            <a:solidFill>
              <a:srgbClr val="DDDDDD"/>
            </a:solidFill>
            <a:ln w="508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AR" sz="3200" b="1">
                  <a:solidFill>
                    <a:schemeClr val="tx1"/>
                  </a:solidFill>
                </a:rPr>
                <a:t>5.2 (1.4 – 3.1)</a:t>
              </a:r>
            </a:p>
            <a:p>
              <a:pPr algn="ctr"/>
              <a:r>
                <a:rPr lang="es-AR" sz="3200" b="1">
                  <a:solidFill>
                    <a:schemeClr val="tx1"/>
                  </a:solidFill>
                </a:rPr>
                <a:t>7.7 (0.84 – 1.6)</a:t>
              </a:r>
            </a:p>
            <a:p>
              <a:pPr algn="ctr"/>
              <a:r>
                <a:rPr lang="es-AR" sz="3200" b="1">
                  <a:solidFill>
                    <a:schemeClr val="tx1"/>
                  </a:solidFill>
                </a:rPr>
                <a:t>-2.6 (-0.20 – 2.2)</a:t>
              </a:r>
              <a:endParaRPr lang="en-US" sz="3200" b="1">
                <a:solidFill>
                  <a:schemeClr val="tx1"/>
                </a:solidFill>
              </a:endParaRPr>
            </a:p>
          </p:txBody>
        </p:sp>
        <p:sp>
          <p:nvSpPr>
            <p:cNvPr id="14" name="Rectangle 13">
              <a:extLst>
                <a:ext uri="{FF2B5EF4-FFF2-40B4-BE49-F238E27FC236}">
                  <a16:creationId xmlns:a16="http://schemas.microsoft.com/office/drawing/2014/main" id="{90A92D85-1740-0318-5C66-877CF740E17D}"/>
                </a:ext>
              </a:extLst>
            </p:cNvPr>
            <p:cNvSpPr/>
            <p:nvPr/>
          </p:nvSpPr>
          <p:spPr>
            <a:xfrm>
              <a:off x="11700306" y="3200400"/>
              <a:ext cx="2761025" cy="1446145"/>
            </a:xfrm>
            <a:prstGeom prst="rect">
              <a:avLst/>
            </a:prstGeom>
            <a:solidFill>
              <a:srgbClr val="B2B2B2"/>
            </a:solidFill>
            <a:ln w="508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AR" sz="3200" b="1">
                  <a:solidFill>
                    <a:schemeClr val="tx1"/>
                  </a:solidFill>
                </a:rPr>
                <a:t>13 (5.8 – 15)</a:t>
              </a:r>
            </a:p>
            <a:p>
              <a:pPr algn="ctr"/>
              <a:r>
                <a:rPr lang="es-AR" sz="3200" b="1">
                  <a:solidFill>
                    <a:schemeClr val="tx1"/>
                  </a:solidFill>
                </a:rPr>
                <a:t>14 (1.1 – 2.5)</a:t>
              </a:r>
            </a:p>
            <a:p>
              <a:pPr algn="ctr"/>
              <a:r>
                <a:rPr lang="es-AR" sz="3200" b="1">
                  <a:solidFill>
                    <a:schemeClr val="tx1"/>
                  </a:solidFill>
                </a:rPr>
                <a:t>-1.0 (3.3 – 14)</a:t>
              </a:r>
              <a:endParaRPr lang="en-US" sz="3200" b="1">
                <a:solidFill>
                  <a:schemeClr val="tx1"/>
                </a:solidFill>
              </a:endParaRPr>
            </a:p>
          </p:txBody>
        </p:sp>
        <p:sp>
          <p:nvSpPr>
            <p:cNvPr id="15" name="Rectangle 14">
              <a:extLst>
                <a:ext uri="{FF2B5EF4-FFF2-40B4-BE49-F238E27FC236}">
                  <a16:creationId xmlns:a16="http://schemas.microsoft.com/office/drawing/2014/main" id="{59667EED-778D-4B6F-E1A4-82230107F58A}"/>
                </a:ext>
              </a:extLst>
            </p:cNvPr>
            <p:cNvSpPr/>
            <p:nvPr/>
          </p:nvSpPr>
          <p:spPr>
            <a:xfrm>
              <a:off x="9051131" y="3200401"/>
              <a:ext cx="2649175" cy="1447800"/>
            </a:xfrm>
            <a:prstGeom prst="rect">
              <a:avLst/>
            </a:prstGeom>
            <a:solidFill>
              <a:schemeClr val="bg1"/>
            </a:solidFill>
            <a:ln w="508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AR" sz="3200" b="1">
                  <a:solidFill>
                    <a:schemeClr val="tx1"/>
                  </a:solidFill>
                </a:rPr>
                <a:t>5.9 (2.4 – 9.3)</a:t>
              </a:r>
            </a:p>
            <a:p>
              <a:pPr algn="ctr"/>
              <a:r>
                <a:rPr lang="es-AR" sz="3200" b="1">
                  <a:solidFill>
                    <a:schemeClr val="tx1"/>
                  </a:solidFill>
                </a:rPr>
                <a:t>13 (0.87 – 3.1)</a:t>
              </a:r>
            </a:p>
            <a:p>
              <a:pPr algn="ctr"/>
              <a:r>
                <a:rPr lang="es-AR" sz="3200" b="1">
                  <a:solidFill>
                    <a:schemeClr val="tx1"/>
                  </a:solidFill>
                </a:rPr>
                <a:t>-6.7 (-0.76 – 8.4)</a:t>
              </a:r>
              <a:endParaRPr lang="en-US" sz="3200" b="1">
                <a:solidFill>
                  <a:schemeClr val="tx1"/>
                </a:solidFill>
              </a:endParaRPr>
            </a:p>
          </p:txBody>
        </p:sp>
        <p:sp>
          <p:nvSpPr>
            <p:cNvPr id="8" name="Rectangle 7">
              <a:extLst>
                <a:ext uri="{FF2B5EF4-FFF2-40B4-BE49-F238E27FC236}">
                  <a16:creationId xmlns:a16="http://schemas.microsoft.com/office/drawing/2014/main" id="{05EFB992-5FBA-70BC-3675-E597BDAFA9A0}"/>
                </a:ext>
              </a:extLst>
            </p:cNvPr>
            <p:cNvSpPr/>
            <p:nvPr/>
          </p:nvSpPr>
          <p:spPr>
            <a:xfrm>
              <a:off x="9049399" y="2341778"/>
              <a:ext cx="5410200" cy="858622"/>
            </a:xfrm>
            <a:prstGeom prst="rect">
              <a:avLst/>
            </a:prstGeom>
            <a:solidFill>
              <a:srgbClr val="DDDDDD"/>
            </a:solidFill>
            <a:ln w="508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AR" sz="3200" b="1">
                  <a:solidFill>
                    <a:schemeClr val="tx1"/>
                  </a:solidFill>
                </a:rPr>
                <a:t>OUT:    1.5x10</a:t>
              </a:r>
              <a:r>
                <a:rPr lang="es-AR" sz="3200" b="1" baseline="30000">
                  <a:solidFill>
                    <a:schemeClr val="tx1"/>
                  </a:solidFill>
                </a:rPr>
                <a:t>2</a:t>
              </a:r>
              <a:r>
                <a:rPr lang="es-AR" sz="3200" b="1">
                  <a:solidFill>
                    <a:schemeClr val="tx1"/>
                  </a:solidFill>
                </a:rPr>
                <a:t> (2.5 – 8.3)</a:t>
              </a:r>
            </a:p>
            <a:p>
              <a:pPr algn="ctr"/>
              <a:r>
                <a:rPr lang="es-AR" sz="3200" b="1">
                  <a:solidFill>
                    <a:schemeClr val="tx1"/>
                  </a:solidFill>
                </a:rPr>
                <a:t>IN:     31 (0.29 – 0.68)</a:t>
              </a:r>
            </a:p>
            <a:p>
              <a:pPr algn="ctr"/>
              <a:r>
                <a:rPr lang="es-AR" sz="3200" b="1">
                  <a:solidFill>
                    <a:schemeClr val="tx1"/>
                  </a:solidFill>
                </a:rPr>
                <a:t>NET:    1.2x10</a:t>
              </a:r>
              <a:r>
                <a:rPr lang="es-AR" sz="3200" b="1" baseline="30000">
                  <a:solidFill>
                    <a:schemeClr val="tx1"/>
                  </a:solidFill>
                </a:rPr>
                <a:t>2</a:t>
              </a:r>
              <a:r>
                <a:rPr lang="es-AR" sz="3200" b="1">
                  <a:solidFill>
                    <a:schemeClr val="tx1"/>
                  </a:solidFill>
                </a:rPr>
                <a:t> (1.8 – 8.0)</a:t>
              </a:r>
              <a:endParaRPr lang="en-US" sz="3200" b="1">
                <a:solidFill>
                  <a:schemeClr val="tx1"/>
                </a:solidFill>
              </a:endParaRPr>
            </a:p>
          </p:txBody>
        </p:sp>
      </p:grpSp>
      <p:sp>
        <p:nvSpPr>
          <p:cNvPr id="2" name="TextBox 1">
            <a:extLst>
              <a:ext uri="{FF2B5EF4-FFF2-40B4-BE49-F238E27FC236}">
                <a16:creationId xmlns:a16="http://schemas.microsoft.com/office/drawing/2014/main" id="{99997C3E-59D3-B0B5-9284-542916596420}"/>
              </a:ext>
            </a:extLst>
          </p:cNvPr>
          <p:cNvSpPr txBox="1"/>
          <p:nvPr/>
        </p:nvSpPr>
        <p:spPr>
          <a:xfrm>
            <a:off x="11398009" y="1429872"/>
            <a:ext cx="3193438" cy="707886"/>
          </a:xfrm>
          <a:prstGeom prst="rect">
            <a:avLst/>
          </a:prstGeom>
          <a:noFill/>
        </p:spPr>
        <p:txBody>
          <a:bodyPr wrap="none" rtlCol="0">
            <a:spAutoFit/>
          </a:bodyPr>
          <a:lstStyle/>
          <a:p>
            <a:r>
              <a:rPr lang="es-419" sz="4000">
                <a:solidFill>
                  <a:schemeClr val="bg1"/>
                </a:solidFill>
                <a:latin typeface="Calisto MT" panose="02040603050505030304" pitchFamily="18" charset="0"/>
                <a:cs typeface="Arial" panose="020B0604020202020204" pitchFamily="34" charset="0"/>
              </a:rPr>
              <a:t>n</a:t>
            </a:r>
            <a:r>
              <a:rPr lang="es-419" sz="4000" baseline="-25000">
                <a:solidFill>
                  <a:schemeClr val="bg1"/>
                </a:solidFill>
                <a:latin typeface="Calisto MT" panose="02040603050505030304" pitchFamily="18" charset="0"/>
                <a:cs typeface="Arial" panose="020B0604020202020204" pitchFamily="34" charset="0"/>
              </a:rPr>
              <a:t>sw</a:t>
            </a:r>
            <a:r>
              <a:rPr lang="es-419" sz="4000">
                <a:solidFill>
                  <a:schemeClr val="bg1"/>
                </a:solidFill>
                <a:latin typeface="Calisto MT" panose="02040603050505030304" pitchFamily="18" charset="0"/>
                <a:cs typeface="Arial" panose="020B0604020202020204" pitchFamily="34" charset="0"/>
              </a:rPr>
              <a:t> = 3.0 cm</a:t>
            </a:r>
            <a:r>
              <a:rPr lang="es-419" sz="4000" baseline="30000">
                <a:solidFill>
                  <a:schemeClr val="bg1"/>
                </a:solidFill>
                <a:latin typeface="Calisto MT" panose="02040603050505030304" pitchFamily="18" charset="0"/>
                <a:cs typeface="Arial" panose="020B0604020202020204" pitchFamily="34" charset="0"/>
              </a:rPr>
              <a:t>-3</a:t>
            </a:r>
          </a:p>
        </p:txBody>
      </p:sp>
      <p:sp>
        <p:nvSpPr>
          <p:cNvPr id="3" name="TextBox 2">
            <a:extLst>
              <a:ext uri="{FF2B5EF4-FFF2-40B4-BE49-F238E27FC236}">
                <a16:creationId xmlns:a16="http://schemas.microsoft.com/office/drawing/2014/main" id="{1B5E7934-5BB6-06C0-A86E-69D51DD32CA1}"/>
              </a:ext>
            </a:extLst>
          </p:cNvPr>
          <p:cNvSpPr txBox="1"/>
          <p:nvPr/>
        </p:nvSpPr>
        <p:spPr>
          <a:xfrm>
            <a:off x="10271527" y="8343205"/>
            <a:ext cx="4689104" cy="1384995"/>
          </a:xfrm>
          <a:prstGeom prst="rect">
            <a:avLst/>
          </a:prstGeom>
          <a:noFill/>
        </p:spPr>
        <p:txBody>
          <a:bodyPr wrap="none" rtlCol="0">
            <a:spAutoFit/>
          </a:bodyPr>
          <a:lstStyle/>
          <a:p>
            <a:r>
              <a:rPr lang="es-419" sz="2800">
                <a:solidFill>
                  <a:schemeClr val="bg1"/>
                </a:solidFill>
                <a:latin typeface="Calisto MT" panose="02040603050505030304" pitchFamily="18" charset="0"/>
                <a:cs typeface="Arial" panose="020B0604020202020204" pitchFamily="34" charset="0"/>
              </a:rPr>
              <a:t>GLOBAL:  1.9x10</a:t>
            </a:r>
            <a:r>
              <a:rPr lang="es-419" sz="2800" baseline="30000">
                <a:solidFill>
                  <a:schemeClr val="bg1"/>
                </a:solidFill>
                <a:latin typeface="Calisto MT" panose="02040603050505030304" pitchFamily="18" charset="0"/>
                <a:cs typeface="Arial" panose="020B0604020202020204" pitchFamily="34" charset="0"/>
              </a:rPr>
              <a:t>2</a:t>
            </a:r>
            <a:r>
              <a:rPr lang="es-419" sz="2800">
                <a:solidFill>
                  <a:schemeClr val="bg1"/>
                </a:solidFill>
                <a:latin typeface="Calisto MT" panose="02040603050505030304" pitchFamily="18" charset="0"/>
                <a:cs typeface="Arial" panose="020B0604020202020204" pitchFamily="34" charset="0"/>
              </a:rPr>
              <a:t> (12 – 36)</a:t>
            </a:r>
          </a:p>
          <a:p>
            <a:r>
              <a:rPr lang="es-419" sz="2800">
                <a:solidFill>
                  <a:schemeClr val="bg1"/>
                </a:solidFill>
                <a:latin typeface="Calisto MT" panose="02040603050505030304" pitchFamily="18" charset="0"/>
                <a:cs typeface="Arial" panose="020B0604020202020204" pitchFamily="34" charset="0"/>
              </a:rPr>
              <a:t>		78 (3.1 – 7.9)</a:t>
            </a:r>
          </a:p>
          <a:p>
            <a:r>
              <a:rPr lang="es-419" sz="2800">
                <a:solidFill>
                  <a:schemeClr val="bg1"/>
                </a:solidFill>
                <a:latin typeface="Calisto MT" panose="02040603050505030304" pitchFamily="18" charset="0"/>
                <a:cs typeface="Arial" panose="020B0604020202020204" pitchFamily="34" charset="0"/>
              </a:rPr>
              <a:t>		1.2x10</a:t>
            </a:r>
            <a:r>
              <a:rPr lang="es-419" sz="2800" baseline="30000">
                <a:solidFill>
                  <a:schemeClr val="bg1"/>
                </a:solidFill>
                <a:latin typeface="Calisto MT" panose="02040603050505030304" pitchFamily="18" charset="0"/>
                <a:cs typeface="Arial" panose="020B0604020202020204" pitchFamily="34" charset="0"/>
              </a:rPr>
              <a:t>2</a:t>
            </a:r>
            <a:r>
              <a:rPr lang="es-419" sz="2800">
                <a:solidFill>
                  <a:schemeClr val="bg1"/>
                </a:solidFill>
                <a:latin typeface="Calisto MT" panose="02040603050505030304" pitchFamily="18" charset="0"/>
                <a:cs typeface="Arial" panose="020B0604020202020204" pitchFamily="34" charset="0"/>
              </a:rPr>
              <a:t> (4.2 – 33)</a:t>
            </a:r>
          </a:p>
        </p:txBody>
      </p:sp>
      <p:grpSp>
        <p:nvGrpSpPr>
          <p:cNvPr id="4" name="Group 3">
            <a:extLst>
              <a:ext uri="{FF2B5EF4-FFF2-40B4-BE49-F238E27FC236}">
                <a16:creationId xmlns:a16="http://schemas.microsoft.com/office/drawing/2014/main" id="{2CDAE592-59B1-CE05-3454-AD6EC412D5E3}"/>
              </a:ext>
            </a:extLst>
          </p:cNvPr>
          <p:cNvGrpSpPr/>
          <p:nvPr/>
        </p:nvGrpSpPr>
        <p:grpSpPr>
          <a:xfrm>
            <a:off x="6813011" y="2196177"/>
            <a:ext cx="2741182" cy="6099692"/>
            <a:chOff x="9049399" y="2341778"/>
            <a:chExt cx="5411932" cy="3221477"/>
          </a:xfrm>
        </p:grpSpPr>
        <p:sp>
          <p:nvSpPr>
            <p:cNvPr id="5" name="Rectangle 4">
              <a:extLst>
                <a:ext uri="{FF2B5EF4-FFF2-40B4-BE49-F238E27FC236}">
                  <a16:creationId xmlns:a16="http://schemas.microsoft.com/office/drawing/2014/main" id="{CD543332-10E4-8866-ACD9-9CD0EB307E6D}"/>
                </a:ext>
              </a:extLst>
            </p:cNvPr>
            <p:cNvSpPr/>
            <p:nvPr/>
          </p:nvSpPr>
          <p:spPr>
            <a:xfrm>
              <a:off x="9051131" y="4648201"/>
              <a:ext cx="5410200" cy="915054"/>
            </a:xfrm>
            <a:prstGeom prst="rect">
              <a:avLst/>
            </a:prstGeom>
            <a:solidFill>
              <a:srgbClr val="DDDDDD"/>
            </a:solidFill>
            <a:ln w="508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AR" sz="3200" b="1">
                  <a:solidFill>
                    <a:schemeClr val="tx1"/>
                  </a:solidFill>
                </a:rPr>
                <a:t>11</a:t>
              </a:r>
            </a:p>
            <a:p>
              <a:pPr algn="ctr"/>
              <a:r>
                <a:rPr lang="es-AR" sz="3200" b="1">
                  <a:solidFill>
                    <a:schemeClr val="tx1"/>
                  </a:solidFill>
                </a:rPr>
                <a:t>13</a:t>
              </a:r>
            </a:p>
            <a:p>
              <a:pPr algn="ctr"/>
              <a:r>
                <a:rPr lang="es-AR" sz="3200" b="1">
                  <a:solidFill>
                    <a:schemeClr val="tx1"/>
                  </a:solidFill>
                </a:rPr>
                <a:t>-1.7</a:t>
              </a:r>
              <a:endParaRPr lang="en-US" sz="3200" b="1">
                <a:solidFill>
                  <a:schemeClr val="tx1"/>
                </a:solidFill>
              </a:endParaRPr>
            </a:p>
          </p:txBody>
        </p:sp>
        <p:sp>
          <p:nvSpPr>
            <p:cNvPr id="6" name="Rectangle 5">
              <a:extLst>
                <a:ext uri="{FF2B5EF4-FFF2-40B4-BE49-F238E27FC236}">
                  <a16:creationId xmlns:a16="http://schemas.microsoft.com/office/drawing/2014/main" id="{9D29B02B-3440-8B52-15A7-CE45870924DF}"/>
                </a:ext>
              </a:extLst>
            </p:cNvPr>
            <p:cNvSpPr/>
            <p:nvPr/>
          </p:nvSpPr>
          <p:spPr>
            <a:xfrm>
              <a:off x="11700306" y="3200400"/>
              <a:ext cx="2761025" cy="1446145"/>
            </a:xfrm>
            <a:prstGeom prst="rect">
              <a:avLst/>
            </a:prstGeom>
            <a:solidFill>
              <a:srgbClr val="B2B2B2"/>
            </a:solidFill>
            <a:ln w="508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AR" sz="3200" b="1">
                  <a:solidFill>
                    <a:schemeClr val="tx1"/>
                  </a:solidFill>
                </a:rPr>
                <a:t>4.1</a:t>
              </a:r>
            </a:p>
            <a:p>
              <a:pPr algn="ctr"/>
              <a:r>
                <a:rPr lang="es-AR" sz="3200" b="1">
                  <a:solidFill>
                    <a:schemeClr val="tx1"/>
                  </a:solidFill>
                </a:rPr>
                <a:t>7.1</a:t>
              </a:r>
            </a:p>
            <a:p>
              <a:pPr algn="ctr"/>
              <a:r>
                <a:rPr lang="es-AR" sz="3200" b="1">
                  <a:solidFill>
                    <a:schemeClr val="tx1"/>
                  </a:solidFill>
                </a:rPr>
                <a:t>-3.0</a:t>
              </a:r>
              <a:endParaRPr lang="en-US" sz="3200" b="1">
                <a:solidFill>
                  <a:schemeClr val="tx1"/>
                </a:solidFill>
              </a:endParaRPr>
            </a:p>
          </p:txBody>
        </p:sp>
        <p:sp>
          <p:nvSpPr>
            <p:cNvPr id="10" name="Rectangle 9">
              <a:extLst>
                <a:ext uri="{FF2B5EF4-FFF2-40B4-BE49-F238E27FC236}">
                  <a16:creationId xmlns:a16="http://schemas.microsoft.com/office/drawing/2014/main" id="{3BD682F1-49D0-F796-99DC-38679FA68A40}"/>
                </a:ext>
              </a:extLst>
            </p:cNvPr>
            <p:cNvSpPr/>
            <p:nvPr/>
          </p:nvSpPr>
          <p:spPr>
            <a:xfrm>
              <a:off x="9051131" y="3200401"/>
              <a:ext cx="2649175" cy="1447800"/>
            </a:xfrm>
            <a:prstGeom prst="rect">
              <a:avLst/>
            </a:prstGeom>
            <a:solidFill>
              <a:schemeClr val="bg1"/>
            </a:solidFill>
            <a:ln w="508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AR" sz="3200" b="1">
                  <a:solidFill>
                    <a:schemeClr val="tx1"/>
                  </a:solidFill>
                </a:rPr>
                <a:t>3.5</a:t>
              </a:r>
            </a:p>
            <a:p>
              <a:pPr algn="ctr"/>
              <a:r>
                <a:rPr lang="es-AR" sz="3200" b="1">
                  <a:solidFill>
                    <a:schemeClr val="tx1"/>
                  </a:solidFill>
                </a:rPr>
                <a:t>8.3</a:t>
              </a:r>
            </a:p>
            <a:p>
              <a:pPr algn="ctr"/>
              <a:r>
                <a:rPr lang="es-AR" sz="3200" b="1">
                  <a:solidFill>
                    <a:schemeClr val="tx1"/>
                  </a:solidFill>
                </a:rPr>
                <a:t>-4.9</a:t>
              </a:r>
              <a:endParaRPr lang="en-US" sz="3200" b="1">
                <a:solidFill>
                  <a:schemeClr val="tx1"/>
                </a:solidFill>
              </a:endParaRPr>
            </a:p>
          </p:txBody>
        </p:sp>
        <p:sp>
          <p:nvSpPr>
            <p:cNvPr id="11" name="Rectangle 10">
              <a:extLst>
                <a:ext uri="{FF2B5EF4-FFF2-40B4-BE49-F238E27FC236}">
                  <a16:creationId xmlns:a16="http://schemas.microsoft.com/office/drawing/2014/main" id="{20C20F9C-FE72-F773-BC58-FC0C233CB6CB}"/>
                </a:ext>
              </a:extLst>
            </p:cNvPr>
            <p:cNvSpPr/>
            <p:nvPr/>
          </p:nvSpPr>
          <p:spPr>
            <a:xfrm>
              <a:off x="9049399" y="2341778"/>
              <a:ext cx="5410200" cy="858622"/>
            </a:xfrm>
            <a:prstGeom prst="rect">
              <a:avLst/>
            </a:prstGeom>
            <a:solidFill>
              <a:srgbClr val="DDDDDD"/>
            </a:solidFill>
            <a:ln w="508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AR" sz="3200" b="1">
                  <a:solidFill>
                    <a:schemeClr val="tx1"/>
                  </a:solidFill>
                </a:rPr>
                <a:t>3.0x10</a:t>
              </a:r>
              <a:r>
                <a:rPr lang="es-AR" sz="3200" b="1" baseline="30000">
                  <a:solidFill>
                    <a:schemeClr val="tx1"/>
                  </a:solidFill>
                </a:rPr>
                <a:t>2</a:t>
              </a:r>
              <a:endParaRPr lang="es-AR" sz="3200" b="1">
                <a:solidFill>
                  <a:schemeClr val="tx1"/>
                </a:solidFill>
              </a:endParaRPr>
            </a:p>
            <a:p>
              <a:pPr algn="ctr"/>
              <a:r>
                <a:rPr lang="es-AR" sz="3200" b="1">
                  <a:solidFill>
                    <a:schemeClr val="tx1"/>
                  </a:solidFill>
                </a:rPr>
                <a:t>17</a:t>
              </a:r>
            </a:p>
            <a:p>
              <a:pPr algn="ctr"/>
              <a:r>
                <a:rPr lang="es-AR" sz="3200" b="1">
                  <a:solidFill>
                    <a:schemeClr val="tx1"/>
                  </a:solidFill>
                </a:rPr>
                <a:t>2.8x10</a:t>
              </a:r>
              <a:r>
                <a:rPr lang="es-AR" sz="3200" b="1" baseline="30000">
                  <a:solidFill>
                    <a:schemeClr val="tx1"/>
                  </a:solidFill>
                </a:rPr>
                <a:t>2</a:t>
              </a:r>
              <a:endParaRPr lang="en-US" sz="3200" b="1">
                <a:solidFill>
                  <a:schemeClr val="tx1"/>
                </a:solidFill>
              </a:endParaRPr>
            </a:p>
          </p:txBody>
        </p:sp>
      </p:grpSp>
      <p:sp>
        <p:nvSpPr>
          <p:cNvPr id="12" name="TextBox 11">
            <a:extLst>
              <a:ext uri="{FF2B5EF4-FFF2-40B4-BE49-F238E27FC236}">
                <a16:creationId xmlns:a16="http://schemas.microsoft.com/office/drawing/2014/main" id="{E875822E-16A7-5E26-CB88-1E4B3F47B650}"/>
              </a:ext>
            </a:extLst>
          </p:cNvPr>
          <p:cNvSpPr txBox="1"/>
          <p:nvPr/>
        </p:nvSpPr>
        <p:spPr>
          <a:xfrm>
            <a:off x="7273692" y="1525468"/>
            <a:ext cx="2126638" cy="707886"/>
          </a:xfrm>
          <a:prstGeom prst="rect">
            <a:avLst/>
          </a:prstGeom>
          <a:noFill/>
        </p:spPr>
        <p:txBody>
          <a:bodyPr wrap="square" rtlCol="0">
            <a:spAutoFit/>
          </a:bodyPr>
          <a:lstStyle/>
          <a:p>
            <a:r>
              <a:rPr lang="es-419" sz="4000">
                <a:solidFill>
                  <a:schemeClr val="bg1"/>
                </a:solidFill>
                <a:latin typeface="Calisto MT" panose="02040603050505030304" pitchFamily="18" charset="0"/>
                <a:cs typeface="Arial" panose="020B0604020202020204" pitchFamily="34" charset="0"/>
              </a:rPr>
              <a:t>1.0 cm</a:t>
            </a:r>
            <a:r>
              <a:rPr lang="es-419" sz="4000" baseline="30000">
                <a:solidFill>
                  <a:schemeClr val="bg1"/>
                </a:solidFill>
                <a:latin typeface="Calisto MT" panose="02040603050505030304" pitchFamily="18" charset="0"/>
                <a:cs typeface="Arial" panose="020B0604020202020204" pitchFamily="34" charset="0"/>
              </a:rPr>
              <a:t>-3</a:t>
            </a:r>
          </a:p>
        </p:txBody>
      </p:sp>
      <p:sp>
        <p:nvSpPr>
          <p:cNvPr id="17" name="TextBox 16">
            <a:extLst>
              <a:ext uri="{FF2B5EF4-FFF2-40B4-BE49-F238E27FC236}">
                <a16:creationId xmlns:a16="http://schemas.microsoft.com/office/drawing/2014/main" id="{55D565DC-00BC-3E6D-7172-47375A49BA9A}"/>
              </a:ext>
            </a:extLst>
          </p:cNvPr>
          <p:cNvSpPr txBox="1"/>
          <p:nvPr/>
        </p:nvSpPr>
        <p:spPr>
          <a:xfrm>
            <a:off x="7457246" y="8369332"/>
            <a:ext cx="1326004" cy="1384995"/>
          </a:xfrm>
          <a:prstGeom prst="rect">
            <a:avLst/>
          </a:prstGeom>
          <a:noFill/>
        </p:spPr>
        <p:txBody>
          <a:bodyPr wrap="none" rtlCol="0">
            <a:spAutoFit/>
          </a:bodyPr>
          <a:lstStyle/>
          <a:p>
            <a:r>
              <a:rPr lang="es-419" sz="2800">
                <a:solidFill>
                  <a:schemeClr val="bg1"/>
                </a:solidFill>
                <a:latin typeface="Calisto MT" panose="02040603050505030304" pitchFamily="18" charset="0"/>
                <a:cs typeface="Arial" panose="020B0604020202020204" pitchFamily="34" charset="0"/>
              </a:rPr>
              <a:t>3.2x10</a:t>
            </a:r>
            <a:r>
              <a:rPr lang="es-419" sz="2800" baseline="30000">
                <a:solidFill>
                  <a:schemeClr val="bg1"/>
                </a:solidFill>
                <a:latin typeface="Calisto MT" panose="02040603050505030304" pitchFamily="18" charset="0"/>
                <a:cs typeface="Arial" panose="020B0604020202020204" pitchFamily="34" charset="0"/>
              </a:rPr>
              <a:t>2</a:t>
            </a:r>
          </a:p>
          <a:p>
            <a:r>
              <a:rPr lang="es-419" sz="2800">
                <a:solidFill>
                  <a:schemeClr val="bg1"/>
                </a:solidFill>
                <a:latin typeface="Calisto MT" panose="02040603050505030304" pitchFamily="18" charset="0"/>
                <a:cs typeface="Arial" panose="020B0604020202020204" pitchFamily="34" charset="0"/>
              </a:rPr>
              <a:t>53</a:t>
            </a:r>
          </a:p>
          <a:p>
            <a:r>
              <a:rPr lang="es-419" sz="2800">
                <a:solidFill>
                  <a:schemeClr val="bg1"/>
                </a:solidFill>
                <a:latin typeface="Calisto MT" panose="02040603050505030304" pitchFamily="18" charset="0"/>
                <a:cs typeface="Arial" panose="020B0604020202020204" pitchFamily="34" charset="0"/>
              </a:rPr>
              <a:t>2.7x10</a:t>
            </a:r>
            <a:r>
              <a:rPr lang="es-419" sz="2800" baseline="30000">
                <a:solidFill>
                  <a:schemeClr val="bg1"/>
                </a:solidFill>
                <a:latin typeface="Calisto MT" panose="02040603050505030304" pitchFamily="18" charset="0"/>
                <a:cs typeface="Arial" panose="020B0604020202020204" pitchFamily="34" charset="0"/>
              </a:rPr>
              <a:t>2</a:t>
            </a:r>
            <a:endParaRPr lang="es-419" sz="2800">
              <a:solidFill>
                <a:schemeClr val="bg1"/>
              </a:solidFill>
              <a:latin typeface="Calisto MT" panose="02040603050505030304" pitchFamily="18" charset="0"/>
              <a:cs typeface="Arial" panose="020B0604020202020204" pitchFamily="34" charset="0"/>
            </a:endParaRPr>
          </a:p>
        </p:txBody>
      </p:sp>
      <p:grpSp>
        <p:nvGrpSpPr>
          <p:cNvPr id="37" name="Group 36">
            <a:extLst>
              <a:ext uri="{FF2B5EF4-FFF2-40B4-BE49-F238E27FC236}">
                <a16:creationId xmlns:a16="http://schemas.microsoft.com/office/drawing/2014/main" id="{B7F15FFC-2E9F-CA8D-3031-28DAB11F6C0D}"/>
              </a:ext>
            </a:extLst>
          </p:cNvPr>
          <p:cNvGrpSpPr/>
          <p:nvPr/>
        </p:nvGrpSpPr>
        <p:grpSpPr>
          <a:xfrm>
            <a:off x="3640931" y="2196177"/>
            <a:ext cx="2741182" cy="6099692"/>
            <a:chOff x="9049399" y="2341778"/>
            <a:chExt cx="5411932" cy="3221477"/>
          </a:xfrm>
        </p:grpSpPr>
        <p:sp>
          <p:nvSpPr>
            <p:cNvPr id="38" name="Rectangle 37">
              <a:extLst>
                <a:ext uri="{FF2B5EF4-FFF2-40B4-BE49-F238E27FC236}">
                  <a16:creationId xmlns:a16="http://schemas.microsoft.com/office/drawing/2014/main" id="{96C6C9C8-1597-6C7A-953A-D0B772FBFD62}"/>
                </a:ext>
              </a:extLst>
            </p:cNvPr>
            <p:cNvSpPr/>
            <p:nvPr/>
          </p:nvSpPr>
          <p:spPr>
            <a:xfrm>
              <a:off x="9051131" y="4648201"/>
              <a:ext cx="5410200" cy="915054"/>
            </a:xfrm>
            <a:prstGeom prst="rect">
              <a:avLst/>
            </a:prstGeom>
            <a:solidFill>
              <a:srgbClr val="DDDDDD"/>
            </a:solidFill>
            <a:ln w="508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AR" sz="3200" b="1">
                  <a:solidFill>
                    <a:schemeClr val="tx1"/>
                  </a:solidFill>
                </a:rPr>
                <a:t>17</a:t>
              </a:r>
            </a:p>
            <a:p>
              <a:pPr algn="ctr"/>
              <a:r>
                <a:rPr lang="es-AR" sz="3200" b="1">
                  <a:solidFill>
                    <a:schemeClr val="tx1"/>
                  </a:solidFill>
                </a:rPr>
                <a:t>6.2</a:t>
              </a:r>
            </a:p>
            <a:p>
              <a:pPr algn="ctr"/>
              <a:r>
                <a:rPr lang="es-AR" sz="3200" b="1">
                  <a:solidFill>
                    <a:schemeClr val="tx1"/>
                  </a:solidFill>
                </a:rPr>
                <a:t>10</a:t>
              </a:r>
              <a:endParaRPr lang="en-US" sz="3200" b="1">
                <a:solidFill>
                  <a:schemeClr val="tx1"/>
                </a:solidFill>
              </a:endParaRPr>
            </a:p>
          </p:txBody>
        </p:sp>
        <p:sp>
          <p:nvSpPr>
            <p:cNvPr id="45" name="Rectangle 44">
              <a:extLst>
                <a:ext uri="{FF2B5EF4-FFF2-40B4-BE49-F238E27FC236}">
                  <a16:creationId xmlns:a16="http://schemas.microsoft.com/office/drawing/2014/main" id="{9C084B9B-85B5-7F0D-DBC2-1223C328EF02}"/>
                </a:ext>
              </a:extLst>
            </p:cNvPr>
            <p:cNvSpPr/>
            <p:nvPr/>
          </p:nvSpPr>
          <p:spPr>
            <a:xfrm>
              <a:off x="11700306" y="3200400"/>
              <a:ext cx="2761025" cy="1446145"/>
            </a:xfrm>
            <a:prstGeom prst="rect">
              <a:avLst/>
            </a:prstGeom>
            <a:solidFill>
              <a:srgbClr val="B2B2B2"/>
            </a:solidFill>
            <a:ln w="508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AR" sz="3200" b="1">
                  <a:solidFill>
                    <a:schemeClr val="tx1"/>
                  </a:solidFill>
                </a:rPr>
                <a:t>9.0</a:t>
              </a:r>
            </a:p>
            <a:p>
              <a:pPr algn="ctr"/>
              <a:r>
                <a:rPr lang="es-AR" sz="3200" b="1">
                  <a:solidFill>
                    <a:schemeClr val="tx1"/>
                  </a:solidFill>
                </a:rPr>
                <a:t>8.8</a:t>
              </a:r>
            </a:p>
            <a:p>
              <a:pPr algn="ctr"/>
              <a:r>
                <a:rPr lang="es-AR" sz="3200" b="1">
                  <a:solidFill>
                    <a:schemeClr val="tx1"/>
                  </a:solidFill>
                </a:rPr>
                <a:t>0.22</a:t>
              </a:r>
              <a:endParaRPr lang="en-US" sz="3200" b="1">
                <a:solidFill>
                  <a:schemeClr val="tx1"/>
                </a:solidFill>
              </a:endParaRPr>
            </a:p>
          </p:txBody>
        </p:sp>
        <p:sp>
          <p:nvSpPr>
            <p:cNvPr id="46" name="Rectangle 45">
              <a:extLst>
                <a:ext uri="{FF2B5EF4-FFF2-40B4-BE49-F238E27FC236}">
                  <a16:creationId xmlns:a16="http://schemas.microsoft.com/office/drawing/2014/main" id="{DBEFBE44-23BD-E6F7-E24C-3B83AC42876F}"/>
                </a:ext>
              </a:extLst>
            </p:cNvPr>
            <p:cNvSpPr/>
            <p:nvPr/>
          </p:nvSpPr>
          <p:spPr>
            <a:xfrm>
              <a:off x="9051131" y="3200401"/>
              <a:ext cx="2649175" cy="1447800"/>
            </a:xfrm>
            <a:prstGeom prst="rect">
              <a:avLst/>
            </a:prstGeom>
            <a:solidFill>
              <a:schemeClr val="bg1"/>
            </a:solidFill>
            <a:ln w="508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AR" sz="3200" b="1">
                  <a:solidFill>
                    <a:schemeClr val="tx1"/>
                  </a:solidFill>
                </a:rPr>
                <a:t>2.2</a:t>
              </a:r>
            </a:p>
            <a:p>
              <a:pPr algn="ctr"/>
              <a:r>
                <a:rPr lang="es-AR" sz="3200" b="1">
                  <a:solidFill>
                    <a:schemeClr val="tx1"/>
                  </a:solidFill>
                </a:rPr>
                <a:t>6.5</a:t>
              </a:r>
            </a:p>
            <a:p>
              <a:pPr algn="ctr"/>
              <a:r>
                <a:rPr lang="es-AR" sz="3200" b="1">
                  <a:solidFill>
                    <a:schemeClr val="tx1"/>
                  </a:solidFill>
                </a:rPr>
                <a:t>-4.3</a:t>
              </a:r>
              <a:endParaRPr lang="en-US" sz="3200" b="1">
                <a:solidFill>
                  <a:schemeClr val="tx1"/>
                </a:solidFill>
              </a:endParaRPr>
            </a:p>
          </p:txBody>
        </p:sp>
        <p:sp>
          <p:nvSpPr>
            <p:cNvPr id="47" name="Rectangle 46">
              <a:extLst>
                <a:ext uri="{FF2B5EF4-FFF2-40B4-BE49-F238E27FC236}">
                  <a16:creationId xmlns:a16="http://schemas.microsoft.com/office/drawing/2014/main" id="{ED1903DA-98E1-408D-CA51-ADAA003101D3}"/>
                </a:ext>
              </a:extLst>
            </p:cNvPr>
            <p:cNvSpPr/>
            <p:nvPr/>
          </p:nvSpPr>
          <p:spPr>
            <a:xfrm>
              <a:off x="9049399" y="2341778"/>
              <a:ext cx="5410200" cy="858622"/>
            </a:xfrm>
            <a:prstGeom prst="rect">
              <a:avLst/>
            </a:prstGeom>
            <a:solidFill>
              <a:srgbClr val="DDDDDD"/>
            </a:solidFill>
            <a:ln w="508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AR" sz="3200" b="1">
                  <a:solidFill>
                    <a:schemeClr val="tx1"/>
                  </a:solidFill>
                </a:rPr>
                <a:t>1.2x10</a:t>
              </a:r>
              <a:r>
                <a:rPr lang="es-AR" sz="3200" b="1" baseline="30000">
                  <a:solidFill>
                    <a:schemeClr val="tx1"/>
                  </a:solidFill>
                </a:rPr>
                <a:t>2</a:t>
              </a:r>
              <a:endParaRPr lang="es-AR" sz="3200" b="1">
                <a:solidFill>
                  <a:schemeClr val="tx1"/>
                </a:solidFill>
              </a:endParaRPr>
            </a:p>
            <a:p>
              <a:pPr algn="ctr"/>
              <a:r>
                <a:rPr lang="es-AR" sz="3200" b="1">
                  <a:solidFill>
                    <a:schemeClr val="tx1"/>
                  </a:solidFill>
                </a:rPr>
                <a:t>20</a:t>
              </a:r>
            </a:p>
            <a:p>
              <a:pPr algn="ctr"/>
              <a:r>
                <a:rPr lang="es-AR" sz="3200" b="1">
                  <a:solidFill>
                    <a:schemeClr val="tx1"/>
                  </a:solidFill>
                </a:rPr>
                <a:t>1.0x10</a:t>
              </a:r>
              <a:r>
                <a:rPr lang="es-AR" sz="3200" b="1" baseline="30000">
                  <a:solidFill>
                    <a:schemeClr val="tx1"/>
                  </a:solidFill>
                </a:rPr>
                <a:t>2</a:t>
              </a:r>
              <a:endParaRPr lang="en-US" sz="3200" b="1">
                <a:solidFill>
                  <a:schemeClr val="tx1"/>
                </a:solidFill>
              </a:endParaRPr>
            </a:p>
          </p:txBody>
        </p:sp>
      </p:grpSp>
      <p:sp>
        <p:nvSpPr>
          <p:cNvPr id="48" name="TextBox 47">
            <a:extLst>
              <a:ext uri="{FF2B5EF4-FFF2-40B4-BE49-F238E27FC236}">
                <a16:creationId xmlns:a16="http://schemas.microsoft.com/office/drawing/2014/main" id="{85839D82-3889-6304-BF71-E9F8D9571DFB}"/>
              </a:ext>
            </a:extLst>
          </p:cNvPr>
          <p:cNvSpPr txBox="1"/>
          <p:nvPr/>
        </p:nvSpPr>
        <p:spPr>
          <a:xfrm>
            <a:off x="4101612" y="1525468"/>
            <a:ext cx="2126638" cy="707886"/>
          </a:xfrm>
          <a:prstGeom prst="rect">
            <a:avLst/>
          </a:prstGeom>
          <a:noFill/>
        </p:spPr>
        <p:txBody>
          <a:bodyPr wrap="square" rtlCol="0">
            <a:spAutoFit/>
          </a:bodyPr>
          <a:lstStyle/>
          <a:p>
            <a:r>
              <a:rPr lang="es-419" sz="4000">
                <a:solidFill>
                  <a:schemeClr val="bg1"/>
                </a:solidFill>
                <a:latin typeface="Calisto MT" panose="02040603050505030304" pitchFamily="18" charset="0"/>
                <a:cs typeface="Arial" panose="020B0604020202020204" pitchFamily="34" charset="0"/>
              </a:rPr>
              <a:t>0.5 cm</a:t>
            </a:r>
            <a:r>
              <a:rPr lang="es-419" sz="4000" baseline="30000">
                <a:solidFill>
                  <a:schemeClr val="bg1"/>
                </a:solidFill>
                <a:latin typeface="Calisto MT" panose="02040603050505030304" pitchFamily="18" charset="0"/>
                <a:cs typeface="Arial" panose="020B0604020202020204" pitchFamily="34" charset="0"/>
              </a:rPr>
              <a:t>-3</a:t>
            </a:r>
          </a:p>
        </p:txBody>
      </p:sp>
      <p:sp>
        <p:nvSpPr>
          <p:cNvPr id="49" name="TextBox 48">
            <a:extLst>
              <a:ext uri="{FF2B5EF4-FFF2-40B4-BE49-F238E27FC236}">
                <a16:creationId xmlns:a16="http://schemas.microsoft.com/office/drawing/2014/main" id="{E864F7C3-5518-FD64-A84A-2907EBE0C0B4}"/>
              </a:ext>
            </a:extLst>
          </p:cNvPr>
          <p:cNvSpPr txBox="1"/>
          <p:nvPr/>
        </p:nvSpPr>
        <p:spPr>
          <a:xfrm>
            <a:off x="4285166" y="8369332"/>
            <a:ext cx="1326004" cy="1384995"/>
          </a:xfrm>
          <a:prstGeom prst="rect">
            <a:avLst/>
          </a:prstGeom>
          <a:noFill/>
        </p:spPr>
        <p:txBody>
          <a:bodyPr wrap="none" rtlCol="0">
            <a:spAutoFit/>
          </a:bodyPr>
          <a:lstStyle/>
          <a:p>
            <a:r>
              <a:rPr lang="es-419" sz="2800">
                <a:solidFill>
                  <a:schemeClr val="bg1"/>
                </a:solidFill>
                <a:latin typeface="Calisto MT" panose="02040603050505030304" pitchFamily="18" charset="0"/>
                <a:cs typeface="Arial" panose="020B0604020202020204" pitchFamily="34" charset="0"/>
              </a:rPr>
              <a:t>1.5x10</a:t>
            </a:r>
            <a:r>
              <a:rPr lang="es-419" sz="2800" baseline="30000">
                <a:solidFill>
                  <a:schemeClr val="bg1"/>
                </a:solidFill>
                <a:latin typeface="Calisto MT" panose="02040603050505030304" pitchFamily="18" charset="0"/>
                <a:cs typeface="Arial" panose="020B0604020202020204" pitchFamily="34" charset="0"/>
              </a:rPr>
              <a:t>2</a:t>
            </a:r>
          </a:p>
          <a:p>
            <a:r>
              <a:rPr lang="es-419" sz="2800">
                <a:solidFill>
                  <a:schemeClr val="bg1"/>
                </a:solidFill>
                <a:latin typeface="Calisto MT" panose="02040603050505030304" pitchFamily="18" charset="0"/>
                <a:cs typeface="Arial" panose="020B0604020202020204" pitchFamily="34" charset="0"/>
              </a:rPr>
              <a:t>48</a:t>
            </a:r>
          </a:p>
          <a:p>
            <a:r>
              <a:rPr lang="es-419" sz="2800">
                <a:solidFill>
                  <a:schemeClr val="bg1"/>
                </a:solidFill>
                <a:latin typeface="Calisto MT" panose="02040603050505030304" pitchFamily="18" charset="0"/>
                <a:cs typeface="Arial" panose="020B0604020202020204" pitchFamily="34" charset="0"/>
              </a:rPr>
              <a:t>1.1x10</a:t>
            </a:r>
            <a:r>
              <a:rPr lang="es-419" sz="2800" baseline="30000">
                <a:solidFill>
                  <a:schemeClr val="bg1"/>
                </a:solidFill>
                <a:latin typeface="Calisto MT" panose="02040603050505030304" pitchFamily="18" charset="0"/>
                <a:cs typeface="Arial" panose="020B0604020202020204" pitchFamily="34" charset="0"/>
              </a:rPr>
              <a:t>2</a:t>
            </a:r>
            <a:endParaRPr lang="es-419" sz="2800">
              <a:solidFill>
                <a:schemeClr val="bg1"/>
              </a:solidFill>
              <a:latin typeface="Calisto MT" panose="02040603050505030304" pitchFamily="18" charset="0"/>
              <a:cs typeface="Arial" panose="020B0604020202020204" pitchFamily="34" charset="0"/>
            </a:endParaRPr>
          </a:p>
        </p:txBody>
      </p:sp>
      <p:grpSp>
        <p:nvGrpSpPr>
          <p:cNvPr id="50" name="Group 49">
            <a:extLst>
              <a:ext uri="{FF2B5EF4-FFF2-40B4-BE49-F238E27FC236}">
                <a16:creationId xmlns:a16="http://schemas.microsoft.com/office/drawing/2014/main" id="{F0762A7A-06C8-E4A9-9C5A-C7328A0C0DC6}"/>
              </a:ext>
            </a:extLst>
          </p:cNvPr>
          <p:cNvGrpSpPr/>
          <p:nvPr/>
        </p:nvGrpSpPr>
        <p:grpSpPr>
          <a:xfrm>
            <a:off x="476062" y="2170777"/>
            <a:ext cx="2741182" cy="6099692"/>
            <a:chOff x="9049399" y="2341778"/>
            <a:chExt cx="5411932" cy="3221477"/>
          </a:xfrm>
        </p:grpSpPr>
        <p:sp>
          <p:nvSpPr>
            <p:cNvPr id="51" name="Rectangle 50">
              <a:extLst>
                <a:ext uri="{FF2B5EF4-FFF2-40B4-BE49-F238E27FC236}">
                  <a16:creationId xmlns:a16="http://schemas.microsoft.com/office/drawing/2014/main" id="{298B2860-6BEC-93C3-1EBB-8E535654980C}"/>
                </a:ext>
              </a:extLst>
            </p:cNvPr>
            <p:cNvSpPr/>
            <p:nvPr/>
          </p:nvSpPr>
          <p:spPr>
            <a:xfrm>
              <a:off x="9051131" y="4648201"/>
              <a:ext cx="5410200" cy="915054"/>
            </a:xfrm>
            <a:prstGeom prst="rect">
              <a:avLst/>
            </a:prstGeom>
            <a:solidFill>
              <a:srgbClr val="DDDDDD"/>
            </a:solidFill>
            <a:ln w="508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AR" sz="3200" b="1">
                  <a:solidFill>
                    <a:schemeClr val="tx1"/>
                  </a:solidFill>
                </a:rPr>
                <a:t>1.1x10</a:t>
              </a:r>
              <a:r>
                <a:rPr lang="es-AR" sz="3200" b="1" baseline="30000">
                  <a:solidFill>
                    <a:schemeClr val="tx1"/>
                  </a:solidFill>
                </a:rPr>
                <a:t>2</a:t>
              </a:r>
              <a:endParaRPr lang="es-AR" sz="3200" b="1">
                <a:solidFill>
                  <a:schemeClr val="tx1"/>
                </a:solidFill>
              </a:endParaRPr>
            </a:p>
            <a:p>
              <a:pPr algn="ctr"/>
              <a:r>
                <a:rPr lang="es-AR" sz="3200" b="1">
                  <a:solidFill>
                    <a:schemeClr val="tx1"/>
                  </a:solidFill>
                </a:rPr>
                <a:t>10</a:t>
              </a:r>
            </a:p>
            <a:p>
              <a:pPr algn="ctr"/>
              <a:r>
                <a:rPr lang="es-AR" sz="3200" b="1">
                  <a:solidFill>
                    <a:schemeClr val="tx1"/>
                  </a:solidFill>
                </a:rPr>
                <a:t>1.0x10</a:t>
              </a:r>
              <a:r>
                <a:rPr lang="es-AR" sz="3200" b="1" baseline="30000">
                  <a:solidFill>
                    <a:schemeClr val="tx1"/>
                  </a:solidFill>
                </a:rPr>
                <a:t>2</a:t>
              </a:r>
              <a:endParaRPr lang="es-AR" sz="3200" b="1">
                <a:solidFill>
                  <a:schemeClr val="tx1"/>
                </a:solidFill>
              </a:endParaRPr>
            </a:p>
          </p:txBody>
        </p:sp>
        <p:sp>
          <p:nvSpPr>
            <p:cNvPr id="52" name="Rectangle 51">
              <a:extLst>
                <a:ext uri="{FF2B5EF4-FFF2-40B4-BE49-F238E27FC236}">
                  <a16:creationId xmlns:a16="http://schemas.microsoft.com/office/drawing/2014/main" id="{9110C668-5740-5E92-3359-E6D43A94D428}"/>
                </a:ext>
              </a:extLst>
            </p:cNvPr>
            <p:cNvSpPr/>
            <p:nvPr/>
          </p:nvSpPr>
          <p:spPr>
            <a:xfrm>
              <a:off x="11700306" y="3200400"/>
              <a:ext cx="2761025" cy="1446145"/>
            </a:xfrm>
            <a:prstGeom prst="rect">
              <a:avLst/>
            </a:prstGeom>
            <a:solidFill>
              <a:srgbClr val="B2B2B2"/>
            </a:solidFill>
            <a:ln w="508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AR" sz="3200" b="1">
                  <a:solidFill>
                    <a:schemeClr val="tx1"/>
                  </a:solidFill>
                </a:rPr>
                <a:t>41</a:t>
              </a:r>
            </a:p>
            <a:p>
              <a:pPr algn="ctr"/>
              <a:r>
                <a:rPr lang="es-AR" sz="3200" b="1">
                  <a:solidFill>
                    <a:schemeClr val="tx1"/>
                  </a:solidFill>
                </a:rPr>
                <a:t>12</a:t>
              </a:r>
            </a:p>
            <a:p>
              <a:pPr algn="ctr"/>
              <a:r>
                <a:rPr lang="es-AR" sz="3200" b="1">
                  <a:solidFill>
                    <a:schemeClr val="tx1"/>
                  </a:solidFill>
                </a:rPr>
                <a:t>28</a:t>
              </a:r>
              <a:endParaRPr lang="en-US" sz="3200" b="1">
                <a:solidFill>
                  <a:schemeClr val="tx1"/>
                </a:solidFill>
              </a:endParaRPr>
            </a:p>
          </p:txBody>
        </p:sp>
        <p:sp>
          <p:nvSpPr>
            <p:cNvPr id="53" name="Rectangle 52">
              <a:extLst>
                <a:ext uri="{FF2B5EF4-FFF2-40B4-BE49-F238E27FC236}">
                  <a16:creationId xmlns:a16="http://schemas.microsoft.com/office/drawing/2014/main" id="{A4990136-D9E2-96AD-5510-776011BAB578}"/>
                </a:ext>
              </a:extLst>
            </p:cNvPr>
            <p:cNvSpPr/>
            <p:nvPr/>
          </p:nvSpPr>
          <p:spPr>
            <a:xfrm>
              <a:off x="9051131" y="3200401"/>
              <a:ext cx="2649175" cy="1447800"/>
            </a:xfrm>
            <a:prstGeom prst="rect">
              <a:avLst/>
            </a:prstGeom>
            <a:solidFill>
              <a:schemeClr val="bg1"/>
            </a:solidFill>
            <a:ln w="508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AR" sz="3200" b="1">
                  <a:solidFill>
                    <a:schemeClr val="tx1"/>
                  </a:solidFill>
                </a:rPr>
                <a:t>1.6</a:t>
              </a:r>
            </a:p>
            <a:p>
              <a:pPr algn="ctr"/>
              <a:r>
                <a:rPr lang="es-AR" sz="3200" b="1">
                  <a:solidFill>
                    <a:schemeClr val="tx1"/>
                  </a:solidFill>
                </a:rPr>
                <a:t>6.4</a:t>
              </a:r>
            </a:p>
            <a:p>
              <a:pPr algn="ctr"/>
              <a:r>
                <a:rPr lang="es-AR" sz="3200" b="1">
                  <a:solidFill>
                    <a:schemeClr val="tx1"/>
                  </a:solidFill>
                </a:rPr>
                <a:t>-4.8</a:t>
              </a:r>
              <a:endParaRPr lang="en-US" sz="3200" b="1">
                <a:solidFill>
                  <a:schemeClr val="tx1"/>
                </a:solidFill>
              </a:endParaRPr>
            </a:p>
          </p:txBody>
        </p:sp>
        <p:sp>
          <p:nvSpPr>
            <p:cNvPr id="54" name="Rectangle 53">
              <a:extLst>
                <a:ext uri="{FF2B5EF4-FFF2-40B4-BE49-F238E27FC236}">
                  <a16:creationId xmlns:a16="http://schemas.microsoft.com/office/drawing/2014/main" id="{7862A83C-3151-1100-1B0B-8F264B990C19}"/>
                </a:ext>
              </a:extLst>
            </p:cNvPr>
            <p:cNvSpPr/>
            <p:nvPr/>
          </p:nvSpPr>
          <p:spPr>
            <a:xfrm>
              <a:off x="9049399" y="2341778"/>
              <a:ext cx="5410200" cy="858622"/>
            </a:xfrm>
            <a:prstGeom prst="rect">
              <a:avLst/>
            </a:prstGeom>
            <a:solidFill>
              <a:srgbClr val="DDDDDD"/>
            </a:solidFill>
            <a:ln w="508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AR" sz="3200" b="1">
                  <a:solidFill>
                    <a:schemeClr val="tx1"/>
                  </a:solidFill>
                </a:rPr>
                <a:t>0.42</a:t>
              </a:r>
            </a:p>
            <a:p>
              <a:pPr algn="ctr"/>
              <a:r>
                <a:rPr lang="es-AR" sz="3200" b="1">
                  <a:solidFill>
                    <a:schemeClr val="tx1"/>
                  </a:solidFill>
                </a:rPr>
                <a:t>0.12</a:t>
              </a:r>
            </a:p>
            <a:p>
              <a:pPr algn="ctr"/>
              <a:r>
                <a:rPr lang="es-AR" sz="3200" b="1">
                  <a:solidFill>
                    <a:schemeClr val="tx1"/>
                  </a:solidFill>
                </a:rPr>
                <a:t>0.30</a:t>
              </a:r>
              <a:endParaRPr lang="en-US" sz="3200" b="1">
                <a:solidFill>
                  <a:schemeClr val="tx1"/>
                </a:solidFill>
              </a:endParaRPr>
            </a:p>
          </p:txBody>
        </p:sp>
      </p:grpSp>
      <p:sp>
        <p:nvSpPr>
          <p:cNvPr id="55" name="TextBox 54">
            <a:extLst>
              <a:ext uri="{FF2B5EF4-FFF2-40B4-BE49-F238E27FC236}">
                <a16:creationId xmlns:a16="http://schemas.microsoft.com/office/drawing/2014/main" id="{C406AAE1-0587-EF53-7D55-E9803546DBB8}"/>
              </a:ext>
            </a:extLst>
          </p:cNvPr>
          <p:cNvSpPr txBox="1"/>
          <p:nvPr/>
        </p:nvSpPr>
        <p:spPr>
          <a:xfrm>
            <a:off x="936743" y="1500068"/>
            <a:ext cx="2126638" cy="707886"/>
          </a:xfrm>
          <a:prstGeom prst="rect">
            <a:avLst/>
          </a:prstGeom>
          <a:noFill/>
        </p:spPr>
        <p:txBody>
          <a:bodyPr wrap="square" rtlCol="0">
            <a:spAutoFit/>
          </a:bodyPr>
          <a:lstStyle/>
          <a:p>
            <a:r>
              <a:rPr lang="es-419" sz="4000">
                <a:solidFill>
                  <a:schemeClr val="bg1"/>
                </a:solidFill>
                <a:latin typeface="Calisto MT" panose="02040603050505030304" pitchFamily="18" charset="0"/>
                <a:cs typeface="Arial" panose="020B0604020202020204" pitchFamily="34" charset="0"/>
              </a:rPr>
              <a:t>0.1 cm</a:t>
            </a:r>
            <a:r>
              <a:rPr lang="es-419" sz="4000" baseline="30000">
                <a:solidFill>
                  <a:schemeClr val="bg1"/>
                </a:solidFill>
                <a:latin typeface="Calisto MT" panose="02040603050505030304" pitchFamily="18" charset="0"/>
                <a:cs typeface="Arial" panose="020B0604020202020204" pitchFamily="34" charset="0"/>
              </a:rPr>
              <a:t>-3</a:t>
            </a:r>
          </a:p>
        </p:txBody>
      </p:sp>
      <p:sp>
        <p:nvSpPr>
          <p:cNvPr id="60" name="TextBox 59">
            <a:extLst>
              <a:ext uri="{FF2B5EF4-FFF2-40B4-BE49-F238E27FC236}">
                <a16:creationId xmlns:a16="http://schemas.microsoft.com/office/drawing/2014/main" id="{6A7F469A-3F10-72C5-09F0-FDBBBC90AF05}"/>
              </a:ext>
            </a:extLst>
          </p:cNvPr>
          <p:cNvSpPr txBox="1"/>
          <p:nvPr/>
        </p:nvSpPr>
        <p:spPr>
          <a:xfrm>
            <a:off x="1120297" y="8343932"/>
            <a:ext cx="1326004" cy="1384995"/>
          </a:xfrm>
          <a:prstGeom prst="rect">
            <a:avLst/>
          </a:prstGeom>
          <a:noFill/>
        </p:spPr>
        <p:txBody>
          <a:bodyPr wrap="none" rtlCol="0">
            <a:spAutoFit/>
          </a:bodyPr>
          <a:lstStyle/>
          <a:p>
            <a:r>
              <a:rPr lang="es-419" sz="2800">
                <a:solidFill>
                  <a:schemeClr val="bg1"/>
                </a:solidFill>
                <a:latin typeface="Calisto MT" panose="02040603050505030304" pitchFamily="18" charset="0"/>
                <a:cs typeface="Arial" panose="020B0604020202020204" pitchFamily="34" charset="0"/>
              </a:rPr>
              <a:t>1.8x10</a:t>
            </a:r>
            <a:r>
              <a:rPr lang="es-419" sz="2800" baseline="30000">
                <a:solidFill>
                  <a:schemeClr val="bg1"/>
                </a:solidFill>
                <a:latin typeface="Calisto MT" panose="02040603050505030304" pitchFamily="18" charset="0"/>
                <a:cs typeface="Arial" panose="020B0604020202020204" pitchFamily="34" charset="0"/>
              </a:rPr>
              <a:t>2</a:t>
            </a:r>
          </a:p>
          <a:p>
            <a:r>
              <a:rPr lang="es-419" sz="2800">
                <a:solidFill>
                  <a:schemeClr val="bg1"/>
                </a:solidFill>
                <a:latin typeface="Calisto MT" panose="02040603050505030304" pitchFamily="18" charset="0"/>
                <a:cs typeface="Arial" panose="020B0604020202020204" pitchFamily="34" charset="0"/>
              </a:rPr>
              <a:t>37</a:t>
            </a:r>
          </a:p>
          <a:p>
            <a:r>
              <a:rPr lang="es-419" sz="2800">
                <a:solidFill>
                  <a:schemeClr val="bg1"/>
                </a:solidFill>
                <a:latin typeface="Calisto MT" panose="02040603050505030304" pitchFamily="18" charset="0"/>
                <a:cs typeface="Arial" panose="020B0604020202020204" pitchFamily="34" charset="0"/>
              </a:rPr>
              <a:t>1.4x10</a:t>
            </a:r>
            <a:r>
              <a:rPr lang="es-419" sz="2800" baseline="30000">
                <a:solidFill>
                  <a:schemeClr val="bg1"/>
                </a:solidFill>
                <a:latin typeface="Calisto MT" panose="02040603050505030304" pitchFamily="18" charset="0"/>
                <a:cs typeface="Arial" panose="020B0604020202020204" pitchFamily="34" charset="0"/>
              </a:rPr>
              <a:t>2</a:t>
            </a:r>
            <a:endParaRPr lang="es-419" sz="2800">
              <a:solidFill>
                <a:schemeClr val="bg1"/>
              </a:solidFill>
              <a:latin typeface="Calisto MT" panose="02040603050505030304" pitchFamily="18" charset="0"/>
              <a:cs typeface="Arial" panose="020B0604020202020204" pitchFamily="34" charset="0"/>
            </a:endParaRPr>
          </a:p>
        </p:txBody>
      </p:sp>
      <p:sp>
        <p:nvSpPr>
          <p:cNvPr id="61" name="TextBox 60">
            <a:extLst>
              <a:ext uri="{FF2B5EF4-FFF2-40B4-BE49-F238E27FC236}">
                <a16:creationId xmlns:a16="http://schemas.microsoft.com/office/drawing/2014/main" id="{F478A665-61AA-E421-417B-E760D332BF03}"/>
              </a:ext>
            </a:extLst>
          </p:cNvPr>
          <p:cNvSpPr txBox="1"/>
          <p:nvPr/>
        </p:nvSpPr>
        <p:spPr>
          <a:xfrm>
            <a:off x="14325819" y="25400"/>
            <a:ext cx="2999539" cy="707886"/>
          </a:xfrm>
          <a:prstGeom prst="rect">
            <a:avLst/>
          </a:prstGeom>
          <a:noFill/>
        </p:spPr>
        <p:txBody>
          <a:bodyPr wrap="none" rtlCol="0">
            <a:spAutoFit/>
          </a:bodyPr>
          <a:lstStyle/>
          <a:p>
            <a:r>
              <a:rPr lang="es-419" sz="4000">
                <a:solidFill>
                  <a:schemeClr val="bg1"/>
                </a:solidFill>
                <a:latin typeface="Calisto MT" panose="02040603050505030304" pitchFamily="18" charset="0"/>
                <a:cs typeface="Arial" panose="020B0604020202020204" pitchFamily="34" charset="0"/>
              </a:rPr>
              <a:t>units: 10</a:t>
            </a:r>
            <a:r>
              <a:rPr lang="es-419" sz="4000" baseline="30000">
                <a:solidFill>
                  <a:schemeClr val="bg1"/>
                </a:solidFill>
                <a:latin typeface="Calisto MT" panose="02040603050505030304" pitchFamily="18" charset="0"/>
                <a:cs typeface="Arial" panose="020B0604020202020204" pitchFamily="34" charset="0"/>
              </a:rPr>
              <a:t>23</a:t>
            </a:r>
            <a:r>
              <a:rPr lang="es-419" sz="4000">
                <a:solidFill>
                  <a:schemeClr val="bg1"/>
                </a:solidFill>
                <a:latin typeface="Calisto MT" panose="02040603050505030304" pitchFamily="18" charset="0"/>
                <a:cs typeface="Arial" panose="020B0604020202020204" pitchFamily="34" charset="0"/>
              </a:rPr>
              <a:t> s</a:t>
            </a:r>
            <a:r>
              <a:rPr lang="es-419" sz="4000" baseline="30000">
                <a:solidFill>
                  <a:schemeClr val="bg1"/>
                </a:solidFill>
                <a:latin typeface="Calisto MT" panose="02040603050505030304" pitchFamily="18" charset="0"/>
                <a:cs typeface="Arial" panose="020B0604020202020204" pitchFamily="34" charset="0"/>
              </a:rPr>
              <a:t>-1</a:t>
            </a:r>
          </a:p>
        </p:txBody>
      </p:sp>
    </p:spTree>
    <p:extLst>
      <p:ext uri="{BB962C8B-B14F-4D97-AF65-F5344CB8AC3E}">
        <p14:creationId xmlns:p14="http://schemas.microsoft.com/office/powerpoint/2010/main" val="2365221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DCC3578-F71C-8DA5-742C-FAF0FE9E00EA}"/>
              </a:ext>
            </a:extLst>
          </p:cNvPr>
          <p:cNvSpPr>
            <a:spLocks noGrp="1"/>
          </p:cNvSpPr>
          <p:nvPr>
            <p:ph type="sldNum" sz="quarter" idx="12"/>
          </p:nvPr>
        </p:nvSpPr>
        <p:spPr/>
        <p:txBody>
          <a:bodyPr/>
          <a:lstStyle/>
          <a:p>
            <a:fld id="{C6D1AB73-2785-4F21-AC41-9BEEFFE137EA}" type="slidenum">
              <a:rPr lang="fr-FR" smtClean="0"/>
              <a:t>41</a:t>
            </a:fld>
            <a:endParaRPr lang="fr-FR"/>
          </a:p>
        </p:txBody>
      </p:sp>
      <p:pic>
        <p:nvPicPr>
          <p:cNvPr id="8" name="Picture 7">
            <a:extLst>
              <a:ext uri="{FF2B5EF4-FFF2-40B4-BE49-F238E27FC236}">
                <a16:creationId xmlns:a16="http://schemas.microsoft.com/office/drawing/2014/main" id="{E35D67F4-7441-2005-A180-08ABB57093C1}"/>
              </a:ext>
            </a:extLst>
          </p:cNvPr>
          <p:cNvPicPr>
            <a:picLocks noChangeAspect="1"/>
          </p:cNvPicPr>
          <p:nvPr/>
        </p:nvPicPr>
        <p:blipFill>
          <a:blip r:embed="rId3"/>
          <a:stretch>
            <a:fillRect/>
          </a:stretch>
        </p:blipFill>
        <p:spPr>
          <a:xfrm>
            <a:off x="1202531" y="152400"/>
            <a:ext cx="14630400" cy="7315200"/>
          </a:xfrm>
          <a:prstGeom prst="rect">
            <a:avLst/>
          </a:prstGeom>
        </p:spPr>
      </p:pic>
      <p:sp>
        <p:nvSpPr>
          <p:cNvPr id="10" name="TextBox 9">
            <a:extLst>
              <a:ext uri="{FF2B5EF4-FFF2-40B4-BE49-F238E27FC236}">
                <a16:creationId xmlns:a16="http://schemas.microsoft.com/office/drawing/2014/main" id="{8998DBCD-798D-54DC-5001-7804D8B0DA2C}"/>
              </a:ext>
            </a:extLst>
          </p:cNvPr>
          <p:cNvSpPr txBox="1"/>
          <p:nvPr/>
        </p:nvSpPr>
        <p:spPr>
          <a:xfrm>
            <a:off x="219983" y="7797641"/>
            <a:ext cx="15612948" cy="1569660"/>
          </a:xfrm>
          <a:prstGeom prst="rect">
            <a:avLst/>
          </a:prstGeom>
          <a:noFill/>
        </p:spPr>
        <p:txBody>
          <a:bodyPr wrap="square">
            <a:spAutoFit/>
          </a:bodyPr>
          <a:lstStyle/>
          <a:p>
            <a:pPr marL="285750" indent="-285750">
              <a:buFont typeface="Arial" panose="020B0604020202020204" pitchFamily="34" charset="0"/>
              <a:buChar char="•"/>
            </a:pPr>
            <a:r>
              <a:rPr lang="es-AR" sz="3200">
                <a:solidFill>
                  <a:schemeClr val="bg1"/>
                </a:solidFill>
              </a:rPr>
              <a:t>Slow outward fluxes appear to dominate overall</a:t>
            </a:r>
          </a:p>
          <a:p>
            <a:pPr marL="285750" indent="-285750">
              <a:buFont typeface="Arial" panose="020B0604020202020204" pitchFamily="34" charset="0"/>
              <a:buChar char="•"/>
            </a:pPr>
            <a:r>
              <a:rPr lang="es-AR" sz="3200">
                <a:solidFill>
                  <a:schemeClr val="bg1"/>
                </a:solidFill>
              </a:rPr>
              <a:t>Fast inward fluxes increase consistently with solar wind density</a:t>
            </a:r>
          </a:p>
          <a:p>
            <a:pPr marL="285750" indent="-285750">
              <a:buFont typeface="Arial" panose="020B0604020202020204" pitchFamily="34" charset="0"/>
              <a:buChar char="•"/>
            </a:pPr>
            <a:r>
              <a:rPr lang="es-AR" sz="3200">
                <a:solidFill>
                  <a:schemeClr val="bg1"/>
                </a:solidFill>
              </a:rPr>
              <a:t>Total flux reaches a peak at 1.0cc</a:t>
            </a:r>
          </a:p>
        </p:txBody>
      </p:sp>
      <p:pic>
        <p:nvPicPr>
          <p:cNvPr id="3" name="Picture 2">
            <a:extLst>
              <a:ext uri="{FF2B5EF4-FFF2-40B4-BE49-F238E27FC236}">
                <a16:creationId xmlns:a16="http://schemas.microsoft.com/office/drawing/2014/main" id="{130CD40C-62F4-E332-5273-ACBFBE1C1947}"/>
              </a:ext>
            </a:extLst>
          </p:cNvPr>
          <p:cNvPicPr>
            <a:picLocks noChangeAspect="1"/>
          </p:cNvPicPr>
          <p:nvPr/>
        </p:nvPicPr>
        <p:blipFill>
          <a:blip r:embed="rId4"/>
          <a:stretch>
            <a:fillRect/>
          </a:stretch>
        </p:blipFill>
        <p:spPr>
          <a:xfrm>
            <a:off x="1202531" y="152400"/>
            <a:ext cx="14630400" cy="7315200"/>
          </a:xfrm>
          <a:prstGeom prst="rect">
            <a:avLst/>
          </a:prstGeom>
        </p:spPr>
      </p:pic>
    </p:spTree>
    <p:extLst>
      <p:ext uri="{BB962C8B-B14F-4D97-AF65-F5344CB8AC3E}">
        <p14:creationId xmlns:p14="http://schemas.microsoft.com/office/powerpoint/2010/main" val="39099204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DCC3578-F71C-8DA5-742C-FAF0FE9E00EA}"/>
              </a:ext>
            </a:extLst>
          </p:cNvPr>
          <p:cNvSpPr>
            <a:spLocks noGrp="1"/>
          </p:cNvSpPr>
          <p:nvPr>
            <p:ph type="sldNum" sz="quarter" idx="12"/>
          </p:nvPr>
        </p:nvSpPr>
        <p:spPr/>
        <p:txBody>
          <a:bodyPr/>
          <a:lstStyle/>
          <a:p>
            <a:fld id="{C6D1AB73-2785-4F21-AC41-9BEEFFE137EA}" type="slidenum">
              <a:rPr lang="fr-FR" smtClean="0"/>
              <a:t>42</a:t>
            </a:fld>
            <a:endParaRPr lang="fr-FR"/>
          </a:p>
        </p:txBody>
      </p:sp>
      <p:pic>
        <p:nvPicPr>
          <p:cNvPr id="8" name="Picture 7">
            <a:extLst>
              <a:ext uri="{FF2B5EF4-FFF2-40B4-BE49-F238E27FC236}">
                <a16:creationId xmlns:a16="http://schemas.microsoft.com/office/drawing/2014/main" id="{E35D67F4-7441-2005-A180-08ABB57093C1}"/>
              </a:ext>
            </a:extLst>
          </p:cNvPr>
          <p:cNvPicPr>
            <a:picLocks noChangeAspect="1"/>
          </p:cNvPicPr>
          <p:nvPr/>
        </p:nvPicPr>
        <p:blipFill>
          <a:blip r:embed="rId3"/>
          <a:stretch>
            <a:fillRect/>
          </a:stretch>
        </p:blipFill>
        <p:spPr>
          <a:xfrm>
            <a:off x="1202531" y="152400"/>
            <a:ext cx="14630400" cy="7315200"/>
          </a:xfrm>
          <a:prstGeom prst="rect">
            <a:avLst/>
          </a:prstGeom>
        </p:spPr>
      </p:pic>
      <p:sp>
        <p:nvSpPr>
          <p:cNvPr id="10" name="TextBox 9">
            <a:extLst>
              <a:ext uri="{FF2B5EF4-FFF2-40B4-BE49-F238E27FC236}">
                <a16:creationId xmlns:a16="http://schemas.microsoft.com/office/drawing/2014/main" id="{8998DBCD-798D-54DC-5001-7804D8B0DA2C}"/>
              </a:ext>
            </a:extLst>
          </p:cNvPr>
          <p:cNvSpPr txBox="1"/>
          <p:nvPr/>
        </p:nvSpPr>
        <p:spPr>
          <a:xfrm>
            <a:off x="219983" y="7797641"/>
            <a:ext cx="15612948" cy="1569660"/>
          </a:xfrm>
          <a:prstGeom prst="rect">
            <a:avLst/>
          </a:prstGeom>
          <a:noFill/>
        </p:spPr>
        <p:txBody>
          <a:bodyPr wrap="square">
            <a:spAutoFit/>
          </a:bodyPr>
          <a:lstStyle/>
          <a:p>
            <a:pPr marL="285750" indent="-285750">
              <a:buFont typeface="Arial" panose="020B0604020202020204" pitchFamily="34" charset="0"/>
              <a:buChar char="•"/>
            </a:pPr>
            <a:r>
              <a:rPr lang="es-AR" sz="3200">
                <a:solidFill>
                  <a:schemeClr val="bg1"/>
                </a:solidFill>
              </a:rPr>
              <a:t>Fast inward fluxes dominate the dayside (as expected)</a:t>
            </a:r>
          </a:p>
          <a:p>
            <a:pPr marL="285750" indent="-285750">
              <a:buFont typeface="Arial" panose="020B0604020202020204" pitchFamily="34" charset="0"/>
              <a:buChar char="•"/>
            </a:pPr>
            <a:r>
              <a:rPr lang="es-AR" sz="3200">
                <a:solidFill>
                  <a:schemeClr val="bg1"/>
                </a:solidFill>
              </a:rPr>
              <a:t>All fluxes increase consistently with solar wind density. Therefore, the existence of a peak in the previous slide is not due to dayside fluxes.</a:t>
            </a:r>
            <a:endParaRPr lang="en-US" sz="3200">
              <a:solidFill>
                <a:schemeClr val="bg1"/>
              </a:solidFill>
            </a:endParaRPr>
          </a:p>
        </p:txBody>
      </p:sp>
      <p:pic>
        <p:nvPicPr>
          <p:cNvPr id="3" name="Picture 2">
            <a:extLst>
              <a:ext uri="{FF2B5EF4-FFF2-40B4-BE49-F238E27FC236}">
                <a16:creationId xmlns:a16="http://schemas.microsoft.com/office/drawing/2014/main" id="{130CD40C-62F4-E332-5273-ACBFBE1C1947}"/>
              </a:ext>
            </a:extLst>
          </p:cNvPr>
          <p:cNvPicPr>
            <a:picLocks noChangeAspect="1"/>
          </p:cNvPicPr>
          <p:nvPr/>
        </p:nvPicPr>
        <p:blipFill>
          <a:blip r:embed="rId4"/>
          <a:stretch>
            <a:fillRect/>
          </a:stretch>
        </p:blipFill>
        <p:spPr>
          <a:xfrm>
            <a:off x="1202531" y="152400"/>
            <a:ext cx="14630400" cy="7315200"/>
          </a:xfrm>
          <a:prstGeom prst="rect">
            <a:avLst/>
          </a:prstGeom>
        </p:spPr>
      </p:pic>
      <p:pic>
        <p:nvPicPr>
          <p:cNvPr id="4" name="Picture 3">
            <a:extLst>
              <a:ext uri="{FF2B5EF4-FFF2-40B4-BE49-F238E27FC236}">
                <a16:creationId xmlns:a16="http://schemas.microsoft.com/office/drawing/2014/main" id="{E2C14489-3739-38DB-5257-AB4D5D941FFE}"/>
              </a:ext>
            </a:extLst>
          </p:cNvPr>
          <p:cNvPicPr>
            <a:picLocks noChangeAspect="1"/>
          </p:cNvPicPr>
          <p:nvPr/>
        </p:nvPicPr>
        <p:blipFill>
          <a:blip r:embed="rId5"/>
          <a:stretch>
            <a:fillRect/>
          </a:stretch>
        </p:blipFill>
        <p:spPr>
          <a:xfrm>
            <a:off x="1202531" y="152400"/>
            <a:ext cx="14630400" cy="7315200"/>
          </a:xfrm>
          <a:prstGeom prst="rect">
            <a:avLst/>
          </a:prstGeom>
        </p:spPr>
      </p:pic>
    </p:spTree>
    <p:extLst>
      <p:ext uri="{BB962C8B-B14F-4D97-AF65-F5344CB8AC3E}">
        <p14:creationId xmlns:p14="http://schemas.microsoft.com/office/powerpoint/2010/main" val="29132482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DCC3578-F71C-8DA5-742C-FAF0FE9E00EA}"/>
              </a:ext>
            </a:extLst>
          </p:cNvPr>
          <p:cNvSpPr>
            <a:spLocks noGrp="1"/>
          </p:cNvSpPr>
          <p:nvPr>
            <p:ph type="sldNum" sz="quarter" idx="12"/>
          </p:nvPr>
        </p:nvSpPr>
        <p:spPr/>
        <p:txBody>
          <a:bodyPr/>
          <a:lstStyle/>
          <a:p>
            <a:fld id="{C6D1AB73-2785-4F21-AC41-9BEEFFE137EA}" type="slidenum">
              <a:rPr lang="fr-FR" smtClean="0"/>
              <a:t>43</a:t>
            </a:fld>
            <a:endParaRPr lang="fr-FR"/>
          </a:p>
        </p:txBody>
      </p:sp>
      <p:pic>
        <p:nvPicPr>
          <p:cNvPr id="8" name="Picture 7">
            <a:extLst>
              <a:ext uri="{FF2B5EF4-FFF2-40B4-BE49-F238E27FC236}">
                <a16:creationId xmlns:a16="http://schemas.microsoft.com/office/drawing/2014/main" id="{E35D67F4-7441-2005-A180-08ABB57093C1}"/>
              </a:ext>
            </a:extLst>
          </p:cNvPr>
          <p:cNvPicPr>
            <a:picLocks noChangeAspect="1"/>
          </p:cNvPicPr>
          <p:nvPr/>
        </p:nvPicPr>
        <p:blipFill>
          <a:blip r:embed="rId3"/>
          <a:stretch>
            <a:fillRect/>
          </a:stretch>
        </p:blipFill>
        <p:spPr>
          <a:xfrm>
            <a:off x="1202531" y="152400"/>
            <a:ext cx="14630400" cy="7315200"/>
          </a:xfrm>
          <a:prstGeom prst="rect">
            <a:avLst/>
          </a:prstGeom>
        </p:spPr>
      </p:pic>
      <p:sp>
        <p:nvSpPr>
          <p:cNvPr id="10" name="TextBox 9">
            <a:extLst>
              <a:ext uri="{FF2B5EF4-FFF2-40B4-BE49-F238E27FC236}">
                <a16:creationId xmlns:a16="http://schemas.microsoft.com/office/drawing/2014/main" id="{8998DBCD-798D-54DC-5001-7804D8B0DA2C}"/>
              </a:ext>
            </a:extLst>
          </p:cNvPr>
          <p:cNvSpPr txBox="1"/>
          <p:nvPr/>
        </p:nvSpPr>
        <p:spPr>
          <a:xfrm>
            <a:off x="219983" y="7696200"/>
            <a:ext cx="15612948" cy="2062103"/>
          </a:xfrm>
          <a:prstGeom prst="rect">
            <a:avLst/>
          </a:prstGeom>
          <a:noFill/>
        </p:spPr>
        <p:txBody>
          <a:bodyPr wrap="square">
            <a:spAutoFit/>
          </a:bodyPr>
          <a:lstStyle/>
          <a:p>
            <a:pPr marL="285750" indent="-285750">
              <a:buFont typeface="Arial" panose="020B0604020202020204" pitchFamily="34" charset="0"/>
              <a:buChar char="•"/>
            </a:pPr>
            <a:r>
              <a:rPr lang="es-AR" sz="3200">
                <a:solidFill>
                  <a:schemeClr val="bg1"/>
                </a:solidFill>
              </a:rPr>
              <a:t>Total flux reaches a minimum at around 1.0cc, likely because of the outward flux, which also reaches a minimum there.</a:t>
            </a:r>
          </a:p>
          <a:p>
            <a:pPr marL="285750" indent="-285750">
              <a:buFont typeface="Arial" panose="020B0604020202020204" pitchFamily="34" charset="0"/>
              <a:buChar char="•"/>
            </a:pPr>
            <a:r>
              <a:rPr lang="es-AR" sz="3200">
                <a:solidFill>
                  <a:schemeClr val="bg1"/>
                </a:solidFill>
              </a:rPr>
              <a:t>Slow flux dominates at low solar wind densities and then gets overtaken by fast fluxes at around 1.0cc, only to rise again towards 3.0cc. This is consistent with Shen et al.</a:t>
            </a:r>
          </a:p>
        </p:txBody>
      </p:sp>
      <p:pic>
        <p:nvPicPr>
          <p:cNvPr id="3" name="Picture 2">
            <a:extLst>
              <a:ext uri="{FF2B5EF4-FFF2-40B4-BE49-F238E27FC236}">
                <a16:creationId xmlns:a16="http://schemas.microsoft.com/office/drawing/2014/main" id="{130CD40C-62F4-E332-5273-ACBFBE1C1947}"/>
              </a:ext>
            </a:extLst>
          </p:cNvPr>
          <p:cNvPicPr>
            <a:picLocks noChangeAspect="1"/>
          </p:cNvPicPr>
          <p:nvPr/>
        </p:nvPicPr>
        <p:blipFill>
          <a:blip r:embed="rId4"/>
          <a:stretch>
            <a:fillRect/>
          </a:stretch>
        </p:blipFill>
        <p:spPr>
          <a:xfrm>
            <a:off x="1202531" y="152400"/>
            <a:ext cx="14630400" cy="7315200"/>
          </a:xfrm>
          <a:prstGeom prst="rect">
            <a:avLst/>
          </a:prstGeom>
        </p:spPr>
      </p:pic>
      <p:pic>
        <p:nvPicPr>
          <p:cNvPr id="4" name="Picture 3">
            <a:extLst>
              <a:ext uri="{FF2B5EF4-FFF2-40B4-BE49-F238E27FC236}">
                <a16:creationId xmlns:a16="http://schemas.microsoft.com/office/drawing/2014/main" id="{E2C14489-3739-38DB-5257-AB4D5D941FFE}"/>
              </a:ext>
            </a:extLst>
          </p:cNvPr>
          <p:cNvPicPr>
            <a:picLocks noChangeAspect="1"/>
          </p:cNvPicPr>
          <p:nvPr/>
        </p:nvPicPr>
        <p:blipFill>
          <a:blip r:embed="rId5"/>
          <a:stretch>
            <a:fillRect/>
          </a:stretch>
        </p:blipFill>
        <p:spPr>
          <a:xfrm>
            <a:off x="1202531" y="152400"/>
            <a:ext cx="14630400" cy="7315200"/>
          </a:xfrm>
          <a:prstGeom prst="rect">
            <a:avLst/>
          </a:prstGeom>
        </p:spPr>
      </p:pic>
      <p:pic>
        <p:nvPicPr>
          <p:cNvPr id="5" name="Picture 4">
            <a:extLst>
              <a:ext uri="{FF2B5EF4-FFF2-40B4-BE49-F238E27FC236}">
                <a16:creationId xmlns:a16="http://schemas.microsoft.com/office/drawing/2014/main" id="{EB790259-E941-EBAC-4330-83E868E12814}"/>
              </a:ext>
            </a:extLst>
          </p:cNvPr>
          <p:cNvPicPr>
            <a:picLocks noChangeAspect="1"/>
          </p:cNvPicPr>
          <p:nvPr/>
        </p:nvPicPr>
        <p:blipFill>
          <a:blip r:embed="rId6"/>
          <a:stretch>
            <a:fillRect/>
          </a:stretch>
        </p:blipFill>
        <p:spPr>
          <a:xfrm>
            <a:off x="1229405" y="152399"/>
            <a:ext cx="14630398" cy="7315199"/>
          </a:xfrm>
          <a:prstGeom prst="rect">
            <a:avLst/>
          </a:prstGeom>
        </p:spPr>
      </p:pic>
    </p:spTree>
    <p:extLst>
      <p:ext uri="{BB962C8B-B14F-4D97-AF65-F5344CB8AC3E}">
        <p14:creationId xmlns:p14="http://schemas.microsoft.com/office/powerpoint/2010/main" val="17583424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DCC3578-F71C-8DA5-742C-FAF0FE9E00EA}"/>
              </a:ext>
            </a:extLst>
          </p:cNvPr>
          <p:cNvSpPr>
            <a:spLocks noGrp="1"/>
          </p:cNvSpPr>
          <p:nvPr>
            <p:ph type="sldNum" sz="quarter" idx="12"/>
          </p:nvPr>
        </p:nvSpPr>
        <p:spPr/>
        <p:txBody>
          <a:bodyPr/>
          <a:lstStyle/>
          <a:p>
            <a:fld id="{C6D1AB73-2785-4F21-AC41-9BEEFFE137EA}" type="slidenum">
              <a:rPr lang="fr-FR" smtClean="0"/>
              <a:t>44</a:t>
            </a:fld>
            <a:endParaRPr lang="fr-FR"/>
          </a:p>
        </p:txBody>
      </p:sp>
      <p:pic>
        <p:nvPicPr>
          <p:cNvPr id="8" name="Picture 7">
            <a:extLst>
              <a:ext uri="{FF2B5EF4-FFF2-40B4-BE49-F238E27FC236}">
                <a16:creationId xmlns:a16="http://schemas.microsoft.com/office/drawing/2014/main" id="{E35D67F4-7441-2005-A180-08ABB57093C1}"/>
              </a:ext>
            </a:extLst>
          </p:cNvPr>
          <p:cNvPicPr>
            <a:picLocks noChangeAspect="1"/>
          </p:cNvPicPr>
          <p:nvPr/>
        </p:nvPicPr>
        <p:blipFill>
          <a:blip r:embed="rId3"/>
          <a:stretch>
            <a:fillRect/>
          </a:stretch>
        </p:blipFill>
        <p:spPr>
          <a:xfrm>
            <a:off x="1202531" y="152400"/>
            <a:ext cx="14630400" cy="7315200"/>
          </a:xfrm>
          <a:prstGeom prst="rect">
            <a:avLst/>
          </a:prstGeom>
        </p:spPr>
      </p:pic>
      <p:sp>
        <p:nvSpPr>
          <p:cNvPr id="10" name="TextBox 9">
            <a:extLst>
              <a:ext uri="{FF2B5EF4-FFF2-40B4-BE49-F238E27FC236}">
                <a16:creationId xmlns:a16="http://schemas.microsoft.com/office/drawing/2014/main" id="{8998DBCD-798D-54DC-5001-7804D8B0DA2C}"/>
              </a:ext>
            </a:extLst>
          </p:cNvPr>
          <p:cNvSpPr txBox="1"/>
          <p:nvPr/>
        </p:nvSpPr>
        <p:spPr>
          <a:xfrm>
            <a:off x="219983" y="7696200"/>
            <a:ext cx="15612948" cy="1569660"/>
          </a:xfrm>
          <a:prstGeom prst="rect">
            <a:avLst/>
          </a:prstGeom>
          <a:noFill/>
        </p:spPr>
        <p:txBody>
          <a:bodyPr wrap="square">
            <a:spAutoFit/>
          </a:bodyPr>
          <a:lstStyle/>
          <a:p>
            <a:pPr marL="285750" indent="-285750">
              <a:buFont typeface="Arial" panose="020B0604020202020204" pitchFamily="34" charset="0"/>
              <a:buChar char="•"/>
            </a:pPr>
            <a:r>
              <a:rPr lang="es-AR" sz="3200">
                <a:solidFill>
                  <a:schemeClr val="bg1"/>
                </a:solidFill>
              </a:rPr>
              <a:t>Fast outward fluxes dominate only at 0.1cc, then it gets overtaken by slow outward fluxes.</a:t>
            </a:r>
          </a:p>
          <a:p>
            <a:pPr marL="285750" indent="-285750">
              <a:buFont typeface="Arial" panose="020B0604020202020204" pitchFamily="34" charset="0"/>
              <a:buChar char="•"/>
            </a:pPr>
            <a:r>
              <a:rPr lang="es-AR" sz="3200">
                <a:solidFill>
                  <a:schemeClr val="bg1"/>
                </a:solidFill>
              </a:rPr>
              <a:t>Fast fluxes on the north pole are not affected by solar wind density as much as all other fluxes.</a:t>
            </a:r>
          </a:p>
        </p:txBody>
      </p:sp>
      <p:pic>
        <p:nvPicPr>
          <p:cNvPr id="3" name="Picture 2">
            <a:extLst>
              <a:ext uri="{FF2B5EF4-FFF2-40B4-BE49-F238E27FC236}">
                <a16:creationId xmlns:a16="http://schemas.microsoft.com/office/drawing/2014/main" id="{130CD40C-62F4-E332-5273-ACBFBE1C1947}"/>
              </a:ext>
            </a:extLst>
          </p:cNvPr>
          <p:cNvPicPr>
            <a:picLocks noChangeAspect="1"/>
          </p:cNvPicPr>
          <p:nvPr/>
        </p:nvPicPr>
        <p:blipFill>
          <a:blip r:embed="rId4"/>
          <a:stretch>
            <a:fillRect/>
          </a:stretch>
        </p:blipFill>
        <p:spPr>
          <a:xfrm>
            <a:off x="1202531" y="152400"/>
            <a:ext cx="14630400" cy="7315200"/>
          </a:xfrm>
          <a:prstGeom prst="rect">
            <a:avLst/>
          </a:prstGeom>
        </p:spPr>
      </p:pic>
      <p:pic>
        <p:nvPicPr>
          <p:cNvPr id="4" name="Picture 3">
            <a:extLst>
              <a:ext uri="{FF2B5EF4-FFF2-40B4-BE49-F238E27FC236}">
                <a16:creationId xmlns:a16="http://schemas.microsoft.com/office/drawing/2014/main" id="{E2C14489-3739-38DB-5257-AB4D5D941FFE}"/>
              </a:ext>
            </a:extLst>
          </p:cNvPr>
          <p:cNvPicPr>
            <a:picLocks noChangeAspect="1"/>
          </p:cNvPicPr>
          <p:nvPr/>
        </p:nvPicPr>
        <p:blipFill>
          <a:blip r:embed="rId5"/>
          <a:stretch>
            <a:fillRect/>
          </a:stretch>
        </p:blipFill>
        <p:spPr>
          <a:xfrm>
            <a:off x="1202531" y="152400"/>
            <a:ext cx="14630400" cy="7315200"/>
          </a:xfrm>
          <a:prstGeom prst="rect">
            <a:avLst/>
          </a:prstGeom>
        </p:spPr>
      </p:pic>
      <p:pic>
        <p:nvPicPr>
          <p:cNvPr id="5" name="Picture 4">
            <a:extLst>
              <a:ext uri="{FF2B5EF4-FFF2-40B4-BE49-F238E27FC236}">
                <a16:creationId xmlns:a16="http://schemas.microsoft.com/office/drawing/2014/main" id="{EB790259-E941-EBAC-4330-83E868E12814}"/>
              </a:ext>
            </a:extLst>
          </p:cNvPr>
          <p:cNvPicPr>
            <a:picLocks noChangeAspect="1"/>
          </p:cNvPicPr>
          <p:nvPr/>
        </p:nvPicPr>
        <p:blipFill>
          <a:blip r:embed="rId6"/>
          <a:stretch>
            <a:fillRect/>
          </a:stretch>
        </p:blipFill>
        <p:spPr>
          <a:xfrm>
            <a:off x="1229405" y="152399"/>
            <a:ext cx="14630398" cy="7315199"/>
          </a:xfrm>
          <a:prstGeom prst="rect">
            <a:avLst/>
          </a:prstGeom>
        </p:spPr>
      </p:pic>
      <p:pic>
        <p:nvPicPr>
          <p:cNvPr id="6" name="Picture 5">
            <a:extLst>
              <a:ext uri="{FF2B5EF4-FFF2-40B4-BE49-F238E27FC236}">
                <a16:creationId xmlns:a16="http://schemas.microsoft.com/office/drawing/2014/main" id="{2C6CB67A-4CA6-E6D5-7963-9B2A9D223373}"/>
              </a:ext>
            </a:extLst>
          </p:cNvPr>
          <p:cNvPicPr>
            <a:picLocks noChangeAspect="1"/>
          </p:cNvPicPr>
          <p:nvPr/>
        </p:nvPicPr>
        <p:blipFill>
          <a:blip r:embed="rId7"/>
          <a:stretch>
            <a:fillRect/>
          </a:stretch>
        </p:blipFill>
        <p:spPr>
          <a:xfrm>
            <a:off x="1202531" y="152400"/>
            <a:ext cx="14603526" cy="7301763"/>
          </a:xfrm>
          <a:prstGeom prst="rect">
            <a:avLst/>
          </a:prstGeom>
        </p:spPr>
      </p:pic>
    </p:spTree>
    <p:extLst>
      <p:ext uri="{BB962C8B-B14F-4D97-AF65-F5344CB8AC3E}">
        <p14:creationId xmlns:p14="http://schemas.microsoft.com/office/powerpoint/2010/main" val="36362536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DCC3578-F71C-8DA5-742C-FAF0FE9E00EA}"/>
              </a:ext>
            </a:extLst>
          </p:cNvPr>
          <p:cNvSpPr>
            <a:spLocks noGrp="1"/>
          </p:cNvSpPr>
          <p:nvPr>
            <p:ph type="sldNum" sz="quarter" idx="12"/>
          </p:nvPr>
        </p:nvSpPr>
        <p:spPr/>
        <p:txBody>
          <a:bodyPr/>
          <a:lstStyle/>
          <a:p>
            <a:fld id="{C6D1AB73-2785-4F21-AC41-9BEEFFE137EA}" type="slidenum">
              <a:rPr lang="fr-FR" smtClean="0"/>
              <a:t>45</a:t>
            </a:fld>
            <a:endParaRPr lang="fr-FR"/>
          </a:p>
        </p:txBody>
      </p:sp>
      <p:pic>
        <p:nvPicPr>
          <p:cNvPr id="8" name="Picture 7">
            <a:extLst>
              <a:ext uri="{FF2B5EF4-FFF2-40B4-BE49-F238E27FC236}">
                <a16:creationId xmlns:a16="http://schemas.microsoft.com/office/drawing/2014/main" id="{E35D67F4-7441-2005-A180-08ABB57093C1}"/>
              </a:ext>
            </a:extLst>
          </p:cNvPr>
          <p:cNvPicPr>
            <a:picLocks noChangeAspect="1"/>
          </p:cNvPicPr>
          <p:nvPr/>
        </p:nvPicPr>
        <p:blipFill>
          <a:blip r:embed="rId3"/>
          <a:stretch>
            <a:fillRect/>
          </a:stretch>
        </p:blipFill>
        <p:spPr>
          <a:xfrm>
            <a:off x="1202531" y="152400"/>
            <a:ext cx="14630400" cy="7315200"/>
          </a:xfrm>
          <a:prstGeom prst="rect">
            <a:avLst/>
          </a:prstGeom>
        </p:spPr>
      </p:pic>
      <p:sp>
        <p:nvSpPr>
          <p:cNvPr id="10" name="TextBox 9">
            <a:extLst>
              <a:ext uri="{FF2B5EF4-FFF2-40B4-BE49-F238E27FC236}">
                <a16:creationId xmlns:a16="http://schemas.microsoft.com/office/drawing/2014/main" id="{8998DBCD-798D-54DC-5001-7804D8B0DA2C}"/>
              </a:ext>
            </a:extLst>
          </p:cNvPr>
          <p:cNvSpPr txBox="1"/>
          <p:nvPr/>
        </p:nvSpPr>
        <p:spPr>
          <a:xfrm>
            <a:off x="219983" y="7696200"/>
            <a:ext cx="15612948" cy="2062103"/>
          </a:xfrm>
          <a:prstGeom prst="rect">
            <a:avLst/>
          </a:prstGeom>
          <a:noFill/>
        </p:spPr>
        <p:txBody>
          <a:bodyPr wrap="square">
            <a:spAutoFit/>
          </a:bodyPr>
          <a:lstStyle/>
          <a:p>
            <a:pPr marL="285750" indent="-285750">
              <a:buFont typeface="Arial" panose="020B0604020202020204" pitchFamily="34" charset="0"/>
              <a:buChar char="•"/>
            </a:pPr>
            <a:r>
              <a:rPr lang="es-AR" sz="3200">
                <a:solidFill>
                  <a:schemeClr val="bg1"/>
                </a:solidFill>
              </a:rPr>
              <a:t>At low solar wind densities, slow outward fluxes dominate over fast inward, but then both get more balanced.</a:t>
            </a:r>
          </a:p>
          <a:p>
            <a:pPr marL="285750" indent="-285750">
              <a:buFont typeface="Arial" panose="020B0604020202020204" pitchFamily="34" charset="0"/>
              <a:buChar char="•"/>
            </a:pPr>
            <a:r>
              <a:rPr lang="es-AR" sz="3200">
                <a:solidFill>
                  <a:schemeClr val="bg1"/>
                </a:solidFill>
              </a:rPr>
              <a:t>Fast inward fluxes reach a peak at 1.0cc</a:t>
            </a:r>
          </a:p>
          <a:p>
            <a:pPr marL="285750" indent="-285750">
              <a:buFont typeface="Arial" panose="020B0604020202020204" pitchFamily="34" charset="0"/>
              <a:buChar char="•"/>
            </a:pPr>
            <a:r>
              <a:rPr lang="es-AR" sz="3200">
                <a:solidFill>
                  <a:schemeClr val="bg1"/>
                </a:solidFill>
              </a:rPr>
              <a:t>All south pole fluxes decrease from 1.0cc to 3.0cc</a:t>
            </a:r>
          </a:p>
        </p:txBody>
      </p:sp>
      <p:pic>
        <p:nvPicPr>
          <p:cNvPr id="3" name="Picture 2">
            <a:extLst>
              <a:ext uri="{FF2B5EF4-FFF2-40B4-BE49-F238E27FC236}">
                <a16:creationId xmlns:a16="http://schemas.microsoft.com/office/drawing/2014/main" id="{130CD40C-62F4-E332-5273-ACBFBE1C1947}"/>
              </a:ext>
            </a:extLst>
          </p:cNvPr>
          <p:cNvPicPr>
            <a:picLocks noChangeAspect="1"/>
          </p:cNvPicPr>
          <p:nvPr/>
        </p:nvPicPr>
        <p:blipFill>
          <a:blip r:embed="rId4"/>
          <a:stretch>
            <a:fillRect/>
          </a:stretch>
        </p:blipFill>
        <p:spPr>
          <a:xfrm>
            <a:off x="1202531" y="152400"/>
            <a:ext cx="14630400" cy="7315200"/>
          </a:xfrm>
          <a:prstGeom prst="rect">
            <a:avLst/>
          </a:prstGeom>
        </p:spPr>
      </p:pic>
      <p:pic>
        <p:nvPicPr>
          <p:cNvPr id="4" name="Picture 3">
            <a:extLst>
              <a:ext uri="{FF2B5EF4-FFF2-40B4-BE49-F238E27FC236}">
                <a16:creationId xmlns:a16="http://schemas.microsoft.com/office/drawing/2014/main" id="{E2C14489-3739-38DB-5257-AB4D5D941FFE}"/>
              </a:ext>
            </a:extLst>
          </p:cNvPr>
          <p:cNvPicPr>
            <a:picLocks noChangeAspect="1"/>
          </p:cNvPicPr>
          <p:nvPr/>
        </p:nvPicPr>
        <p:blipFill>
          <a:blip r:embed="rId5"/>
          <a:stretch>
            <a:fillRect/>
          </a:stretch>
        </p:blipFill>
        <p:spPr>
          <a:xfrm>
            <a:off x="1202531" y="152400"/>
            <a:ext cx="14630400" cy="7315200"/>
          </a:xfrm>
          <a:prstGeom prst="rect">
            <a:avLst/>
          </a:prstGeom>
        </p:spPr>
      </p:pic>
      <p:pic>
        <p:nvPicPr>
          <p:cNvPr id="5" name="Picture 4">
            <a:extLst>
              <a:ext uri="{FF2B5EF4-FFF2-40B4-BE49-F238E27FC236}">
                <a16:creationId xmlns:a16="http://schemas.microsoft.com/office/drawing/2014/main" id="{EB790259-E941-EBAC-4330-83E868E12814}"/>
              </a:ext>
            </a:extLst>
          </p:cNvPr>
          <p:cNvPicPr>
            <a:picLocks noChangeAspect="1"/>
          </p:cNvPicPr>
          <p:nvPr/>
        </p:nvPicPr>
        <p:blipFill>
          <a:blip r:embed="rId6"/>
          <a:stretch>
            <a:fillRect/>
          </a:stretch>
        </p:blipFill>
        <p:spPr>
          <a:xfrm>
            <a:off x="1229405" y="152399"/>
            <a:ext cx="14630398" cy="7315199"/>
          </a:xfrm>
          <a:prstGeom prst="rect">
            <a:avLst/>
          </a:prstGeom>
        </p:spPr>
      </p:pic>
      <p:pic>
        <p:nvPicPr>
          <p:cNvPr id="6" name="Picture 5">
            <a:extLst>
              <a:ext uri="{FF2B5EF4-FFF2-40B4-BE49-F238E27FC236}">
                <a16:creationId xmlns:a16="http://schemas.microsoft.com/office/drawing/2014/main" id="{2C6CB67A-4CA6-E6D5-7963-9B2A9D223373}"/>
              </a:ext>
            </a:extLst>
          </p:cNvPr>
          <p:cNvPicPr>
            <a:picLocks noChangeAspect="1"/>
          </p:cNvPicPr>
          <p:nvPr/>
        </p:nvPicPr>
        <p:blipFill>
          <a:blip r:embed="rId7"/>
          <a:stretch>
            <a:fillRect/>
          </a:stretch>
        </p:blipFill>
        <p:spPr>
          <a:xfrm>
            <a:off x="1202531" y="152400"/>
            <a:ext cx="14603526" cy="7301763"/>
          </a:xfrm>
          <a:prstGeom prst="rect">
            <a:avLst/>
          </a:prstGeom>
        </p:spPr>
      </p:pic>
      <p:pic>
        <p:nvPicPr>
          <p:cNvPr id="9" name="Picture 8">
            <a:extLst>
              <a:ext uri="{FF2B5EF4-FFF2-40B4-BE49-F238E27FC236}">
                <a16:creationId xmlns:a16="http://schemas.microsoft.com/office/drawing/2014/main" id="{97061E1D-F30F-D1FC-E991-B91237E7625B}"/>
              </a:ext>
            </a:extLst>
          </p:cNvPr>
          <p:cNvPicPr>
            <a:picLocks noChangeAspect="1"/>
          </p:cNvPicPr>
          <p:nvPr/>
        </p:nvPicPr>
        <p:blipFill>
          <a:blip r:embed="rId8"/>
          <a:stretch>
            <a:fillRect/>
          </a:stretch>
        </p:blipFill>
        <p:spPr>
          <a:xfrm>
            <a:off x="1175657" y="146219"/>
            <a:ext cx="14657274" cy="7328637"/>
          </a:xfrm>
          <a:prstGeom prst="rect">
            <a:avLst/>
          </a:prstGeom>
        </p:spPr>
      </p:pic>
    </p:spTree>
    <p:extLst>
      <p:ext uri="{BB962C8B-B14F-4D97-AF65-F5344CB8AC3E}">
        <p14:creationId xmlns:p14="http://schemas.microsoft.com/office/powerpoint/2010/main" val="42244572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DCC3578-F71C-8DA5-742C-FAF0FE9E00EA}"/>
              </a:ext>
            </a:extLst>
          </p:cNvPr>
          <p:cNvSpPr>
            <a:spLocks noGrp="1"/>
          </p:cNvSpPr>
          <p:nvPr>
            <p:ph type="sldNum" sz="quarter" idx="12"/>
          </p:nvPr>
        </p:nvSpPr>
        <p:spPr/>
        <p:txBody>
          <a:bodyPr/>
          <a:lstStyle/>
          <a:p>
            <a:fld id="{C6D1AB73-2785-4F21-AC41-9BEEFFE137EA}" type="slidenum">
              <a:rPr lang="fr-FR" smtClean="0"/>
              <a:t>46</a:t>
            </a:fld>
            <a:endParaRPr lang="fr-FR"/>
          </a:p>
        </p:txBody>
      </p:sp>
      <p:pic>
        <p:nvPicPr>
          <p:cNvPr id="3" name="Picture 2">
            <a:extLst>
              <a:ext uri="{FF2B5EF4-FFF2-40B4-BE49-F238E27FC236}">
                <a16:creationId xmlns:a16="http://schemas.microsoft.com/office/drawing/2014/main" id="{3F27C14A-0138-4380-652D-F637F2D0B31E}"/>
              </a:ext>
            </a:extLst>
          </p:cNvPr>
          <p:cNvPicPr>
            <a:picLocks noChangeAspect="1"/>
          </p:cNvPicPr>
          <p:nvPr/>
        </p:nvPicPr>
        <p:blipFill>
          <a:blip r:embed="rId2"/>
          <a:srcRect l="32688" r="30993"/>
          <a:stretch/>
        </p:blipFill>
        <p:spPr>
          <a:xfrm>
            <a:off x="2193131" y="1179442"/>
            <a:ext cx="4039086" cy="8340725"/>
          </a:xfrm>
          <a:prstGeom prst="rect">
            <a:avLst/>
          </a:prstGeom>
        </p:spPr>
      </p:pic>
      <p:pic>
        <p:nvPicPr>
          <p:cNvPr id="5" name="Picture 4">
            <a:extLst>
              <a:ext uri="{FF2B5EF4-FFF2-40B4-BE49-F238E27FC236}">
                <a16:creationId xmlns:a16="http://schemas.microsoft.com/office/drawing/2014/main" id="{47D21A90-CD4D-A64F-E7F0-0AAA5C46AA17}"/>
              </a:ext>
            </a:extLst>
          </p:cNvPr>
          <p:cNvPicPr>
            <a:picLocks noChangeAspect="1"/>
          </p:cNvPicPr>
          <p:nvPr/>
        </p:nvPicPr>
        <p:blipFill>
          <a:blip r:embed="rId3"/>
          <a:srcRect l="32688" r="30993"/>
          <a:stretch/>
        </p:blipFill>
        <p:spPr>
          <a:xfrm>
            <a:off x="10803731" y="1179443"/>
            <a:ext cx="4039086" cy="8340725"/>
          </a:xfrm>
          <a:prstGeom prst="rect">
            <a:avLst/>
          </a:prstGeom>
        </p:spPr>
      </p:pic>
      <p:sp>
        <p:nvSpPr>
          <p:cNvPr id="8" name="TextBox 7">
            <a:extLst>
              <a:ext uri="{FF2B5EF4-FFF2-40B4-BE49-F238E27FC236}">
                <a16:creationId xmlns:a16="http://schemas.microsoft.com/office/drawing/2014/main" id="{ACE72220-6DDD-D13D-D71B-4D5336033297}"/>
              </a:ext>
            </a:extLst>
          </p:cNvPr>
          <p:cNvSpPr txBox="1"/>
          <p:nvPr/>
        </p:nvSpPr>
        <p:spPr>
          <a:xfrm>
            <a:off x="2954156" y="471556"/>
            <a:ext cx="2517036" cy="707886"/>
          </a:xfrm>
          <a:prstGeom prst="rect">
            <a:avLst/>
          </a:prstGeom>
          <a:noFill/>
        </p:spPr>
        <p:txBody>
          <a:bodyPr wrap="none" rtlCol="0">
            <a:spAutoFit/>
          </a:bodyPr>
          <a:lstStyle/>
          <a:p>
            <a:r>
              <a:rPr lang="es-AR" sz="4000" b="1">
                <a:solidFill>
                  <a:schemeClr val="bg1"/>
                </a:solidFill>
              </a:rPr>
              <a:t>dx = 200km</a:t>
            </a:r>
          </a:p>
        </p:txBody>
      </p:sp>
      <p:sp>
        <p:nvSpPr>
          <p:cNvPr id="9" name="TextBox 8">
            <a:extLst>
              <a:ext uri="{FF2B5EF4-FFF2-40B4-BE49-F238E27FC236}">
                <a16:creationId xmlns:a16="http://schemas.microsoft.com/office/drawing/2014/main" id="{9D210CF7-3A96-B4D1-403B-4C794DB5D127}"/>
              </a:ext>
            </a:extLst>
          </p:cNvPr>
          <p:cNvSpPr txBox="1"/>
          <p:nvPr/>
        </p:nvSpPr>
        <p:spPr>
          <a:xfrm>
            <a:off x="11564756" y="481495"/>
            <a:ext cx="2517036" cy="707886"/>
          </a:xfrm>
          <a:prstGeom prst="rect">
            <a:avLst/>
          </a:prstGeom>
          <a:noFill/>
        </p:spPr>
        <p:txBody>
          <a:bodyPr wrap="none" rtlCol="0">
            <a:spAutoFit/>
          </a:bodyPr>
          <a:lstStyle/>
          <a:p>
            <a:r>
              <a:rPr lang="es-AR" sz="4000" b="1">
                <a:solidFill>
                  <a:schemeClr val="bg1"/>
                </a:solidFill>
              </a:rPr>
              <a:t>dx = 400km</a:t>
            </a:r>
          </a:p>
        </p:txBody>
      </p:sp>
      <p:sp>
        <p:nvSpPr>
          <p:cNvPr id="11" name="TextBox 10">
            <a:extLst>
              <a:ext uri="{FF2B5EF4-FFF2-40B4-BE49-F238E27FC236}">
                <a16:creationId xmlns:a16="http://schemas.microsoft.com/office/drawing/2014/main" id="{2BB27FDC-FE7B-ADF8-464D-4713E86F64F8}"/>
              </a:ext>
            </a:extLst>
          </p:cNvPr>
          <p:cNvSpPr txBox="1"/>
          <p:nvPr/>
        </p:nvSpPr>
        <p:spPr>
          <a:xfrm>
            <a:off x="7527131" y="127552"/>
            <a:ext cx="2133600" cy="1938992"/>
          </a:xfrm>
          <a:prstGeom prst="rect">
            <a:avLst/>
          </a:prstGeom>
          <a:noFill/>
        </p:spPr>
        <p:txBody>
          <a:bodyPr wrap="square" rtlCol="0">
            <a:spAutoFit/>
          </a:bodyPr>
          <a:lstStyle/>
          <a:p>
            <a:pPr algn="ctr"/>
            <a:r>
              <a:rPr lang="es-AR" sz="4000" b="1">
                <a:solidFill>
                  <a:schemeClr val="bg1"/>
                </a:solidFill>
              </a:rPr>
              <a:t>with crustal fields</a:t>
            </a:r>
          </a:p>
        </p:txBody>
      </p:sp>
    </p:spTree>
    <p:extLst>
      <p:ext uri="{BB962C8B-B14F-4D97-AF65-F5344CB8AC3E}">
        <p14:creationId xmlns:p14="http://schemas.microsoft.com/office/powerpoint/2010/main" val="42490434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DCC3578-F71C-8DA5-742C-FAF0FE9E00EA}"/>
              </a:ext>
            </a:extLst>
          </p:cNvPr>
          <p:cNvSpPr>
            <a:spLocks noGrp="1"/>
          </p:cNvSpPr>
          <p:nvPr>
            <p:ph type="sldNum" sz="quarter" idx="12"/>
          </p:nvPr>
        </p:nvSpPr>
        <p:spPr/>
        <p:txBody>
          <a:bodyPr/>
          <a:lstStyle/>
          <a:p>
            <a:fld id="{C6D1AB73-2785-4F21-AC41-9BEEFFE137EA}" type="slidenum">
              <a:rPr lang="fr-FR" smtClean="0"/>
              <a:t>47</a:t>
            </a:fld>
            <a:endParaRPr lang="fr-FR"/>
          </a:p>
        </p:txBody>
      </p:sp>
      <p:sp>
        <p:nvSpPr>
          <p:cNvPr id="8" name="TextBox 7">
            <a:extLst>
              <a:ext uri="{FF2B5EF4-FFF2-40B4-BE49-F238E27FC236}">
                <a16:creationId xmlns:a16="http://schemas.microsoft.com/office/drawing/2014/main" id="{ACE72220-6DDD-D13D-D71B-4D5336033297}"/>
              </a:ext>
            </a:extLst>
          </p:cNvPr>
          <p:cNvSpPr txBox="1"/>
          <p:nvPr/>
        </p:nvSpPr>
        <p:spPr>
          <a:xfrm>
            <a:off x="2954156" y="471556"/>
            <a:ext cx="2517036" cy="707886"/>
          </a:xfrm>
          <a:prstGeom prst="rect">
            <a:avLst/>
          </a:prstGeom>
          <a:noFill/>
        </p:spPr>
        <p:txBody>
          <a:bodyPr wrap="none" rtlCol="0">
            <a:spAutoFit/>
          </a:bodyPr>
          <a:lstStyle/>
          <a:p>
            <a:r>
              <a:rPr lang="es-AR" sz="4000" b="1">
                <a:solidFill>
                  <a:schemeClr val="bg1"/>
                </a:solidFill>
              </a:rPr>
              <a:t>dx = 200km</a:t>
            </a:r>
          </a:p>
        </p:txBody>
      </p:sp>
      <p:sp>
        <p:nvSpPr>
          <p:cNvPr id="9" name="TextBox 8">
            <a:extLst>
              <a:ext uri="{FF2B5EF4-FFF2-40B4-BE49-F238E27FC236}">
                <a16:creationId xmlns:a16="http://schemas.microsoft.com/office/drawing/2014/main" id="{9D210CF7-3A96-B4D1-403B-4C794DB5D127}"/>
              </a:ext>
            </a:extLst>
          </p:cNvPr>
          <p:cNvSpPr txBox="1"/>
          <p:nvPr/>
        </p:nvSpPr>
        <p:spPr>
          <a:xfrm>
            <a:off x="11564756" y="481495"/>
            <a:ext cx="2517036" cy="707886"/>
          </a:xfrm>
          <a:prstGeom prst="rect">
            <a:avLst/>
          </a:prstGeom>
          <a:noFill/>
        </p:spPr>
        <p:txBody>
          <a:bodyPr wrap="none" rtlCol="0">
            <a:spAutoFit/>
          </a:bodyPr>
          <a:lstStyle/>
          <a:p>
            <a:r>
              <a:rPr lang="es-AR" sz="4000" b="1">
                <a:solidFill>
                  <a:schemeClr val="bg1"/>
                </a:solidFill>
              </a:rPr>
              <a:t>dx = 400km</a:t>
            </a:r>
          </a:p>
        </p:txBody>
      </p:sp>
      <p:pic>
        <p:nvPicPr>
          <p:cNvPr id="4" name="Picture 3">
            <a:extLst>
              <a:ext uri="{FF2B5EF4-FFF2-40B4-BE49-F238E27FC236}">
                <a16:creationId xmlns:a16="http://schemas.microsoft.com/office/drawing/2014/main" id="{FCDBAC84-C1FD-DD0F-1DB8-58A73827090A}"/>
              </a:ext>
            </a:extLst>
          </p:cNvPr>
          <p:cNvPicPr>
            <a:picLocks noChangeAspect="1"/>
          </p:cNvPicPr>
          <p:nvPr/>
        </p:nvPicPr>
        <p:blipFill>
          <a:blip r:embed="rId2"/>
          <a:srcRect l="32630" r="30844"/>
          <a:stretch/>
        </p:blipFill>
        <p:spPr>
          <a:xfrm>
            <a:off x="2193375" y="1189386"/>
            <a:ext cx="4038598" cy="8292576"/>
          </a:xfrm>
          <a:prstGeom prst="rect">
            <a:avLst/>
          </a:prstGeom>
        </p:spPr>
      </p:pic>
      <p:pic>
        <p:nvPicPr>
          <p:cNvPr id="10" name="Picture 9">
            <a:extLst>
              <a:ext uri="{FF2B5EF4-FFF2-40B4-BE49-F238E27FC236}">
                <a16:creationId xmlns:a16="http://schemas.microsoft.com/office/drawing/2014/main" id="{3BA7A2CD-D1A9-90BD-7C0D-74ECE9108C82}"/>
              </a:ext>
            </a:extLst>
          </p:cNvPr>
          <p:cNvPicPr>
            <a:picLocks noChangeAspect="1"/>
          </p:cNvPicPr>
          <p:nvPr/>
        </p:nvPicPr>
        <p:blipFill>
          <a:blip r:embed="rId3"/>
          <a:srcRect l="32630" r="30844"/>
          <a:stretch/>
        </p:blipFill>
        <p:spPr>
          <a:xfrm>
            <a:off x="10907712" y="1189381"/>
            <a:ext cx="4038599" cy="8292581"/>
          </a:xfrm>
          <a:prstGeom prst="rect">
            <a:avLst/>
          </a:prstGeom>
        </p:spPr>
      </p:pic>
      <p:sp>
        <p:nvSpPr>
          <p:cNvPr id="11" name="TextBox 10">
            <a:extLst>
              <a:ext uri="{FF2B5EF4-FFF2-40B4-BE49-F238E27FC236}">
                <a16:creationId xmlns:a16="http://schemas.microsoft.com/office/drawing/2014/main" id="{6311C012-27B2-47A9-06CB-5382B43FAB9A}"/>
              </a:ext>
            </a:extLst>
          </p:cNvPr>
          <p:cNvSpPr txBox="1"/>
          <p:nvPr/>
        </p:nvSpPr>
        <p:spPr>
          <a:xfrm>
            <a:off x="7222704" y="127552"/>
            <a:ext cx="2666627" cy="1938992"/>
          </a:xfrm>
          <a:prstGeom prst="rect">
            <a:avLst/>
          </a:prstGeom>
          <a:noFill/>
        </p:spPr>
        <p:txBody>
          <a:bodyPr wrap="square" rtlCol="0">
            <a:spAutoFit/>
          </a:bodyPr>
          <a:lstStyle/>
          <a:p>
            <a:pPr algn="ctr"/>
            <a:r>
              <a:rPr lang="es-AR" sz="4000" b="1">
                <a:solidFill>
                  <a:schemeClr val="bg1"/>
                </a:solidFill>
              </a:rPr>
              <a:t>without crustal fields</a:t>
            </a:r>
          </a:p>
        </p:txBody>
      </p:sp>
    </p:spTree>
    <p:extLst>
      <p:ext uri="{BB962C8B-B14F-4D97-AF65-F5344CB8AC3E}">
        <p14:creationId xmlns:p14="http://schemas.microsoft.com/office/powerpoint/2010/main" val="18059968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FE39310-A70D-2BE5-72CE-407F720146DA}"/>
              </a:ext>
            </a:extLst>
          </p:cNvPr>
          <p:cNvSpPr>
            <a:spLocks noGrp="1"/>
          </p:cNvSpPr>
          <p:nvPr>
            <p:ph type="sldNum" sz="quarter" idx="12"/>
          </p:nvPr>
        </p:nvSpPr>
        <p:spPr/>
        <p:txBody>
          <a:bodyPr/>
          <a:lstStyle/>
          <a:p>
            <a:fld id="{C6D1AB73-2785-4F21-AC41-9BEEFFE137EA}" type="slidenum">
              <a:rPr lang="fr-FR" smtClean="0"/>
              <a:t>48</a:t>
            </a:fld>
            <a:endParaRPr lang="fr-FR"/>
          </a:p>
        </p:txBody>
      </p:sp>
      <p:sp>
        <p:nvSpPr>
          <p:cNvPr id="6" name="TextBox 5">
            <a:extLst>
              <a:ext uri="{FF2B5EF4-FFF2-40B4-BE49-F238E27FC236}">
                <a16:creationId xmlns:a16="http://schemas.microsoft.com/office/drawing/2014/main" id="{06F3A870-4E79-8C3C-5872-2BDCA21086FA}"/>
              </a:ext>
            </a:extLst>
          </p:cNvPr>
          <p:cNvSpPr txBox="1"/>
          <p:nvPr/>
        </p:nvSpPr>
        <p:spPr>
          <a:xfrm>
            <a:off x="440531" y="381000"/>
            <a:ext cx="9448036" cy="1107996"/>
          </a:xfrm>
          <a:prstGeom prst="rect">
            <a:avLst/>
          </a:prstGeom>
          <a:noFill/>
        </p:spPr>
        <p:txBody>
          <a:bodyPr wrap="none" rtlCol="0">
            <a:spAutoFit/>
          </a:bodyPr>
          <a:lstStyle/>
          <a:p>
            <a:r>
              <a:rPr lang="es-AR" sz="6600" b="1">
                <a:solidFill>
                  <a:schemeClr val="bg1"/>
                </a:solidFill>
                <a:latin typeface="Footlight MT Light" panose="0204060206030A020304" pitchFamily="18" charset="0"/>
              </a:rPr>
              <a:t>Understanding parameters</a:t>
            </a:r>
            <a:endParaRPr lang="es-419" sz="6600" b="1">
              <a:solidFill>
                <a:schemeClr val="bg1"/>
              </a:solidFill>
              <a:latin typeface="Footlight MT Light" panose="0204060206030A020304" pitchFamily="18" charset="0"/>
            </a:endParaRPr>
          </a:p>
        </p:txBody>
      </p:sp>
      <p:grpSp>
        <p:nvGrpSpPr>
          <p:cNvPr id="17" name="Google Shape;135;p17">
            <a:extLst>
              <a:ext uri="{FF2B5EF4-FFF2-40B4-BE49-F238E27FC236}">
                <a16:creationId xmlns:a16="http://schemas.microsoft.com/office/drawing/2014/main" id="{3777F94D-76CB-16D4-B7FA-CF2A7B366772}"/>
              </a:ext>
            </a:extLst>
          </p:cNvPr>
          <p:cNvGrpSpPr/>
          <p:nvPr/>
        </p:nvGrpSpPr>
        <p:grpSpPr>
          <a:xfrm>
            <a:off x="442059" y="2525906"/>
            <a:ext cx="6734969" cy="7018097"/>
            <a:chOff x="808712" y="5391346"/>
            <a:chExt cx="3876277" cy="4039229"/>
          </a:xfrm>
        </p:grpSpPr>
        <p:pic>
          <p:nvPicPr>
            <p:cNvPr id="18" name="Google Shape;136;p17" title="B_XZ[R]_n01_200km_t00300.png">
              <a:extLst>
                <a:ext uri="{FF2B5EF4-FFF2-40B4-BE49-F238E27FC236}">
                  <a16:creationId xmlns:a16="http://schemas.microsoft.com/office/drawing/2014/main" id="{66C490CE-C06A-8B8A-ACFB-F6C06F04FFFB}"/>
                </a:ext>
              </a:extLst>
            </p:cNvPr>
            <p:cNvPicPr preferRelativeResize="0"/>
            <p:nvPr/>
          </p:nvPicPr>
          <p:blipFill rotWithShape="1">
            <a:blip r:embed="rId2">
              <a:alphaModFix/>
            </a:blip>
            <a:srcRect l="34426" t="6219" r="41257" b="2198"/>
            <a:stretch/>
          </p:blipFill>
          <p:spPr>
            <a:xfrm>
              <a:off x="808712" y="5391681"/>
              <a:ext cx="1413617" cy="4038893"/>
            </a:xfrm>
            <a:prstGeom prst="rect">
              <a:avLst/>
            </a:prstGeom>
            <a:noFill/>
            <a:ln>
              <a:noFill/>
            </a:ln>
          </p:spPr>
        </p:pic>
        <p:pic>
          <p:nvPicPr>
            <p:cNvPr id="19" name="Google Shape;137;p17">
              <a:extLst>
                <a:ext uri="{FF2B5EF4-FFF2-40B4-BE49-F238E27FC236}">
                  <a16:creationId xmlns:a16="http://schemas.microsoft.com/office/drawing/2014/main" id="{737D908A-2C93-D91C-B42C-1D4FA3673E7E}"/>
                </a:ext>
              </a:extLst>
            </p:cNvPr>
            <p:cNvPicPr preferRelativeResize="0"/>
            <p:nvPr/>
          </p:nvPicPr>
          <p:blipFill rotWithShape="1">
            <a:blip r:embed="rId3">
              <a:alphaModFix/>
            </a:blip>
            <a:srcRect l="43908" t="6319" r="41188" b="2097"/>
            <a:stretch/>
          </p:blipFill>
          <p:spPr>
            <a:xfrm>
              <a:off x="2302573" y="5391682"/>
              <a:ext cx="888556" cy="4038893"/>
            </a:xfrm>
            <a:prstGeom prst="rect">
              <a:avLst/>
            </a:prstGeom>
            <a:noFill/>
            <a:ln>
              <a:noFill/>
            </a:ln>
          </p:spPr>
        </p:pic>
        <p:pic>
          <p:nvPicPr>
            <p:cNvPr id="20" name="Google Shape;138;p17">
              <a:extLst>
                <a:ext uri="{FF2B5EF4-FFF2-40B4-BE49-F238E27FC236}">
                  <a16:creationId xmlns:a16="http://schemas.microsoft.com/office/drawing/2014/main" id="{9D2E7A1E-4F17-AB5F-306E-1525A26EF479}"/>
                </a:ext>
              </a:extLst>
            </p:cNvPr>
            <p:cNvPicPr preferRelativeResize="0"/>
            <p:nvPr/>
          </p:nvPicPr>
          <p:blipFill rotWithShape="1">
            <a:blip r:embed="rId4">
              <a:alphaModFix/>
            </a:blip>
            <a:srcRect l="44119" t="6319" r="31985" b="2097"/>
            <a:stretch/>
          </p:blipFill>
          <p:spPr>
            <a:xfrm>
              <a:off x="3271372" y="5391669"/>
              <a:ext cx="1413617" cy="4038893"/>
            </a:xfrm>
            <a:prstGeom prst="rect">
              <a:avLst/>
            </a:prstGeom>
            <a:noFill/>
            <a:ln>
              <a:noFill/>
            </a:ln>
          </p:spPr>
        </p:pic>
        <p:sp>
          <p:nvSpPr>
            <p:cNvPr id="21" name="Google Shape;139;p17">
              <a:extLst>
                <a:ext uri="{FF2B5EF4-FFF2-40B4-BE49-F238E27FC236}">
                  <a16:creationId xmlns:a16="http://schemas.microsoft.com/office/drawing/2014/main" id="{1B540A6E-4E67-F350-5578-D3667D771EA8}"/>
                </a:ext>
              </a:extLst>
            </p:cNvPr>
            <p:cNvSpPr/>
            <p:nvPr/>
          </p:nvSpPr>
          <p:spPr>
            <a:xfrm>
              <a:off x="1966047" y="5391346"/>
              <a:ext cx="1302300" cy="248635"/>
            </a:xfrm>
            <a:prstGeom prst="rect">
              <a:avLst/>
            </a:prstGeom>
            <a:solidFill>
              <a:schemeClr val="lt1"/>
            </a:solidFill>
            <a:ln>
              <a:noFill/>
            </a:ln>
          </p:spPr>
          <p:txBody>
            <a:bodyPr spcFirstLastPara="1" wrap="square" lIns="93250" tIns="93250" rIns="93250" bIns="93250" anchor="ctr" anchorCtr="0">
              <a:noAutofit/>
            </a:bodyPr>
            <a:lstStyle/>
            <a:p>
              <a:pPr marL="0" lvl="0" indent="0" algn="ctr" rtl="0">
                <a:spcBef>
                  <a:spcPts val="0"/>
                </a:spcBef>
                <a:spcAft>
                  <a:spcPts val="0"/>
                </a:spcAft>
                <a:buNone/>
              </a:pPr>
              <a:endParaRPr sz="1428">
                <a:latin typeface="Open Sans"/>
                <a:ea typeface="Open Sans"/>
                <a:cs typeface="Open Sans"/>
                <a:sym typeface="Open Sans"/>
              </a:endParaRPr>
            </a:p>
          </p:txBody>
        </p:sp>
        <p:pic>
          <p:nvPicPr>
            <p:cNvPr id="22" name="Google Shape;140;p17" title="CodeCogsEqn(32).png">
              <a:extLst>
                <a:ext uri="{FF2B5EF4-FFF2-40B4-BE49-F238E27FC236}">
                  <a16:creationId xmlns:a16="http://schemas.microsoft.com/office/drawing/2014/main" id="{939E5AB7-194B-136F-8135-E238ECF524FE}"/>
                </a:ext>
              </a:extLst>
            </p:cNvPr>
            <p:cNvPicPr preferRelativeResize="0"/>
            <p:nvPr/>
          </p:nvPicPr>
          <p:blipFill>
            <a:blip r:embed="rId5">
              <a:alphaModFix/>
            </a:blip>
            <a:stretch>
              <a:fillRect/>
            </a:stretch>
          </p:blipFill>
          <p:spPr>
            <a:xfrm>
              <a:off x="1359978" y="5434556"/>
              <a:ext cx="669722" cy="176243"/>
            </a:xfrm>
            <a:prstGeom prst="rect">
              <a:avLst/>
            </a:prstGeom>
            <a:noFill/>
            <a:ln>
              <a:noFill/>
            </a:ln>
          </p:spPr>
        </p:pic>
        <p:pic>
          <p:nvPicPr>
            <p:cNvPr id="23" name="Google Shape;141;p17" title="CodeCogsEqn(33).png">
              <a:extLst>
                <a:ext uri="{FF2B5EF4-FFF2-40B4-BE49-F238E27FC236}">
                  <a16:creationId xmlns:a16="http://schemas.microsoft.com/office/drawing/2014/main" id="{55A167B4-5DCB-5427-D000-8918B02279E3}"/>
                </a:ext>
              </a:extLst>
            </p:cNvPr>
            <p:cNvPicPr preferRelativeResize="0"/>
            <p:nvPr/>
          </p:nvPicPr>
          <p:blipFill>
            <a:blip r:embed="rId6">
              <a:alphaModFix/>
            </a:blip>
            <a:stretch>
              <a:fillRect/>
            </a:stretch>
          </p:blipFill>
          <p:spPr>
            <a:xfrm>
              <a:off x="2280107" y="5434551"/>
              <a:ext cx="674128" cy="176243"/>
            </a:xfrm>
            <a:prstGeom prst="rect">
              <a:avLst/>
            </a:prstGeom>
            <a:noFill/>
            <a:ln>
              <a:noFill/>
            </a:ln>
          </p:spPr>
        </p:pic>
        <p:pic>
          <p:nvPicPr>
            <p:cNvPr id="24" name="Google Shape;142;p17" title="CodeCogsEqn(35).png">
              <a:extLst>
                <a:ext uri="{FF2B5EF4-FFF2-40B4-BE49-F238E27FC236}">
                  <a16:creationId xmlns:a16="http://schemas.microsoft.com/office/drawing/2014/main" id="{B0A23E6F-C685-4E4A-6BFB-2924FBF36C7F}"/>
                </a:ext>
              </a:extLst>
            </p:cNvPr>
            <p:cNvPicPr preferRelativeResize="0"/>
            <p:nvPr/>
          </p:nvPicPr>
          <p:blipFill>
            <a:blip r:embed="rId7">
              <a:alphaModFix/>
            </a:blip>
            <a:stretch>
              <a:fillRect/>
            </a:stretch>
          </p:blipFill>
          <p:spPr>
            <a:xfrm>
              <a:off x="3271372" y="5433986"/>
              <a:ext cx="679055" cy="177364"/>
            </a:xfrm>
            <a:prstGeom prst="rect">
              <a:avLst/>
            </a:prstGeom>
            <a:noFill/>
            <a:ln>
              <a:noFill/>
            </a:ln>
          </p:spPr>
        </p:pic>
      </p:grpSp>
      <p:sp>
        <p:nvSpPr>
          <p:cNvPr id="26" name="TextBox 25">
            <a:extLst>
              <a:ext uri="{FF2B5EF4-FFF2-40B4-BE49-F238E27FC236}">
                <a16:creationId xmlns:a16="http://schemas.microsoft.com/office/drawing/2014/main" id="{A5612F4F-5E89-C590-EB21-F3C746A4A924}"/>
              </a:ext>
            </a:extLst>
          </p:cNvPr>
          <p:cNvSpPr txBox="1"/>
          <p:nvPr/>
        </p:nvSpPr>
        <p:spPr>
          <a:xfrm>
            <a:off x="2019612" y="1879283"/>
            <a:ext cx="3786742" cy="646331"/>
          </a:xfrm>
          <a:prstGeom prst="rect">
            <a:avLst/>
          </a:prstGeom>
          <a:noFill/>
        </p:spPr>
        <p:txBody>
          <a:bodyPr wrap="none" rtlCol="0">
            <a:spAutoFit/>
          </a:bodyPr>
          <a:lstStyle/>
          <a:p>
            <a:r>
              <a:rPr lang="es-AR" sz="3600" b="1">
                <a:solidFill>
                  <a:srgbClr val="92D050"/>
                </a:solidFill>
              </a:rPr>
              <a:t>CRUSTAL FIELDS ON</a:t>
            </a:r>
            <a:endParaRPr lang="es-419" sz="3600" b="1">
              <a:solidFill>
                <a:srgbClr val="92D050"/>
              </a:solidFill>
            </a:endParaRPr>
          </a:p>
        </p:txBody>
      </p:sp>
      <p:sp>
        <p:nvSpPr>
          <p:cNvPr id="27" name="TextBox 26">
            <a:extLst>
              <a:ext uri="{FF2B5EF4-FFF2-40B4-BE49-F238E27FC236}">
                <a16:creationId xmlns:a16="http://schemas.microsoft.com/office/drawing/2014/main" id="{38E43833-6862-DA2D-F7C4-C021A333FA73}"/>
              </a:ext>
            </a:extLst>
          </p:cNvPr>
          <p:cNvSpPr txBox="1"/>
          <p:nvPr/>
        </p:nvSpPr>
        <p:spPr>
          <a:xfrm>
            <a:off x="10575131" y="1879282"/>
            <a:ext cx="3914983" cy="646331"/>
          </a:xfrm>
          <a:prstGeom prst="rect">
            <a:avLst/>
          </a:prstGeom>
          <a:noFill/>
        </p:spPr>
        <p:txBody>
          <a:bodyPr wrap="none" rtlCol="0">
            <a:spAutoFit/>
          </a:bodyPr>
          <a:lstStyle/>
          <a:p>
            <a:r>
              <a:rPr lang="es-AR" sz="3600" b="1">
                <a:solidFill>
                  <a:srgbClr val="92D050"/>
                </a:solidFill>
              </a:rPr>
              <a:t>CRUSTAL FIELDS OFF</a:t>
            </a:r>
            <a:endParaRPr lang="es-419" sz="3600" b="1">
              <a:solidFill>
                <a:srgbClr val="92D050"/>
              </a:solidFill>
            </a:endParaRPr>
          </a:p>
        </p:txBody>
      </p:sp>
      <p:sp>
        <p:nvSpPr>
          <p:cNvPr id="28" name="TextBox 27">
            <a:extLst>
              <a:ext uri="{FF2B5EF4-FFF2-40B4-BE49-F238E27FC236}">
                <a16:creationId xmlns:a16="http://schemas.microsoft.com/office/drawing/2014/main" id="{4214C8DD-7717-4A58-9868-6996366869AE}"/>
              </a:ext>
            </a:extLst>
          </p:cNvPr>
          <p:cNvSpPr txBox="1"/>
          <p:nvPr/>
        </p:nvSpPr>
        <p:spPr>
          <a:xfrm>
            <a:off x="7279984" y="8605818"/>
            <a:ext cx="2570960" cy="954107"/>
          </a:xfrm>
          <a:prstGeom prst="rect">
            <a:avLst/>
          </a:prstGeom>
          <a:noFill/>
        </p:spPr>
        <p:txBody>
          <a:bodyPr wrap="none" rtlCol="0">
            <a:spAutoFit/>
          </a:bodyPr>
          <a:lstStyle/>
          <a:p>
            <a:pPr algn="ctr"/>
            <a:r>
              <a:rPr lang="es-AR" sz="2800" b="1">
                <a:solidFill>
                  <a:schemeClr val="bg1"/>
                </a:solidFill>
              </a:rPr>
              <a:t>DASHED LINE:</a:t>
            </a:r>
          </a:p>
          <a:p>
            <a:pPr algn="ctr"/>
            <a:r>
              <a:rPr lang="es-AR" sz="2800">
                <a:solidFill>
                  <a:schemeClr val="bg1"/>
                </a:solidFill>
              </a:rPr>
              <a:t>DSW </a:t>
            </a:r>
            <a:r>
              <a:rPr lang="es-AR">
                <a:solidFill>
                  <a:schemeClr val="accent1">
                    <a:lumMod val="20000"/>
                    <a:lumOff val="80000"/>
                  </a:schemeClr>
                </a:solidFill>
              </a:rPr>
              <a:t>(Ma et al., 2025)</a:t>
            </a:r>
            <a:endParaRPr lang="es-419">
              <a:solidFill>
                <a:schemeClr val="accent1">
                  <a:lumMod val="20000"/>
                  <a:lumOff val="80000"/>
                </a:schemeClr>
              </a:solidFill>
            </a:endParaRPr>
          </a:p>
        </p:txBody>
      </p:sp>
      <p:sp>
        <p:nvSpPr>
          <p:cNvPr id="2" name="TextBox 1">
            <a:extLst>
              <a:ext uri="{FF2B5EF4-FFF2-40B4-BE49-F238E27FC236}">
                <a16:creationId xmlns:a16="http://schemas.microsoft.com/office/drawing/2014/main" id="{C95B83C5-9A67-957A-1512-A6ACFC505F89}"/>
              </a:ext>
            </a:extLst>
          </p:cNvPr>
          <p:cNvSpPr txBox="1"/>
          <p:nvPr/>
        </p:nvSpPr>
        <p:spPr>
          <a:xfrm>
            <a:off x="10956130" y="4415135"/>
            <a:ext cx="3152983" cy="523220"/>
          </a:xfrm>
          <a:prstGeom prst="rect">
            <a:avLst/>
          </a:prstGeom>
          <a:noFill/>
        </p:spPr>
        <p:txBody>
          <a:bodyPr wrap="square" rtlCol="0">
            <a:spAutoFit/>
          </a:bodyPr>
          <a:lstStyle/>
          <a:p>
            <a:r>
              <a:rPr lang="es-AR" sz="2800">
                <a:solidFill>
                  <a:schemeClr val="bg1"/>
                </a:solidFill>
              </a:rPr>
              <a:t>got lazy</a:t>
            </a:r>
            <a:endParaRPr lang="es-419" sz="2800">
              <a:solidFill>
                <a:schemeClr val="bg1"/>
              </a:solidFill>
            </a:endParaRPr>
          </a:p>
        </p:txBody>
      </p:sp>
    </p:spTree>
    <p:extLst>
      <p:ext uri="{BB962C8B-B14F-4D97-AF65-F5344CB8AC3E}">
        <p14:creationId xmlns:p14="http://schemas.microsoft.com/office/powerpoint/2010/main" val="96090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DCC3578-F71C-8DA5-742C-FAF0FE9E00EA}"/>
              </a:ext>
            </a:extLst>
          </p:cNvPr>
          <p:cNvSpPr>
            <a:spLocks noGrp="1"/>
          </p:cNvSpPr>
          <p:nvPr>
            <p:ph type="sldNum" sz="quarter" idx="12"/>
          </p:nvPr>
        </p:nvSpPr>
        <p:spPr/>
        <p:txBody>
          <a:bodyPr/>
          <a:lstStyle/>
          <a:p>
            <a:fld id="{C6D1AB73-2785-4F21-AC41-9BEEFFE137EA}" type="slidenum">
              <a:rPr lang="fr-FR" smtClean="0"/>
              <a:t>49</a:t>
            </a:fld>
            <a:endParaRPr lang="fr-FR"/>
          </a:p>
        </p:txBody>
      </p:sp>
      <p:sp>
        <p:nvSpPr>
          <p:cNvPr id="16" name="TextBox 15">
            <a:extLst>
              <a:ext uri="{FF2B5EF4-FFF2-40B4-BE49-F238E27FC236}">
                <a16:creationId xmlns:a16="http://schemas.microsoft.com/office/drawing/2014/main" id="{00516348-0DDE-D114-6C38-27043F014B00}"/>
              </a:ext>
            </a:extLst>
          </p:cNvPr>
          <p:cNvSpPr txBox="1"/>
          <p:nvPr/>
        </p:nvSpPr>
        <p:spPr>
          <a:xfrm>
            <a:off x="440531" y="381000"/>
            <a:ext cx="10155985" cy="1107996"/>
          </a:xfrm>
          <a:prstGeom prst="rect">
            <a:avLst/>
          </a:prstGeom>
          <a:noFill/>
        </p:spPr>
        <p:txBody>
          <a:bodyPr wrap="none" rtlCol="0">
            <a:spAutoFit/>
          </a:bodyPr>
          <a:lstStyle/>
          <a:p>
            <a:r>
              <a:rPr lang="es-AR" sz="6600" b="1">
                <a:solidFill>
                  <a:schemeClr val="bg1"/>
                </a:solidFill>
                <a:latin typeface="Footlight MT Light" panose="0204060206030A020304" pitchFamily="18" charset="0"/>
              </a:rPr>
              <a:t>Approach for the DSW event</a:t>
            </a:r>
            <a:endParaRPr lang="es-419" sz="6600" b="1">
              <a:solidFill>
                <a:schemeClr val="bg1"/>
              </a:solidFill>
              <a:latin typeface="Footlight MT Light" panose="0204060206030A020304" pitchFamily="18" charset="0"/>
            </a:endParaRPr>
          </a:p>
        </p:txBody>
      </p:sp>
      <p:sp>
        <p:nvSpPr>
          <p:cNvPr id="3" name="TextBox 2">
            <a:extLst>
              <a:ext uri="{FF2B5EF4-FFF2-40B4-BE49-F238E27FC236}">
                <a16:creationId xmlns:a16="http://schemas.microsoft.com/office/drawing/2014/main" id="{8324F390-7A11-A8CD-C29D-897C086EB692}"/>
              </a:ext>
            </a:extLst>
          </p:cNvPr>
          <p:cNvSpPr txBox="1"/>
          <p:nvPr/>
        </p:nvSpPr>
        <p:spPr>
          <a:xfrm>
            <a:off x="440531" y="1524000"/>
            <a:ext cx="9683420" cy="7478970"/>
          </a:xfrm>
          <a:prstGeom prst="rect">
            <a:avLst/>
          </a:prstGeom>
          <a:noFill/>
        </p:spPr>
        <p:txBody>
          <a:bodyPr wrap="none" rtlCol="0">
            <a:spAutoFit/>
          </a:bodyPr>
          <a:lstStyle/>
          <a:p>
            <a:pPr marL="742950" indent="-742950">
              <a:buFont typeface="+mj-lt"/>
              <a:buAutoNum type="arabicPeriod"/>
            </a:pPr>
            <a:r>
              <a:rPr lang="es-AR" sz="4000" b="1">
                <a:solidFill>
                  <a:schemeClr val="bg1"/>
                </a:solidFill>
              </a:rPr>
              <a:t>Understand simulation parameters:</a:t>
            </a:r>
          </a:p>
          <a:p>
            <a:pPr marL="1200150" lvl="1" indent="-742950">
              <a:buFont typeface="Arial" panose="020B0604020202020204" pitchFamily="34" charset="0"/>
              <a:buChar char="•"/>
            </a:pPr>
            <a:r>
              <a:rPr lang="es-AR" sz="4000" b="1">
                <a:solidFill>
                  <a:schemeClr val="bg1"/>
                </a:solidFill>
              </a:rPr>
              <a:t>Spatial resolution</a:t>
            </a:r>
          </a:p>
          <a:p>
            <a:pPr marL="1200150" lvl="1" indent="-742950">
              <a:buFont typeface="Arial" panose="020B0604020202020204" pitchFamily="34" charset="0"/>
              <a:buChar char="•"/>
            </a:pPr>
            <a:r>
              <a:rPr lang="es-AR" sz="4000" b="1">
                <a:solidFill>
                  <a:schemeClr val="bg1"/>
                </a:solidFill>
              </a:rPr>
              <a:t>Crustal fields</a:t>
            </a:r>
            <a:endParaRPr lang="es-419" sz="4000" b="1">
              <a:solidFill>
                <a:schemeClr val="bg1"/>
              </a:solidFill>
            </a:endParaRPr>
          </a:p>
          <a:p>
            <a:pPr marL="742950" indent="-742950">
              <a:buFont typeface="+mj-lt"/>
              <a:buAutoNum type="arabicPeriod"/>
            </a:pPr>
            <a:r>
              <a:rPr lang="es-AR" sz="4000" b="1">
                <a:solidFill>
                  <a:schemeClr val="bg1"/>
                </a:solidFill>
              </a:rPr>
              <a:t>Preparing steady-states simulations:</a:t>
            </a:r>
          </a:p>
          <a:p>
            <a:pPr marL="1200150" lvl="1" indent="-742950">
              <a:buFont typeface="Arial" panose="020B0604020202020204" pitchFamily="34" charset="0"/>
              <a:buChar char="•"/>
            </a:pPr>
            <a:r>
              <a:rPr lang="es-AR" sz="4000" b="1">
                <a:solidFill>
                  <a:schemeClr val="bg1"/>
                </a:solidFill>
              </a:rPr>
              <a:t>Varying solar wind density</a:t>
            </a:r>
          </a:p>
          <a:p>
            <a:pPr marL="1200150" lvl="1" indent="-742950">
              <a:buFont typeface="Arial" panose="020B0604020202020204" pitchFamily="34" charset="0"/>
              <a:buChar char="•"/>
            </a:pPr>
            <a:r>
              <a:rPr lang="es-AR" sz="4000" b="1">
                <a:solidFill>
                  <a:schemeClr val="bg1"/>
                </a:solidFill>
              </a:rPr>
              <a:t>Without crustal fields</a:t>
            </a:r>
          </a:p>
          <a:p>
            <a:pPr marL="742950" indent="-742950">
              <a:buFont typeface="+mj-lt"/>
              <a:buAutoNum type="arabicPeriod"/>
            </a:pPr>
            <a:r>
              <a:rPr lang="es-AR" sz="4000" b="1">
                <a:solidFill>
                  <a:schemeClr val="bg1"/>
                </a:solidFill>
              </a:rPr>
              <a:t>Results (structures vs. solar wind density):</a:t>
            </a:r>
          </a:p>
          <a:p>
            <a:pPr marL="1200150" lvl="1" indent="-742950">
              <a:buFont typeface="Arial" panose="020B0604020202020204" pitchFamily="34" charset="0"/>
              <a:buChar char="•"/>
            </a:pPr>
            <a:r>
              <a:rPr lang="es-AR" sz="4000" b="1">
                <a:solidFill>
                  <a:schemeClr val="bg1"/>
                </a:solidFill>
              </a:rPr>
              <a:t>Ion fluxes (escape &amp; precipitation)</a:t>
            </a:r>
          </a:p>
          <a:p>
            <a:pPr marL="1200150" lvl="1" indent="-742950">
              <a:buFont typeface="Arial" panose="020B0604020202020204" pitchFamily="34" charset="0"/>
              <a:buChar char="•"/>
            </a:pPr>
            <a:r>
              <a:rPr lang="es-AR" sz="4000" b="1">
                <a:solidFill>
                  <a:schemeClr val="bg1"/>
                </a:solidFill>
              </a:rPr>
              <a:t>Location of boundaries</a:t>
            </a:r>
          </a:p>
          <a:p>
            <a:pPr marL="742950" indent="-742950">
              <a:buFont typeface="+mj-lt"/>
              <a:buAutoNum type="arabicPeriod"/>
            </a:pPr>
            <a:r>
              <a:rPr lang="es-AR" sz="4000" b="1">
                <a:solidFill>
                  <a:schemeClr val="bg1"/>
                </a:solidFill>
              </a:rPr>
              <a:t>Repeat from step 2 with crustal fields:</a:t>
            </a:r>
          </a:p>
          <a:p>
            <a:pPr marL="1200150" lvl="1" indent="-742950">
              <a:buFont typeface="Arial" panose="020B0604020202020204" pitchFamily="34" charset="0"/>
              <a:buChar char="•"/>
            </a:pPr>
            <a:r>
              <a:rPr lang="es-AR" sz="4000" b="1">
                <a:solidFill>
                  <a:schemeClr val="bg1"/>
                </a:solidFill>
              </a:rPr>
              <a:t>Initialization methods</a:t>
            </a:r>
          </a:p>
          <a:p>
            <a:pPr marL="742950" indent="-742950">
              <a:buFont typeface="+mj-lt"/>
              <a:buAutoNum type="arabicPeriod"/>
            </a:pPr>
            <a:r>
              <a:rPr lang="es-AR" sz="4000" b="1">
                <a:solidFill>
                  <a:schemeClr val="bg1"/>
                </a:solidFill>
              </a:rPr>
              <a:t>Simulate DSW event with time dependence</a:t>
            </a:r>
          </a:p>
        </p:txBody>
      </p:sp>
      <p:grpSp>
        <p:nvGrpSpPr>
          <p:cNvPr id="2" name="Group 1">
            <a:extLst>
              <a:ext uri="{FF2B5EF4-FFF2-40B4-BE49-F238E27FC236}">
                <a16:creationId xmlns:a16="http://schemas.microsoft.com/office/drawing/2014/main" id="{65F7A867-5EB6-33A3-7BD5-1C38951AE3C8}"/>
              </a:ext>
            </a:extLst>
          </p:cNvPr>
          <p:cNvGrpSpPr/>
          <p:nvPr/>
        </p:nvGrpSpPr>
        <p:grpSpPr>
          <a:xfrm>
            <a:off x="11870531" y="1752600"/>
            <a:ext cx="3230250" cy="6553200"/>
            <a:chOff x="11870531" y="1752600"/>
            <a:chExt cx="3230250" cy="6553200"/>
          </a:xfrm>
        </p:grpSpPr>
        <p:sp>
          <p:nvSpPr>
            <p:cNvPr id="9" name="Right Brace 8">
              <a:extLst>
                <a:ext uri="{FF2B5EF4-FFF2-40B4-BE49-F238E27FC236}">
                  <a16:creationId xmlns:a16="http://schemas.microsoft.com/office/drawing/2014/main" id="{D43E297F-7652-446F-A5AC-0D45BB929AF6}"/>
                </a:ext>
              </a:extLst>
            </p:cNvPr>
            <p:cNvSpPr/>
            <p:nvPr/>
          </p:nvSpPr>
          <p:spPr>
            <a:xfrm>
              <a:off x="11870531" y="1752600"/>
              <a:ext cx="609600" cy="3510885"/>
            </a:xfrm>
            <a:prstGeom prst="rightBrace">
              <a:avLst>
                <a:gd name="adj1" fmla="val 16176"/>
                <a:gd name="adj2" fmla="val 50000"/>
              </a:avLst>
            </a:prstGeom>
            <a:noFill/>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419"/>
            </a:p>
          </p:txBody>
        </p:sp>
        <p:sp>
          <p:nvSpPr>
            <p:cNvPr id="10" name="TextBox 9">
              <a:extLst>
                <a:ext uri="{FF2B5EF4-FFF2-40B4-BE49-F238E27FC236}">
                  <a16:creationId xmlns:a16="http://schemas.microsoft.com/office/drawing/2014/main" id="{ACE41EF4-67C1-AED9-87A4-90D32925B184}"/>
                </a:ext>
              </a:extLst>
            </p:cNvPr>
            <p:cNvSpPr txBox="1"/>
            <p:nvPr/>
          </p:nvSpPr>
          <p:spPr>
            <a:xfrm>
              <a:off x="12480131" y="3184876"/>
              <a:ext cx="1266693" cy="646331"/>
            </a:xfrm>
            <a:prstGeom prst="rect">
              <a:avLst/>
            </a:prstGeom>
            <a:noFill/>
          </p:spPr>
          <p:txBody>
            <a:bodyPr wrap="none" rtlCol="0">
              <a:spAutoFit/>
            </a:bodyPr>
            <a:lstStyle/>
            <a:p>
              <a:r>
                <a:rPr lang="es-AR" sz="3600" b="1">
                  <a:solidFill>
                    <a:srgbClr val="92D050"/>
                  </a:solidFill>
                </a:rPr>
                <a:t>DONE</a:t>
              </a:r>
              <a:endParaRPr lang="es-419" sz="3600" b="1">
                <a:solidFill>
                  <a:srgbClr val="92D050"/>
                </a:solidFill>
              </a:endParaRPr>
            </a:p>
          </p:txBody>
        </p:sp>
        <p:sp>
          <p:nvSpPr>
            <p:cNvPr id="11" name="Right Brace 10">
              <a:extLst>
                <a:ext uri="{FF2B5EF4-FFF2-40B4-BE49-F238E27FC236}">
                  <a16:creationId xmlns:a16="http://schemas.microsoft.com/office/drawing/2014/main" id="{CE1067EE-C0FB-5BA9-7DF8-D6113F96E720}"/>
                </a:ext>
              </a:extLst>
            </p:cNvPr>
            <p:cNvSpPr/>
            <p:nvPr/>
          </p:nvSpPr>
          <p:spPr>
            <a:xfrm>
              <a:off x="11890148" y="5281627"/>
              <a:ext cx="609600" cy="1804974"/>
            </a:xfrm>
            <a:prstGeom prst="rightBrace">
              <a:avLst>
                <a:gd name="adj1" fmla="val 16176"/>
                <a:gd name="adj2" fmla="val 50000"/>
              </a:avLst>
            </a:prstGeom>
            <a:noFill/>
            <a:ln w="571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419"/>
            </a:p>
          </p:txBody>
        </p:sp>
        <p:sp>
          <p:nvSpPr>
            <p:cNvPr id="12" name="TextBox 11">
              <a:extLst>
                <a:ext uri="{FF2B5EF4-FFF2-40B4-BE49-F238E27FC236}">
                  <a16:creationId xmlns:a16="http://schemas.microsoft.com/office/drawing/2014/main" id="{D7EECD02-5449-5E86-C938-7B3155A30620}"/>
                </a:ext>
              </a:extLst>
            </p:cNvPr>
            <p:cNvSpPr txBox="1"/>
            <p:nvPr/>
          </p:nvSpPr>
          <p:spPr>
            <a:xfrm>
              <a:off x="12499748" y="5860948"/>
              <a:ext cx="2601033" cy="646331"/>
            </a:xfrm>
            <a:prstGeom prst="rect">
              <a:avLst/>
            </a:prstGeom>
            <a:noFill/>
          </p:spPr>
          <p:txBody>
            <a:bodyPr wrap="none" rtlCol="0">
              <a:spAutoFit/>
            </a:bodyPr>
            <a:lstStyle/>
            <a:p>
              <a:r>
                <a:rPr lang="es-AR" sz="3600" b="1">
                  <a:solidFill>
                    <a:srgbClr val="FFC000"/>
                  </a:solidFill>
                </a:rPr>
                <a:t>IN PROGRESS</a:t>
              </a:r>
              <a:endParaRPr lang="es-419" sz="3600" b="1">
                <a:solidFill>
                  <a:srgbClr val="FFC000"/>
                </a:solidFill>
              </a:endParaRPr>
            </a:p>
          </p:txBody>
        </p:sp>
        <p:sp>
          <p:nvSpPr>
            <p:cNvPr id="13" name="Right Brace 12">
              <a:extLst>
                <a:ext uri="{FF2B5EF4-FFF2-40B4-BE49-F238E27FC236}">
                  <a16:creationId xmlns:a16="http://schemas.microsoft.com/office/drawing/2014/main" id="{49538732-D378-CBBC-0EEB-31AE75A9C13A}"/>
                </a:ext>
              </a:extLst>
            </p:cNvPr>
            <p:cNvSpPr/>
            <p:nvPr/>
          </p:nvSpPr>
          <p:spPr>
            <a:xfrm>
              <a:off x="11895250" y="7086600"/>
              <a:ext cx="609600" cy="1219200"/>
            </a:xfrm>
            <a:prstGeom prst="rightBrace">
              <a:avLst>
                <a:gd name="adj1" fmla="val 16176"/>
                <a:gd name="adj2" fmla="val 50000"/>
              </a:avLst>
            </a:prstGeom>
            <a:noFill/>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419"/>
            </a:p>
          </p:txBody>
        </p:sp>
        <p:sp>
          <p:nvSpPr>
            <p:cNvPr id="14" name="TextBox 13">
              <a:extLst>
                <a:ext uri="{FF2B5EF4-FFF2-40B4-BE49-F238E27FC236}">
                  <a16:creationId xmlns:a16="http://schemas.microsoft.com/office/drawing/2014/main" id="{785E224E-8A22-F7DC-91D0-8BB61F6F562D}"/>
                </a:ext>
              </a:extLst>
            </p:cNvPr>
            <p:cNvSpPr txBox="1"/>
            <p:nvPr/>
          </p:nvSpPr>
          <p:spPr>
            <a:xfrm>
              <a:off x="12480131" y="7373034"/>
              <a:ext cx="1914307" cy="646331"/>
            </a:xfrm>
            <a:prstGeom prst="rect">
              <a:avLst/>
            </a:prstGeom>
            <a:noFill/>
          </p:spPr>
          <p:txBody>
            <a:bodyPr wrap="none" rtlCol="0">
              <a:spAutoFit/>
            </a:bodyPr>
            <a:lstStyle/>
            <a:p>
              <a:r>
                <a:rPr lang="es-AR" sz="3600" b="1">
                  <a:solidFill>
                    <a:srgbClr val="C00000"/>
                  </a:solidFill>
                </a:rPr>
                <a:t>ON HOLD</a:t>
              </a:r>
              <a:endParaRPr lang="es-419" sz="3600" b="1">
                <a:solidFill>
                  <a:srgbClr val="C00000"/>
                </a:solidFill>
              </a:endParaRPr>
            </a:p>
          </p:txBody>
        </p:sp>
      </p:grpSp>
    </p:spTree>
    <p:extLst>
      <p:ext uri="{BB962C8B-B14F-4D97-AF65-F5344CB8AC3E}">
        <p14:creationId xmlns:p14="http://schemas.microsoft.com/office/powerpoint/2010/main" val="293692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DCC3578-F71C-8DA5-742C-FAF0FE9E00EA}"/>
              </a:ext>
            </a:extLst>
          </p:cNvPr>
          <p:cNvSpPr>
            <a:spLocks noGrp="1"/>
          </p:cNvSpPr>
          <p:nvPr>
            <p:ph type="sldNum" sz="quarter" idx="12"/>
          </p:nvPr>
        </p:nvSpPr>
        <p:spPr/>
        <p:txBody>
          <a:bodyPr/>
          <a:lstStyle/>
          <a:p>
            <a:fld id="{C6D1AB73-2785-4F21-AC41-9BEEFFE137EA}" type="slidenum">
              <a:rPr lang="fr-FR" smtClean="0"/>
              <a:t>5</a:t>
            </a:fld>
            <a:endParaRPr lang="fr-FR"/>
          </a:p>
        </p:txBody>
      </p:sp>
      <p:grpSp>
        <p:nvGrpSpPr>
          <p:cNvPr id="17" name="Group 16">
            <a:extLst>
              <a:ext uri="{FF2B5EF4-FFF2-40B4-BE49-F238E27FC236}">
                <a16:creationId xmlns:a16="http://schemas.microsoft.com/office/drawing/2014/main" id="{7F633151-F212-829D-5BAF-EABB6EEB493B}"/>
              </a:ext>
            </a:extLst>
          </p:cNvPr>
          <p:cNvGrpSpPr/>
          <p:nvPr/>
        </p:nvGrpSpPr>
        <p:grpSpPr>
          <a:xfrm>
            <a:off x="2193131" y="2020668"/>
            <a:ext cx="12260247" cy="646332"/>
            <a:chOff x="2193131" y="7696200"/>
            <a:chExt cx="12260247" cy="646332"/>
          </a:xfrm>
        </p:grpSpPr>
        <p:sp>
          <p:nvSpPr>
            <p:cNvPr id="8" name="TextBox 7">
              <a:extLst>
                <a:ext uri="{FF2B5EF4-FFF2-40B4-BE49-F238E27FC236}">
                  <a16:creationId xmlns:a16="http://schemas.microsoft.com/office/drawing/2014/main" id="{BAB6F386-794E-F6B4-9431-430FA64DEDD3}"/>
                </a:ext>
              </a:extLst>
            </p:cNvPr>
            <p:cNvSpPr txBox="1"/>
            <p:nvPr/>
          </p:nvSpPr>
          <p:spPr>
            <a:xfrm>
              <a:off x="2193131" y="7696201"/>
              <a:ext cx="3895554" cy="646331"/>
            </a:xfrm>
            <a:prstGeom prst="rect">
              <a:avLst/>
            </a:prstGeom>
            <a:noFill/>
          </p:spPr>
          <p:txBody>
            <a:bodyPr wrap="none" rtlCol="0">
              <a:spAutoFit/>
            </a:bodyPr>
            <a:lstStyle/>
            <a:p>
              <a:r>
                <a:rPr lang="es-AR" sz="3600">
                  <a:solidFill>
                    <a:schemeClr val="bg1"/>
                  </a:solidFill>
                  <a:latin typeface="Calisto MT" panose="02040603050505030304" pitchFamily="18" charset="0"/>
                </a:rPr>
                <a:t>Early Solar System</a:t>
              </a:r>
              <a:endParaRPr lang="es-419" sz="3600">
                <a:solidFill>
                  <a:schemeClr val="bg1"/>
                </a:solidFill>
                <a:latin typeface="Calisto MT" panose="02040603050505030304" pitchFamily="18" charset="0"/>
              </a:endParaRPr>
            </a:p>
          </p:txBody>
        </p:sp>
        <p:sp>
          <p:nvSpPr>
            <p:cNvPr id="12" name="Arrow: Right 11">
              <a:extLst>
                <a:ext uri="{FF2B5EF4-FFF2-40B4-BE49-F238E27FC236}">
                  <a16:creationId xmlns:a16="http://schemas.microsoft.com/office/drawing/2014/main" id="{66EA5B4F-7DDA-B9C8-E3FF-C2A146C9C4EA}"/>
                </a:ext>
              </a:extLst>
            </p:cNvPr>
            <p:cNvSpPr/>
            <p:nvPr/>
          </p:nvSpPr>
          <p:spPr>
            <a:xfrm>
              <a:off x="7412830" y="7790766"/>
              <a:ext cx="2514602" cy="457200"/>
            </a:xfrm>
            <a:prstGeom prst="rightArrow">
              <a:avLst>
                <a:gd name="adj1" fmla="val 50000"/>
                <a:gd name="adj2" fmla="val 1717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5" name="TextBox 14">
              <a:extLst>
                <a:ext uri="{FF2B5EF4-FFF2-40B4-BE49-F238E27FC236}">
                  <a16:creationId xmlns:a16="http://schemas.microsoft.com/office/drawing/2014/main" id="{5FD052BD-841C-0CD1-78D4-E73622531B62}"/>
                </a:ext>
              </a:extLst>
            </p:cNvPr>
            <p:cNvSpPr txBox="1"/>
            <p:nvPr/>
          </p:nvSpPr>
          <p:spPr>
            <a:xfrm>
              <a:off x="11281291" y="7696200"/>
              <a:ext cx="3172087" cy="646331"/>
            </a:xfrm>
            <a:prstGeom prst="rect">
              <a:avLst/>
            </a:prstGeom>
            <a:noFill/>
          </p:spPr>
          <p:txBody>
            <a:bodyPr wrap="none" rtlCol="0">
              <a:spAutoFit/>
            </a:bodyPr>
            <a:lstStyle/>
            <a:p>
              <a:r>
                <a:rPr lang="es-AR" sz="3600">
                  <a:solidFill>
                    <a:schemeClr val="bg1"/>
                  </a:solidFill>
                  <a:latin typeface="Calisto MT" panose="02040603050505030304" pitchFamily="18" charset="0"/>
                </a:rPr>
                <a:t>Extreme events</a:t>
              </a:r>
              <a:endParaRPr lang="es-419" sz="3600">
                <a:solidFill>
                  <a:schemeClr val="bg1"/>
                </a:solidFill>
                <a:latin typeface="Calisto MT" panose="02040603050505030304" pitchFamily="18" charset="0"/>
              </a:endParaRPr>
            </a:p>
          </p:txBody>
        </p:sp>
      </p:grpSp>
      <p:pic>
        <p:nvPicPr>
          <p:cNvPr id="20" name="Picture 19">
            <a:extLst>
              <a:ext uri="{FF2B5EF4-FFF2-40B4-BE49-F238E27FC236}">
                <a16:creationId xmlns:a16="http://schemas.microsoft.com/office/drawing/2014/main" id="{7DFB5980-A43E-2411-3E83-78B642CCB71E}"/>
              </a:ext>
            </a:extLst>
          </p:cNvPr>
          <p:cNvPicPr>
            <a:picLocks noChangeAspect="1"/>
          </p:cNvPicPr>
          <p:nvPr/>
        </p:nvPicPr>
        <p:blipFill>
          <a:blip r:embed="rId3"/>
          <a:stretch>
            <a:fillRect/>
          </a:stretch>
        </p:blipFill>
        <p:spPr>
          <a:xfrm>
            <a:off x="4170818" y="3352800"/>
            <a:ext cx="8421604" cy="4737154"/>
          </a:xfrm>
          <a:prstGeom prst="rect">
            <a:avLst/>
          </a:prstGeom>
          <a:ln>
            <a:solidFill>
              <a:schemeClr val="bg1"/>
            </a:solidFill>
          </a:ln>
        </p:spPr>
      </p:pic>
      <p:sp>
        <p:nvSpPr>
          <p:cNvPr id="21" name="TextBox 20">
            <a:extLst>
              <a:ext uri="{FF2B5EF4-FFF2-40B4-BE49-F238E27FC236}">
                <a16:creationId xmlns:a16="http://schemas.microsoft.com/office/drawing/2014/main" id="{E1BCCAA5-C34F-3140-8682-936B71829B36}"/>
              </a:ext>
            </a:extLst>
          </p:cNvPr>
          <p:cNvSpPr txBox="1"/>
          <p:nvPr/>
        </p:nvSpPr>
        <p:spPr>
          <a:xfrm>
            <a:off x="3945731" y="8077200"/>
            <a:ext cx="3066275" cy="523220"/>
          </a:xfrm>
          <a:prstGeom prst="rect">
            <a:avLst/>
          </a:prstGeom>
          <a:noFill/>
        </p:spPr>
        <p:txBody>
          <a:bodyPr wrap="square" rtlCol="0">
            <a:spAutoFit/>
          </a:bodyPr>
          <a:lstStyle/>
          <a:p>
            <a:r>
              <a:rPr lang="es-AR" sz="2800">
                <a:solidFill>
                  <a:schemeClr val="accent1">
                    <a:lumMod val="20000"/>
                    <a:lumOff val="80000"/>
                  </a:schemeClr>
                </a:solidFill>
              </a:rPr>
              <a:t>(</a:t>
            </a:r>
            <a:r>
              <a:rPr lang="es-419" sz="2800">
                <a:solidFill>
                  <a:schemeClr val="accent1">
                    <a:lumMod val="20000"/>
                    <a:lumOff val="80000"/>
                  </a:schemeClr>
                </a:solidFill>
              </a:rPr>
              <a:t>NASA GSFC</a:t>
            </a:r>
            <a:r>
              <a:rPr lang="es-AR" sz="2800">
                <a:solidFill>
                  <a:schemeClr val="accent1">
                    <a:lumMod val="20000"/>
                    <a:lumOff val="80000"/>
                  </a:schemeClr>
                </a:solidFill>
              </a:rPr>
              <a:t>)</a:t>
            </a:r>
            <a:endParaRPr lang="es-419" sz="2800">
              <a:solidFill>
                <a:schemeClr val="accent1">
                  <a:lumMod val="20000"/>
                  <a:lumOff val="80000"/>
                </a:schemeClr>
              </a:solidFill>
            </a:endParaRPr>
          </a:p>
        </p:txBody>
      </p:sp>
      <p:sp>
        <p:nvSpPr>
          <p:cNvPr id="22" name="TextBox 21">
            <a:extLst>
              <a:ext uri="{FF2B5EF4-FFF2-40B4-BE49-F238E27FC236}">
                <a16:creationId xmlns:a16="http://schemas.microsoft.com/office/drawing/2014/main" id="{3B114B73-87D0-0A53-FA85-DA955D5A39F2}"/>
              </a:ext>
            </a:extLst>
          </p:cNvPr>
          <p:cNvSpPr txBox="1"/>
          <p:nvPr/>
        </p:nvSpPr>
        <p:spPr>
          <a:xfrm>
            <a:off x="440531" y="381000"/>
            <a:ext cx="9285747" cy="1107996"/>
          </a:xfrm>
          <a:prstGeom prst="rect">
            <a:avLst/>
          </a:prstGeom>
          <a:noFill/>
        </p:spPr>
        <p:txBody>
          <a:bodyPr wrap="none" rtlCol="0">
            <a:spAutoFit/>
          </a:bodyPr>
          <a:lstStyle/>
          <a:p>
            <a:r>
              <a:rPr lang="es-419" sz="6600" b="1">
                <a:solidFill>
                  <a:schemeClr val="bg1"/>
                </a:solidFill>
                <a:latin typeface="Footlight MT Light" panose="0204060206030A020304" pitchFamily="18" charset="0"/>
              </a:rPr>
              <a:t>Extreme solar wind events</a:t>
            </a:r>
          </a:p>
        </p:txBody>
      </p:sp>
      <p:sp>
        <p:nvSpPr>
          <p:cNvPr id="2" name="TextBox 1">
            <a:extLst>
              <a:ext uri="{FF2B5EF4-FFF2-40B4-BE49-F238E27FC236}">
                <a16:creationId xmlns:a16="http://schemas.microsoft.com/office/drawing/2014/main" id="{A4240621-7404-7474-213C-494214700221}"/>
              </a:ext>
            </a:extLst>
          </p:cNvPr>
          <p:cNvSpPr txBox="1"/>
          <p:nvPr/>
        </p:nvSpPr>
        <p:spPr>
          <a:xfrm>
            <a:off x="5774531" y="2666999"/>
            <a:ext cx="5944704" cy="523220"/>
          </a:xfrm>
          <a:prstGeom prst="rect">
            <a:avLst/>
          </a:prstGeom>
          <a:noFill/>
        </p:spPr>
        <p:txBody>
          <a:bodyPr wrap="none" rtlCol="0">
            <a:spAutoFit/>
          </a:bodyPr>
          <a:lstStyle/>
          <a:p>
            <a:r>
              <a:rPr lang="es-AR" sz="2800">
                <a:solidFill>
                  <a:schemeClr val="accent1">
                    <a:lumMod val="20000"/>
                    <a:lumOff val="80000"/>
                  </a:schemeClr>
                </a:solidFill>
              </a:rPr>
              <a:t>(Jakosky et al., 2015a; Brain et al., 2016)</a:t>
            </a:r>
            <a:endParaRPr lang="es-419" sz="2800">
              <a:solidFill>
                <a:schemeClr val="accent1">
                  <a:lumMod val="20000"/>
                  <a:lumOff val="80000"/>
                </a:schemeClr>
              </a:solidFill>
            </a:endParaRPr>
          </a:p>
        </p:txBody>
      </p:sp>
      <p:sp>
        <p:nvSpPr>
          <p:cNvPr id="3" name="TextBox 2">
            <a:extLst>
              <a:ext uri="{FF2B5EF4-FFF2-40B4-BE49-F238E27FC236}">
                <a16:creationId xmlns:a16="http://schemas.microsoft.com/office/drawing/2014/main" id="{51094086-B755-8425-A72B-41B0E7E924D1}"/>
              </a:ext>
            </a:extLst>
          </p:cNvPr>
          <p:cNvSpPr txBox="1"/>
          <p:nvPr/>
        </p:nvSpPr>
        <p:spPr>
          <a:xfrm>
            <a:off x="5670044" y="8693612"/>
            <a:ext cx="5423151" cy="646331"/>
          </a:xfrm>
          <a:prstGeom prst="rect">
            <a:avLst/>
          </a:prstGeom>
          <a:noFill/>
        </p:spPr>
        <p:txBody>
          <a:bodyPr wrap="none" rtlCol="0">
            <a:spAutoFit/>
          </a:bodyPr>
          <a:lstStyle/>
          <a:p>
            <a:r>
              <a:rPr lang="es-AR" sz="3600">
                <a:solidFill>
                  <a:schemeClr val="bg1"/>
                </a:solidFill>
                <a:latin typeface="Calisto MT" panose="02040603050505030304" pitchFamily="18" charset="0"/>
              </a:rPr>
              <a:t>We want to simulate them!</a:t>
            </a:r>
            <a:endParaRPr lang="es-419" sz="3600">
              <a:solidFill>
                <a:schemeClr val="bg1"/>
              </a:solidFill>
              <a:latin typeface="Calisto MT" panose="02040603050505030304" pitchFamily="18" charset="0"/>
            </a:endParaRPr>
          </a:p>
        </p:txBody>
      </p:sp>
    </p:spTree>
    <p:extLst>
      <p:ext uri="{BB962C8B-B14F-4D97-AF65-F5344CB8AC3E}">
        <p14:creationId xmlns:p14="http://schemas.microsoft.com/office/powerpoint/2010/main" val="59327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6F0CF6BA-1A13-1A20-F530-C29E4FFE6DB8}"/>
              </a:ext>
            </a:extLst>
          </p:cNvPr>
          <p:cNvPicPr>
            <a:picLocks noChangeAspect="1"/>
          </p:cNvPicPr>
          <p:nvPr/>
        </p:nvPicPr>
        <p:blipFill>
          <a:blip r:embed="rId2">
            <a:lum bright="70000" contrast="-70000"/>
            <a:extLst>
              <a:ext uri="{96DAC541-7B7A-43D3-8B79-37D633B846F1}">
                <asvg:svgBlip xmlns:asvg="http://schemas.microsoft.com/office/drawing/2016/SVG/main" r:embed="rId3"/>
              </a:ext>
            </a:extLst>
          </a:blip>
          <a:stretch>
            <a:fillRect/>
          </a:stretch>
        </p:blipFill>
        <p:spPr>
          <a:xfrm>
            <a:off x="6445670" y="2973070"/>
            <a:ext cx="1628775" cy="333375"/>
          </a:xfrm>
          <a:prstGeom prst="rect">
            <a:avLst/>
          </a:prstGeom>
        </p:spPr>
      </p:pic>
      <p:pic>
        <p:nvPicPr>
          <p:cNvPr id="11" name="Graphic 10">
            <a:extLst>
              <a:ext uri="{FF2B5EF4-FFF2-40B4-BE49-F238E27FC236}">
                <a16:creationId xmlns:a16="http://schemas.microsoft.com/office/drawing/2014/main" id="{3170A35E-4367-7884-529D-50ACE4A4FA88}"/>
              </a:ext>
            </a:extLst>
          </p:cNvPr>
          <p:cNvPicPr>
            <a:picLocks noChangeAspect="1"/>
          </p:cNvPicPr>
          <p:nvPr/>
        </p:nvPicPr>
        <p:blipFill>
          <a:blip r:embed="rId4">
            <a:lum bright="70000" contrast="-70000"/>
            <a:extLst>
              <a:ext uri="{96DAC541-7B7A-43D3-8B79-37D633B846F1}">
                <asvg:svgBlip xmlns:asvg="http://schemas.microsoft.com/office/drawing/2016/SVG/main" r:embed="rId5"/>
              </a:ext>
            </a:extLst>
          </a:blip>
          <a:stretch>
            <a:fillRect/>
          </a:stretch>
        </p:blipFill>
        <p:spPr>
          <a:xfrm>
            <a:off x="6519470" y="3132595"/>
            <a:ext cx="1781175" cy="314325"/>
          </a:xfrm>
          <a:prstGeom prst="rect">
            <a:avLst/>
          </a:prstGeom>
        </p:spPr>
      </p:pic>
      <p:pic>
        <p:nvPicPr>
          <p:cNvPr id="13" name="Graphic 12">
            <a:extLst>
              <a:ext uri="{FF2B5EF4-FFF2-40B4-BE49-F238E27FC236}">
                <a16:creationId xmlns:a16="http://schemas.microsoft.com/office/drawing/2014/main" id="{DF0AF96B-2F08-0B7D-AB1E-1E4646D8447F}"/>
              </a:ext>
            </a:extLst>
          </p:cNvPr>
          <p:cNvPicPr>
            <a:picLocks noChangeAspect="1"/>
          </p:cNvPicPr>
          <p:nvPr/>
        </p:nvPicPr>
        <p:blipFill>
          <a:blip r:embed="rId6">
            <a:lum bright="70000" contrast="-70000"/>
            <a:extLst>
              <a:ext uri="{96DAC541-7B7A-43D3-8B79-37D633B846F1}">
                <asvg:svgBlip xmlns:asvg="http://schemas.microsoft.com/office/drawing/2016/SVG/main" r:embed="rId7"/>
              </a:ext>
            </a:extLst>
          </a:blip>
          <a:stretch>
            <a:fillRect/>
          </a:stretch>
        </p:blipFill>
        <p:spPr>
          <a:xfrm>
            <a:off x="6664707" y="3273070"/>
            <a:ext cx="1790700" cy="333375"/>
          </a:xfrm>
          <a:prstGeom prst="rect">
            <a:avLst/>
          </a:prstGeom>
        </p:spPr>
      </p:pic>
      <p:pic>
        <p:nvPicPr>
          <p:cNvPr id="15" name="Graphic 14">
            <a:extLst>
              <a:ext uri="{FF2B5EF4-FFF2-40B4-BE49-F238E27FC236}">
                <a16:creationId xmlns:a16="http://schemas.microsoft.com/office/drawing/2014/main" id="{47398546-244A-2BF1-4E7D-9A34FED8FA50}"/>
              </a:ext>
            </a:extLst>
          </p:cNvPr>
          <p:cNvPicPr>
            <a:picLocks noChangeAspect="1"/>
          </p:cNvPicPr>
          <p:nvPr/>
        </p:nvPicPr>
        <p:blipFill>
          <a:blip r:embed="rId8">
            <a:lum bright="70000" contrast="-70000"/>
            <a:extLst>
              <a:ext uri="{96DAC541-7B7A-43D3-8B79-37D633B846F1}">
                <asvg:svgBlip xmlns:asvg="http://schemas.microsoft.com/office/drawing/2016/SVG/main" r:embed="rId9"/>
              </a:ext>
            </a:extLst>
          </a:blip>
          <a:stretch>
            <a:fillRect/>
          </a:stretch>
        </p:blipFill>
        <p:spPr>
          <a:xfrm>
            <a:off x="6668525" y="7666993"/>
            <a:ext cx="1628775" cy="333375"/>
          </a:xfrm>
          <a:prstGeom prst="rect">
            <a:avLst/>
          </a:prstGeom>
        </p:spPr>
      </p:pic>
      <p:pic>
        <p:nvPicPr>
          <p:cNvPr id="17" name="Graphic 16">
            <a:extLst>
              <a:ext uri="{FF2B5EF4-FFF2-40B4-BE49-F238E27FC236}">
                <a16:creationId xmlns:a16="http://schemas.microsoft.com/office/drawing/2014/main" id="{834AC1BE-ADA3-1F69-B065-0D33DD9866E4}"/>
              </a:ext>
            </a:extLst>
          </p:cNvPr>
          <p:cNvPicPr>
            <a:picLocks noChangeAspect="1"/>
          </p:cNvPicPr>
          <p:nvPr/>
        </p:nvPicPr>
        <p:blipFill>
          <a:blip r:embed="rId4">
            <a:lum bright="70000" contrast="-70000"/>
            <a:extLst>
              <a:ext uri="{96DAC541-7B7A-43D3-8B79-37D633B846F1}">
                <asvg:svgBlip xmlns:asvg="http://schemas.microsoft.com/office/drawing/2016/SVG/main" r:embed="rId5"/>
              </a:ext>
            </a:extLst>
          </a:blip>
          <a:stretch>
            <a:fillRect/>
          </a:stretch>
        </p:blipFill>
        <p:spPr>
          <a:xfrm>
            <a:off x="6742325" y="7826518"/>
            <a:ext cx="1781175" cy="314325"/>
          </a:xfrm>
          <a:prstGeom prst="rect">
            <a:avLst/>
          </a:prstGeom>
        </p:spPr>
      </p:pic>
      <p:pic>
        <p:nvPicPr>
          <p:cNvPr id="19" name="Graphic 18">
            <a:extLst>
              <a:ext uri="{FF2B5EF4-FFF2-40B4-BE49-F238E27FC236}">
                <a16:creationId xmlns:a16="http://schemas.microsoft.com/office/drawing/2014/main" id="{93565546-C281-73D4-9AE4-338EC45B4B10}"/>
              </a:ext>
            </a:extLst>
          </p:cNvPr>
          <p:cNvPicPr>
            <a:picLocks noChangeAspect="1"/>
          </p:cNvPicPr>
          <p:nvPr/>
        </p:nvPicPr>
        <p:blipFill>
          <a:blip r:embed="rId10">
            <a:lum bright="70000" contrast="-70000"/>
            <a:extLst>
              <a:ext uri="{96DAC541-7B7A-43D3-8B79-37D633B846F1}">
                <asvg:svgBlip xmlns:asvg="http://schemas.microsoft.com/office/drawing/2016/SVG/main" r:embed="rId11"/>
              </a:ext>
            </a:extLst>
          </a:blip>
          <a:stretch>
            <a:fillRect/>
          </a:stretch>
        </p:blipFill>
        <p:spPr>
          <a:xfrm>
            <a:off x="6839937" y="7966993"/>
            <a:ext cx="1885950" cy="333375"/>
          </a:xfrm>
          <a:prstGeom prst="rect">
            <a:avLst/>
          </a:prstGeom>
        </p:spPr>
      </p:pic>
      <p:pic>
        <p:nvPicPr>
          <p:cNvPr id="21" name="Graphic 20">
            <a:extLst>
              <a:ext uri="{FF2B5EF4-FFF2-40B4-BE49-F238E27FC236}">
                <a16:creationId xmlns:a16="http://schemas.microsoft.com/office/drawing/2014/main" id="{1F189E87-648A-DBB7-A9D8-C23C0BC8B88C}"/>
              </a:ext>
            </a:extLst>
          </p:cNvPr>
          <p:cNvPicPr>
            <a:picLocks noChangeAspect="1"/>
          </p:cNvPicPr>
          <p:nvPr/>
        </p:nvPicPr>
        <p:blipFill>
          <a:blip r:embed="rId12">
            <a:lum bright="70000" contrast="-70000"/>
            <a:extLst>
              <a:ext uri="{96DAC541-7B7A-43D3-8B79-37D633B846F1}">
                <asvg:svgBlip xmlns:asvg="http://schemas.microsoft.com/office/drawing/2016/SVG/main" r:embed="rId13"/>
              </a:ext>
            </a:extLst>
          </a:blip>
          <a:stretch>
            <a:fillRect/>
          </a:stretch>
        </p:blipFill>
        <p:spPr>
          <a:xfrm>
            <a:off x="8927445" y="3106382"/>
            <a:ext cx="1619250" cy="333375"/>
          </a:xfrm>
          <a:prstGeom prst="rect">
            <a:avLst/>
          </a:prstGeom>
        </p:spPr>
      </p:pic>
      <p:pic>
        <p:nvPicPr>
          <p:cNvPr id="23" name="Graphic 22">
            <a:extLst>
              <a:ext uri="{FF2B5EF4-FFF2-40B4-BE49-F238E27FC236}">
                <a16:creationId xmlns:a16="http://schemas.microsoft.com/office/drawing/2014/main" id="{B5C0B17E-7662-7A4C-F2EA-7E43183C05A2}"/>
              </a:ext>
            </a:extLst>
          </p:cNvPr>
          <p:cNvPicPr>
            <a:picLocks noChangeAspect="1"/>
          </p:cNvPicPr>
          <p:nvPr/>
        </p:nvPicPr>
        <p:blipFill>
          <a:blip r:embed="rId14">
            <a:lum bright="70000" contrast="-70000"/>
            <a:extLst>
              <a:ext uri="{96DAC541-7B7A-43D3-8B79-37D633B846F1}">
                <asvg:svgBlip xmlns:asvg="http://schemas.microsoft.com/office/drawing/2016/SVG/main" r:embed="rId15"/>
              </a:ext>
            </a:extLst>
          </a:blip>
          <a:stretch>
            <a:fillRect/>
          </a:stretch>
        </p:blipFill>
        <p:spPr>
          <a:xfrm>
            <a:off x="8996483" y="3265907"/>
            <a:ext cx="1781175" cy="314325"/>
          </a:xfrm>
          <a:prstGeom prst="rect">
            <a:avLst/>
          </a:prstGeom>
        </p:spPr>
      </p:pic>
      <p:pic>
        <p:nvPicPr>
          <p:cNvPr id="25" name="Graphic 24">
            <a:extLst>
              <a:ext uri="{FF2B5EF4-FFF2-40B4-BE49-F238E27FC236}">
                <a16:creationId xmlns:a16="http://schemas.microsoft.com/office/drawing/2014/main" id="{AC83595F-2D60-B8AC-C21B-4F5795615E14}"/>
              </a:ext>
            </a:extLst>
          </p:cNvPr>
          <p:cNvPicPr>
            <a:picLocks noChangeAspect="1"/>
          </p:cNvPicPr>
          <p:nvPr/>
        </p:nvPicPr>
        <p:blipFill>
          <a:blip r:embed="rId16">
            <a:lum bright="70000" contrast="-70000"/>
            <a:extLst>
              <a:ext uri="{96DAC541-7B7A-43D3-8B79-37D633B846F1}">
                <asvg:svgBlip xmlns:asvg="http://schemas.microsoft.com/office/drawing/2016/SVG/main" r:embed="rId17"/>
              </a:ext>
            </a:extLst>
          </a:blip>
          <a:stretch>
            <a:fillRect/>
          </a:stretch>
        </p:blipFill>
        <p:spPr>
          <a:xfrm>
            <a:off x="9094095" y="3406382"/>
            <a:ext cx="1885950" cy="333375"/>
          </a:xfrm>
          <a:prstGeom prst="rect">
            <a:avLst/>
          </a:prstGeom>
        </p:spPr>
      </p:pic>
      <p:pic>
        <p:nvPicPr>
          <p:cNvPr id="27" name="Graphic 26">
            <a:extLst>
              <a:ext uri="{FF2B5EF4-FFF2-40B4-BE49-F238E27FC236}">
                <a16:creationId xmlns:a16="http://schemas.microsoft.com/office/drawing/2014/main" id="{9E8B2E71-4AC6-1005-8087-6515A041AB75}"/>
              </a:ext>
            </a:extLst>
          </p:cNvPr>
          <p:cNvPicPr>
            <a:picLocks noChangeAspect="1"/>
          </p:cNvPicPr>
          <p:nvPr/>
        </p:nvPicPr>
        <p:blipFill>
          <a:blip r:embed="rId18">
            <a:lum bright="70000" contrast="-70000"/>
            <a:extLst>
              <a:ext uri="{96DAC541-7B7A-43D3-8B79-37D633B846F1}">
                <asvg:svgBlip xmlns:asvg="http://schemas.microsoft.com/office/drawing/2016/SVG/main" r:embed="rId19"/>
              </a:ext>
            </a:extLst>
          </a:blip>
          <a:stretch>
            <a:fillRect/>
          </a:stretch>
        </p:blipFill>
        <p:spPr>
          <a:xfrm>
            <a:off x="9527444" y="7655374"/>
            <a:ext cx="1619250" cy="333375"/>
          </a:xfrm>
          <a:prstGeom prst="rect">
            <a:avLst/>
          </a:prstGeom>
        </p:spPr>
      </p:pic>
      <p:pic>
        <p:nvPicPr>
          <p:cNvPr id="29" name="Graphic 28">
            <a:extLst>
              <a:ext uri="{FF2B5EF4-FFF2-40B4-BE49-F238E27FC236}">
                <a16:creationId xmlns:a16="http://schemas.microsoft.com/office/drawing/2014/main" id="{D59185D1-704B-982C-D5A7-F4F368F6EEFB}"/>
              </a:ext>
            </a:extLst>
          </p:cNvPr>
          <p:cNvPicPr>
            <a:picLocks noChangeAspect="1"/>
          </p:cNvPicPr>
          <p:nvPr/>
        </p:nvPicPr>
        <p:blipFill>
          <a:blip r:embed="rId14">
            <a:lum bright="70000" contrast="-70000"/>
            <a:extLst>
              <a:ext uri="{96DAC541-7B7A-43D3-8B79-37D633B846F1}">
                <asvg:svgBlip xmlns:asvg="http://schemas.microsoft.com/office/drawing/2016/SVG/main" r:embed="rId15"/>
              </a:ext>
            </a:extLst>
          </a:blip>
          <a:stretch>
            <a:fillRect/>
          </a:stretch>
        </p:blipFill>
        <p:spPr>
          <a:xfrm>
            <a:off x="9656107" y="7771999"/>
            <a:ext cx="1781175" cy="314325"/>
          </a:xfrm>
          <a:prstGeom prst="rect">
            <a:avLst/>
          </a:prstGeom>
        </p:spPr>
      </p:pic>
      <p:pic>
        <p:nvPicPr>
          <p:cNvPr id="31" name="Graphic 30">
            <a:extLst>
              <a:ext uri="{FF2B5EF4-FFF2-40B4-BE49-F238E27FC236}">
                <a16:creationId xmlns:a16="http://schemas.microsoft.com/office/drawing/2014/main" id="{4006D849-BCB0-647C-BF7D-81DBB4465162}"/>
              </a:ext>
            </a:extLst>
          </p:cNvPr>
          <p:cNvPicPr>
            <a:picLocks noChangeAspect="1"/>
          </p:cNvPicPr>
          <p:nvPr/>
        </p:nvPicPr>
        <p:blipFill>
          <a:blip r:embed="rId20">
            <a:lum bright="70000" contrast="-70000"/>
            <a:extLst>
              <a:ext uri="{96DAC541-7B7A-43D3-8B79-37D633B846F1}">
                <asvg:svgBlip xmlns:asvg="http://schemas.microsoft.com/office/drawing/2016/SVG/main" r:embed="rId21"/>
              </a:ext>
            </a:extLst>
          </a:blip>
          <a:stretch>
            <a:fillRect/>
          </a:stretch>
        </p:blipFill>
        <p:spPr>
          <a:xfrm>
            <a:off x="9753719" y="7912474"/>
            <a:ext cx="1885950" cy="333375"/>
          </a:xfrm>
          <a:prstGeom prst="rect">
            <a:avLst/>
          </a:prstGeom>
        </p:spPr>
      </p:pic>
      <p:pic>
        <p:nvPicPr>
          <p:cNvPr id="33" name="Graphic 32">
            <a:extLst>
              <a:ext uri="{FF2B5EF4-FFF2-40B4-BE49-F238E27FC236}">
                <a16:creationId xmlns:a16="http://schemas.microsoft.com/office/drawing/2014/main" id="{07C497F3-2451-2607-9DA5-884941EEC004}"/>
              </a:ext>
            </a:extLst>
          </p:cNvPr>
          <p:cNvPicPr>
            <a:picLocks noChangeAspect="1"/>
          </p:cNvPicPr>
          <p:nvPr/>
        </p:nvPicPr>
        <p:blipFill>
          <a:blip r:embed="rId22">
            <a:lum bright="70000" contrast="-70000"/>
            <a:extLst>
              <a:ext uri="{96DAC541-7B7A-43D3-8B79-37D633B846F1}">
                <asvg:svgBlip xmlns:asvg="http://schemas.microsoft.com/office/drawing/2016/SVG/main" r:embed="rId23"/>
              </a:ext>
            </a:extLst>
          </a:blip>
          <a:stretch>
            <a:fillRect/>
          </a:stretch>
        </p:blipFill>
        <p:spPr>
          <a:xfrm>
            <a:off x="6528711" y="3969062"/>
            <a:ext cx="1552575" cy="333375"/>
          </a:xfrm>
          <a:prstGeom prst="rect">
            <a:avLst/>
          </a:prstGeom>
        </p:spPr>
      </p:pic>
      <p:pic>
        <p:nvPicPr>
          <p:cNvPr id="35" name="Graphic 34">
            <a:extLst>
              <a:ext uri="{FF2B5EF4-FFF2-40B4-BE49-F238E27FC236}">
                <a16:creationId xmlns:a16="http://schemas.microsoft.com/office/drawing/2014/main" id="{C7C0746C-747C-BFD9-6220-1DFAD7553FB3}"/>
              </a:ext>
            </a:extLst>
          </p:cNvPr>
          <p:cNvPicPr>
            <a:picLocks noChangeAspect="1"/>
          </p:cNvPicPr>
          <p:nvPr/>
        </p:nvPicPr>
        <p:blipFill>
          <a:blip r:embed="rId24">
            <a:lum bright="70000" contrast="-70000"/>
            <a:extLst>
              <a:ext uri="{96DAC541-7B7A-43D3-8B79-37D633B846F1}">
                <asvg:svgBlip xmlns:asvg="http://schemas.microsoft.com/office/drawing/2016/SVG/main" r:embed="rId25"/>
              </a:ext>
            </a:extLst>
          </a:blip>
          <a:stretch>
            <a:fillRect/>
          </a:stretch>
        </p:blipFill>
        <p:spPr>
          <a:xfrm>
            <a:off x="6821586" y="4119062"/>
            <a:ext cx="1266825" cy="333375"/>
          </a:xfrm>
          <a:prstGeom prst="rect">
            <a:avLst/>
          </a:prstGeom>
        </p:spPr>
      </p:pic>
      <p:pic>
        <p:nvPicPr>
          <p:cNvPr id="37" name="Graphic 36">
            <a:extLst>
              <a:ext uri="{FF2B5EF4-FFF2-40B4-BE49-F238E27FC236}">
                <a16:creationId xmlns:a16="http://schemas.microsoft.com/office/drawing/2014/main" id="{6F2B43A7-422F-F946-6BF9-EBE7FCFA7767}"/>
              </a:ext>
            </a:extLst>
          </p:cNvPr>
          <p:cNvPicPr>
            <a:picLocks noChangeAspect="1"/>
          </p:cNvPicPr>
          <p:nvPr/>
        </p:nvPicPr>
        <p:blipFill>
          <a:blip r:embed="rId26">
            <a:lum bright="70000" contrast="-70000"/>
            <a:extLst>
              <a:ext uri="{96DAC541-7B7A-43D3-8B79-37D633B846F1}">
                <asvg:svgBlip xmlns:asvg="http://schemas.microsoft.com/office/drawing/2016/SVG/main" r:embed="rId27"/>
              </a:ext>
            </a:extLst>
          </a:blip>
          <a:stretch>
            <a:fillRect/>
          </a:stretch>
        </p:blipFill>
        <p:spPr>
          <a:xfrm>
            <a:off x="7014448" y="4273825"/>
            <a:ext cx="1181100" cy="323850"/>
          </a:xfrm>
          <a:prstGeom prst="rect">
            <a:avLst/>
          </a:prstGeom>
        </p:spPr>
      </p:pic>
      <p:pic>
        <p:nvPicPr>
          <p:cNvPr id="39" name="Graphic 38">
            <a:extLst>
              <a:ext uri="{FF2B5EF4-FFF2-40B4-BE49-F238E27FC236}">
                <a16:creationId xmlns:a16="http://schemas.microsoft.com/office/drawing/2014/main" id="{1F4A9F15-F93B-5F84-F96A-74F220904285}"/>
              </a:ext>
            </a:extLst>
          </p:cNvPr>
          <p:cNvPicPr>
            <a:picLocks noChangeAspect="1"/>
          </p:cNvPicPr>
          <p:nvPr/>
        </p:nvPicPr>
        <p:blipFill>
          <a:blip r:embed="rId28">
            <a:lum bright="70000" contrast="-70000"/>
            <a:extLst>
              <a:ext uri="{96DAC541-7B7A-43D3-8B79-37D633B846F1}">
                <asvg:svgBlip xmlns:asvg="http://schemas.microsoft.com/office/drawing/2016/SVG/main" r:embed="rId29"/>
              </a:ext>
            </a:extLst>
          </a:blip>
          <a:stretch>
            <a:fillRect/>
          </a:stretch>
        </p:blipFill>
        <p:spPr>
          <a:xfrm>
            <a:off x="10148606" y="5526600"/>
            <a:ext cx="1543050" cy="333375"/>
          </a:xfrm>
          <a:prstGeom prst="rect">
            <a:avLst/>
          </a:prstGeom>
        </p:spPr>
      </p:pic>
      <p:pic>
        <p:nvPicPr>
          <p:cNvPr id="41" name="Graphic 40">
            <a:extLst>
              <a:ext uri="{FF2B5EF4-FFF2-40B4-BE49-F238E27FC236}">
                <a16:creationId xmlns:a16="http://schemas.microsoft.com/office/drawing/2014/main" id="{D3488E8F-4081-FF18-5806-2B70A6D07892}"/>
              </a:ext>
            </a:extLst>
          </p:cNvPr>
          <p:cNvPicPr>
            <a:picLocks noChangeAspect="1"/>
          </p:cNvPicPr>
          <p:nvPr/>
        </p:nvPicPr>
        <p:blipFill>
          <a:blip r:embed="rId30">
            <a:lum bright="70000" contrast="-70000"/>
            <a:extLst>
              <a:ext uri="{96DAC541-7B7A-43D3-8B79-37D633B846F1}">
                <asvg:svgBlip xmlns:asvg="http://schemas.microsoft.com/office/drawing/2016/SVG/main" r:embed="rId31"/>
              </a:ext>
            </a:extLst>
          </a:blip>
          <a:stretch>
            <a:fillRect/>
          </a:stretch>
        </p:blipFill>
        <p:spPr>
          <a:xfrm>
            <a:off x="10436719" y="5676600"/>
            <a:ext cx="1266825" cy="333375"/>
          </a:xfrm>
          <a:prstGeom prst="rect">
            <a:avLst/>
          </a:prstGeom>
        </p:spPr>
      </p:pic>
      <p:pic>
        <p:nvPicPr>
          <p:cNvPr id="43" name="Graphic 42">
            <a:extLst>
              <a:ext uri="{FF2B5EF4-FFF2-40B4-BE49-F238E27FC236}">
                <a16:creationId xmlns:a16="http://schemas.microsoft.com/office/drawing/2014/main" id="{6770F7BE-13EE-4A8F-0F9A-1054956110C7}"/>
              </a:ext>
            </a:extLst>
          </p:cNvPr>
          <p:cNvPicPr>
            <a:picLocks noChangeAspect="1"/>
          </p:cNvPicPr>
          <p:nvPr/>
        </p:nvPicPr>
        <p:blipFill>
          <a:blip r:embed="rId32">
            <a:lum bright="70000" contrast="-70000"/>
            <a:extLst>
              <a:ext uri="{96DAC541-7B7A-43D3-8B79-37D633B846F1}">
                <asvg:svgBlip xmlns:asvg="http://schemas.microsoft.com/office/drawing/2016/SVG/main" r:embed="rId33"/>
              </a:ext>
            </a:extLst>
          </a:blip>
          <a:stretch>
            <a:fillRect/>
          </a:stretch>
        </p:blipFill>
        <p:spPr>
          <a:xfrm>
            <a:off x="10629581" y="5831363"/>
            <a:ext cx="1181100" cy="323850"/>
          </a:xfrm>
          <a:prstGeom prst="rect">
            <a:avLst/>
          </a:prstGeom>
        </p:spPr>
      </p:pic>
      <p:pic>
        <p:nvPicPr>
          <p:cNvPr id="45" name="Graphic 44">
            <a:extLst>
              <a:ext uri="{FF2B5EF4-FFF2-40B4-BE49-F238E27FC236}">
                <a16:creationId xmlns:a16="http://schemas.microsoft.com/office/drawing/2014/main" id="{0FC1CCB1-C2B9-D0D9-FE34-39DC772A1F95}"/>
              </a:ext>
            </a:extLst>
          </p:cNvPr>
          <p:cNvPicPr>
            <a:picLocks noChangeAspect="1"/>
          </p:cNvPicPr>
          <p:nvPr/>
        </p:nvPicPr>
        <p:blipFill>
          <a:blip r:embed="rId34">
            <a:lum bright="70000" contrast="-70000"/>
            <a:extLst>
              <a:ext uri="{96DAC541-7B7A-43D3-8B79-37D633B846F1}">
                <asvg:svgBlip xmlns:asvg="http://schemas.microsoft.com/office/drawing/2016/SVG/main" r:embed="rId35"/>
              </a:ext>
            </a:extLst>
          </a:blip>
          <a:stretch>
            <a:fillRect/>
          </a:stretch>
        </p:blipFill>
        <p:spPr>
          <a:xfrm>
            <a:off x="10512881" y="5976600"/>
            <a:ext cx="1714500" cy="333375"/>
          </a:xfrm>
          <a:prstGeom prst="rect">
            <a:avLst/>
          </a:prstGeom>
        </p:spPr>
      </p:pic>
      <p:pic>
        <p:nvPicPr>
          <p:cNvPr id="47" name="Graphic 46">
            <a:extLst>
              <a:ext uri="{FF2B5EF4-FFF2-40B4-BE49-F238E27FC236}">
                <a16:creationId xmlns:a16="http://schemas.microsoft.com/office/drawing/2014/main" id="{FDE08C3E-CDA4-92F6-CB48-8139E67F89D3}"/>
              </a:ext>
            </a:extLst>
          </p:cNvPr>
          <p:cNvPicPr>
            <a:picLocks noChangeAspect="1"/>
          </p:cNvPicPr>
          <p:nvPr/>
        </p:nvPicPr>
        <p:blipFill>
          <a:blip r:embed="rId36">
            <a:lum bright="70000" contrast="-70000"/>
            <a:extLst>
              <a:ext uri="{96DAC541-7B7A-43D3-8B79-37D633B846F1}">
                <asvg:svgBlip xmlns:asvg="http://schemas.microsoft.com/office/drawing/2016/SVG/main" r:embed="rId37"/>
              </a:ext>
            </a:extLst>
          </a:blip>
          <a:stretch>
            <a:fillRect/>
          </a:stretch>
        </p:blipFill>
        <p:spPr>
          <a:xfrm>
            <a:off x="10886719" y="6126600"/>
            <a:ext cx="1266825" cy="333375"/>
          </a:xfrm>
          <a:prstGeom prst="rect">
            <a:avLst/>
          </a:prstGeom>
        </p:spPr>
      </p:pic>
      <p:pic>
        <p:nvPicPr>
          <p:cNvPr id="49" name="Graphic 48">
            <a:extLst>
              <a:ext uri="{FF2B5EF4-FFF2-40B4-BE49-F238E27FC236}">
                <a16:creationId xmlns:a16="http://schemas.microsoft.com/office/drawing/2014/main" id="{933CC291-DE25-1905-2B2D-E078ECA4BA0A}"/>
              </a:ext>
            </a:extLst>
          </p:cNvPr>
          <p:cNvPicPr>
            <a:picLocks noChangeAspect="1"/>
          </p:cNvPicPr>
          <p:nvPr/>
        </p:nvPicPr>
        <p:blipFill>
          <a:blip r:embed="rId38">
            <a:lum bright="70000" contrast="-70000"/>
            <a:extLst>
              <a:ext uri="{96DAC541-7B7A-43D3-8B79-37D633B846F1}">
                <asvg:svgBlip xmlns:asvg="http://schemas.microsoft.com/office/drawing/2016/SVG/main" r:embed="rId39"/>
              </a:ext>
            </a:extLst>
          </a:blip>
          <a:stretch>
            <a:fillRect/>
          </a:stretch>
        </p:blipFill>
        <p:spPr>
          <a:xfrm>
            <a:off x="10998619" y="6281363"/>
            <a:ext cx="1343025" cy="323850"/>
          </a:xfrm>
          <a:prstGeom prst="rect">
            <a:avLst/>
          </a:prstGeom>
        </p:spPr>
      </p:pic>
      <p:pic>
        <p:nvPicPr>
          <p:cNvPr id="51" name="Graphic 50">
            <a:extLst>
              <a:ext uri="{FF2B5EF4-FFF2-40B4-BE49-F238E27FC236}">
                <a16:creationId xmlns:a16="http://schemas.microsoft.com/office/drawing/2014/main" id="{FC4C5473-D0B2-A4B2-2D7A-538E0209F995}"/>
              </a:ext>
            </a:extLst>
          </p:cNvPr>
          <p:cNvPicPr>
            <a:picLocks noChangeAspect="1"/>
          </p:cNvPicPr>
          <p:nvPr/>
        </p:nvPicPr>
        <p:blipFill>
          <a:blip r:embed="rId40">
            <a:lum bright="70000" contrast="-70000"/>
            <a:extLst>
              <a:ext uri="{96DAC541-7B7A-43D3-8B79-37D633B846F1}">
                <asvg:svgBlip xmlns:asvg="http://schemas.microsoft.com/office/drawing/2016/SVG/main" r:embed="rId41"/>
              </a:ext>
            </a:extLst>
          </a:blip>
          <a:stretch>
            <a:fillRect/>
          </a:stretch>
        </p:blipFill>
        <p:spPr>
          <a:xfrm>
            <a:off x="10967644" y="6426600"/>
            <a:ext cx="1704975" cy="333375"/>
          </a:xfrm>
          <a:prstGeom prst="rect">
            <a:avLst/>
          </a:prstGeom>
        </p:spPr>
      </p:pic>
      <p:pic>
        <p:nvPicPr>
          <p:cNvPr id="53" name="Graphic 52">
            <a:extLst>
              <a:ext uri="{FF2B5EF4-FFF2-40B4-BE49-F238E27FC236}">
                <a16:creationId xmlns:a16="http://schemas.microsoft.com/office/drawing/2014/main" id="{0A7F0AE7-E791-B7C1-397B-E815C8AF6923}"/>
              </a:ext>
            </a:extLst>
          </p:cNvPr>
          <p:cNvPicPr>
            <a:picLocks noChangeAspect="1"/>
          </p:cNvPicPr>
          <p:nvPr/>
        </p:nvPicPr>
        <p:blipFill>
          <a:blip r:embed="rId42">
            <a:lum bright="70000" contrast="-70000"/>
            <a:extLst>
              <a:ext uri="{96DAC541-7B7A-43D3-8B79-37D633B846F1}">
                <asvg:svgBlip xmlns:asvg="http://schemas.microsoft.com/office/drawing/2016/SVG/main" r:embed="rId43"/>
              </a:ext>
            </a:extLst>
          </a:blip>
          <a:stretch>
            <a:fillRect/>
          </a:stretch>
        </p:blipFill>
        <p:spPr>
          <a:xfrm>
            <a:off x="11255756" y="6576600"/>
            <a:ext cx="1428750" cy="333375"/>
          </a:xfrm>
          <a:prstGeom prst="rect">
            <a:avLst/>
          </a:prstGeom>
        </p:spPr>
      </p:pic>
      <p:pic>
        <p:nvPicPr>
          <p:cNvPr id="55" name="Graphic 54">
            <a:extLst>
              <a:ext uri="{FF2B5EF4-FFF2-40B4-BE49-F238E27FC236}">
                <a16:creationId xmlns:a16="http://schemas.microsoft.com/office/drawing/2014/main" id="{689B183A-F666-4D9F-1AC3-3C7D6F26DBF9}"/>
              </a:ext>
            </a:extLst>
          </p:cNvPr>
          <p:cNvPicPr>
            <a:picLocks noChangeAspect="1"/>
          </p:cNvPicPr>
          <p:nvPr/>
        </p:nvPicPr>
        <p:blipFill>
          <a:blip r:embed="rId44">
            <a:lum bright="70000" contrast="-70000"/>
            <a:extLst>
              <a:ext uri="{96DAC541-7B7A-43D3-8B79-37D633B846F1}">
                <asvg:svgBlip xmlns:asvg="http://schemas.microsoft.com/office/drawing/2016/SVG/main" r:embed="rId45"/>
              </a:ext>
            </a:extLst>
          </a:blip>
          <a:stretch>
            <a:fillRect/>
          </a:stretch>
        </p:blipFill>
        <p:spPr>
          <a:xfrm>
            <a:off x="11300981" y="6717075"/>
            <a:ext cx="1638300" cy="352425"/>
          </a:xfrm>
          <a:prstGeom prst="rect">
            <a:avLst/>
          </a:prstGeom>
        </p:spPr>
      </p:pic>
      <p:pic>
        <p:nvPicPr>
          <p:cNvPr id="57" name="Graphic 56">
            <a:extLst>
              <a:ext uri="{FF2B5EF4-FFF2-40B4-BE49-F238E27FC236}">
                <a16:creationId xmlns:a16="http://schemas.microsoft.com/office/drawing/2014/main" id="{5DF931AD-7FF9-35DB-B7EB-A590E2F047F5}"/>
              </a:ext>
            </a:extLst>
          </p:cNvPr>
          <p:cNvPicPr>
            <a:picLocks noChangeAspect="1"/>
          </p:cNvPicPr>
          <p:nvPr/>
        </p:nvPicPr>
        <p:blipFill>
          <a:blip r:embed="rId46">
            <a:lum bright="70000" contrast="-70000"/>
            <a:extLst>
              <a:ext uri="{96DAC541-7B7A-43D3-8B79-37D633B846F1}">
                <asvg:svgBlip xmlns:asvg="http://schemas.microsoft.com/office/drawing/2016/SVG/main" r:embed="rId47"/>
              </a:ext>
            </a:extLst>
          </a:blip>
          <a:stretch>
            <a:fillRect/>
          </a:stretch>
        </p:blipFill>
        <p:spPr>
          <a:xfrm>
            <a:off x="11598619" y="6881363"/>
            <a:ext cx="1343025" cy="323850"/>
          </a:xfrm>
          <a:prstGeom prst="rect">
            <a:avLst/>
          </a:prstGeom>
        </p:spPr>
      </p:pic>
      <p:pic>
        <p:nvPicPr>
          <p:cNvPr id="59" name="Graphic 58">
            <a:extLst>
              <a:ext uri="{FF2B5EF4-FFF2-40B4-BE49-F238E27FC236}">
                <a16:creationId xmlns:a16="http://schemas.microsoft.com/office/drawing/2014/main" id="{4F0434B2-A93D-607E-8D22-801C65C0D7C1}"/>
              </a:ext>
            </a:extLst>
          </p:cNvPr>
          <p:cNvPicPr>
            <a:picLocks noChangeAspect="1"/>
          </p:cNvPicPr>
          <p:nvPr/>
        </p:nvPicPr>
        <p:blipFill>
          <a:blip r:embed="rId48">
            <a:lum bright="70000" contrast="-70000"/>
            <a:extLst>
              <a:ext uri="{96DAC541-7B7A-43D3-8B79-37D633B846F1}">
                <asvg:svgBlip xmlns:asvg="http://schemas.microsoft.com/office/drawing/2016/SVG/main" r:embed="rId49"/>
              </a:ext>
            </a:extLst>
          </a:blip>
          <a:stretch>
            <a:fillRect/>
          </a:stretch>
        </p:blipFill>
        <p:spPr>
          <a:xfrm>
            <a:off x="12320231" y="8140843"/>
            <a:ext cx="2152650" cy="390525"/>
          </a:xfrm>
          <a:prstGeom prst="rect">
            <a:avLst/>
          </a:prstGeom>
        </p:spPr>
      </p:pic>
      <p:pic>
        <p:nvPicPr>
          <p:cNvPr id="61" name="Graphic 60">
            <a:extLst>
              <a:ext uri="{FF2B5EF4-FFF2-40B4-BE49-F238E27FC236}">
                <a16:creationId xmlns:a16="http://schemas.microsoft.com/office/drawing/2014/main" id="{643234B4-9FE5-9C4E-2301-EAB8EB702827}"/>
              </a:ext>
            </a:extLst>
          </p:cNvPr>
          <p:cNvPicPr>
            <a:picLocks noChangeAspect="1"/>
          </p:cNvPicPr>
          <p:nvPr/>
        </p:nvPicPr>
        <p:blipFill>
          <a:blip r:embed="rId50">
            <a:lum bright="70000" contrast="-70000"/>
            <a:extLst>
              <a:ext uri="{96DAC541-7B7A-43D3-8B79-37D633B846F1}">
                <asvg:svgBlip xmlns:asvg="http://schemas.microsoft.com/office/drawing/2016/SVG/main" r:embed="rId51"/>
              </a:ext>
            </a:extLst>
          </a:blip>
          <a:stretch>
            <a:fillRect/>
          </a:stretch>
        </p:blipFill>
        <p:spPr>
          <a:xfrm>
            <a:off x="12270131" y="8300368"/>
            <a:ext cx="2324100" cy="390525"/>
          </a:xfrm>
          <a:prstGeom prst="rect">
            <a:avLst/>
          </a:prstGeom>
        </p:spPr>
      </p:pic>
      <p:pic>
        <p:nvPicPr>
          <p:cNvPr id="63" name="Graphic 62">
            <a:extLst>
              <a:ext uri="{FF2B5EF4-FFF2-40B4-BE49-F238E27FC236}">
                <a16:creationId xmlns:a16="http://schemas.microsoft.com/office/drawing/2014/main" id="{F6231D4D-BFA1-4317-A945-A5D0D702E824}"/>
              </a:ext>
            </a:extLst>
          </p:cNvPr>
          <p:cNvPicPr>
            <a:picLocks noChangeAspect="1"/>
          </p:cNvPicPr>
          <p:nvPr/>
        </p:nvPicPr>
        <p:blipFill>
          <a:blip r:embed="rId52">
            <a:lum bright="70000" contrast="-70000"/>
            <a:extLst>
              <a:ext uri="{96DAC541-7B7A-43D3-8B79-37D633B846F1}">
                <asvg:svgBlip xmlns:asvg="http://schemas.microsoft.com/office/drawing/2016/SVG/main" r:embed="rId53"/>
              </a:ext>
            </a:extLst>
          </a:blip>
          <a:stretch>
            <a:fillRect/>
          </a:stretch>
        </p:blipFill>
        <p:spPr>
          <a:xfrm>
            <a:off x="12234506" y="8398870"/>
            <a:ext cx="2324100" cy="390525"/>
          </a:xfrm>
          <a:prstGeom prst="rect">
            <a:avLst/>
          </a:prstGeom>
        </p:spPr>
      </p:pic>
      <p:pic>
        <p:nvPicPr>
          <p:cNvPr id="65" name="Graphic 64">
            <a:extLst>
              <a:ext uri="{FF2B5EF4-FFF2-40B4-BE49-F238E27FC236}">
                <a16:creationId xmlns:a16="http://schemas.microsoft.com/office/drawing/2014/main" id="{BD3ACA2A-7059-5302-49B5-479F0C10686B}"/>
              </a:ext>
            </a:extLst>
          </p:cNvPr>
          <p:cNvPicPr>
            <a:picLocks noChangeAspect="1"/>
          </p:cNvPicPr>
          <p:nvPr/>
        </p:nvPicPr>
        <p:blipFill>
          <a:blip r:embed="rId54">
            <a:lum bright="70000" contrast="-70000"/>
            <a:extLst>
              <a:ext uri="{96DAC541-7B7A-43D3-8B79-37D633B846F1}">
                <asvg:svgBlip xmlns:asvg="http://schemas.microsoft.com/office/drawing/2016/SVG/main" r:embed="rId55"/>
              </a:ext>
            </a:extLst>
          </a:blip>
          <a:stretch>
            <a:fillRect/>
          </a:stretch>
        </p:blipFill>
        <p:spPr>
          <a:xfrm>
            <a:off x="12153544" y="8592390"/>
            <a:ext cx="2486025" cy="390525"/>
          </a:xfrm>
          <a:prstGeom prst="rect">
            <a:avLst/>
          </a:prstGeom>
        </p:spPr>
      </p:pic>
      <p:pic>
        <p:nvPicPr>
          <p:cNvPr id="67" name="Graphic 66">
            <a:extLst>
              <a:ext uri="{FF2B5EF4-FFF2-40B4-BE49-F238E27FC236}">
                <a16:creationId xmlns:a16="http://schemas.microsoft.com/office/drawing/2014/main" id="{6BA782EC-0C4B-6232-D67E-1072B3B2781E}"/>
              </a:ext>
            </a:extLst>
          </p:cNvPr>
          <p:cNvPicPr>
            <a:picLocks noChangeAspect="1"/>
          </p:cNvPicPr>
          <p:nvPr/>
        </p:nvPicPr>
        <p:blipFill>
          <a:blip r:embed="rId56">
            <a:lum bright="70000" contrast="-70000"/>
            <a:extLst>
              <a:ext uri="{96DAC541-7B7A-43D3-8B79-37D633B846F1}">
                <asvg:svgBlip xmlns:asvg="http://schemas.microsoft.com/office/drawing/2016/SVG/main" r:embed="rId57"/>
              </a:ext>
            </a:extLst>
          </a:blip>
          <a:stretch>
            <a:fillRect/>
          </a:stretch>
        </p:blipFill>
        <p:spPr>
          <a:xfrm>
            <a:off x="3422650" y="6224175"/>
            <a:ext cx="2266950" cy="352425"/>
          </a:xfrm>
          <a:prstGeom prst="rect">
            <a:avLst/>
          </a:prstGeom>
        </p:spPr>
      </p:pic>
      <p:pic>
        <p:nvPicPr>
          <p:cNvPr id="69" name="Graphic 68">
            <a:extLst>
              <a:ext uri="{FF2B5EF4-FFF2-40B4-BE49-F238E27FC236}">
                <a16:creationId xmlns:a16="http://schemas.microsoft.com/office/drawing/2014/main" id="{B52EFAF0-A647-AAC3-1F93-B45789B9405F}"/>
              </a:ext>
            </a:extLst>
          </p:cNvPr>
          <p:cNvPicPr>
            <a:picLocks noChangeAspect="1"/>
          </p:cNvPicPr>
          <p:nvPr/>
        </p:nvPicPr>
        <p:blipFill>
          <a:blip r:embed="rId58">
            <a:lum bright="70000" contrast="-70000"/>
            <a:extLst>
              <a:ext uri="{96DAC541-7B7A-43D3-8B79-37D633B846F1}">
                <asvg:svgBlip xmlns:asvg="http://schemas.microsoft.com/office/drawing/2016/SVG/main" r:embed="rId59"/>
              </a:ext>
            </a:extLst>
          </a:blip>
          <a:stretch>
            <a:fillRect/>
          </a:stretch>
        </p:blipFill>
        <p:spPr>
          <a:xfrm>
            <a:off x="3146011" y="4601616"/>
            <a:ext cx="2219325" cy="400050"/>
          </a:xfrm>
          <a:prstGeom prst="rect">
            <a:avLst/>
          </a:prstGeom>
        </p:spPr>
      </p:pic>
      <p:pic>
        <p:nvPicPr>
          <p:cNvPr id="71" name="Graphic 70">
            <a:extLst>
              <a:ext uri="{FF2B5EF4-FFF2-40B4-BE49-F238E27FC236}">
                <a16:creationId xmlns:a16="http://schemas.microsoft.com/office/drawing/2014/main" id="{30746664-5932-C1D7-65E9-E6F72304974F}"/>
              </a:ext>
            </a:extLst>
          </p:cNvPr>
          <p:cNvPicPr>
            <a:picLocks noChangeAspect="1"/>
          </p:cNvPicPr>
          <p:nvPr/>
        </p:nvPicPr>
        <p:blipFill>
          <a:blip r:embed="rId60">
            <a:lum bright="70000" contrast="-70000"/>
            <a:extLst>
              <a:ext uri="{96DAC541-7B7A-43D3-8B79-37D633B846F1}">
                <asvg:svgBlip xmlns:asvg="http://schemas.microsoft.com/office/drawing/2016/SVG/main" r:embed="rId61"/>
              </a:ext>
            </a:extLst>
          </a:blip>
          <a:stretch>
            <a:fillRect/>
          </a:stretch>
        </p:blipFill>
        <p:spPr>
          <a:xfrm>
            <a:off x="3259931" y="4826550"/>
            <a:ext cx="2219325" cy="400050"/>
          </a:xfrm>
          <a:prstGeom prst="rect">
            <a:avLst/>
          </a:prstGeom>
        </p:spPr>
      </p:pic>
      <p:pic>
        <p:nvPicPr>
          <p:cNvPr id="73" name="Graphic 72">
            <a:extLst>
              <a:ext uri="{FF2B5EF4-FFF2-40B4-BE49-F238E27FC236}">
                <a16:creationId xmlns:a16="http://schemas.microsoft.com/office/drawing/2014/main" id="{B4216A39-DD76-019D-B445-3962C8F38093}"/>
              </a:ext>
            </a:extLst>
          </p:cNvPr>
          <p:cNvPicPr>
            <a:picLocks noChangeAspect="1"/>
          </p:cNvPicPr>
          <p:nvPr/>
        </p:nvPicPr>
        <p:blipFill>
          <a:blip r:embed="rId62">
            <a:lum bright="70000" contrast="-70000"/>
            <a:extLst>
              <a:ext uri="{96DAC541-7B7A-43D3-8B79-37D633B846F1}">
                <asvg:svgBlip xmlns:asvg="http://schemas.microsoft.com/office/drawing/2016/SVG/main" r:embed="rId63"/>
              </a:ext>
            </a:extLst>
          </a:blip>
          <a:stretch>
            <a:fillRect/>
          </a:stretch>
        </p:blipFill>
        <p:spPr>
          <a:xfrm>
            <a:off x="3536267" y="4993815"/>
            <a:ext cx="2219325" cy="400050"/>
          </a:xfrm>
          <a:prstGeom prst="rect">
            <a:avLst/>
          </a:prstGeom>
        </p:spPr>
      </p:pic>
      <p:pic>
        <p:nvPicPr>
          <p:cNvPr id="75" name="Graphic 74">
            <a:extLst>
              <a:ext uri="{FF2B5EF4-FFF2-40B4-BE49-F238E27FC236}">
                <a16:creationId xmlns:a16="http://schemas.microsoft.com/office/drawing/2014/main" id="{44622293-DE5B-C066-62F7-2D16679E58D4}"/>
              </a:ext>
            </a:extLst>
          </p:cNvPr>
          <p:cNvPicPr>
            <a:picLocks noChangeAspect="1"/>
          </p:cNvPicPr>
          <p:nvPr/>
        </p:nvPicPr>
        <p:blipFill>
          <a:blip r:embed="rId64">
            <a:lum bright="70000" contrast="-70000"/>
            <a:extLst>
              <a:ext uri="{96DAC541-7B7A-43D3-8B79-37D633B846F1}">
                <asvg:svgBlip xmlns:asvg="http://schemas.microsoft.com/office/drawing/2016/SVG/main" r:embed="rId65"/>
              </a:ext>
            </a:extLst>
          </a:blip>
          <a:stretch>
            <a:fillRect/>
          </a:stretch>
        </p:blipFill>
        <p:spPr>
          <a:xfrm>
            <a:off x="3767230" y="5302016"/>
            <a:ext cx="2219325" cy="400050"/>
          </a:xfrm>
          <a:prstGeom prst="rect">
            <a:avLst/>
          </a:prstGeom>
        </p:spPr>
      </p:pic>
    </p:spTree>
    <p:extLst>
      <p:ext uri="{BB962C8B-B14F-4D97-AF65-F5344CB8AC3E}">
        <p14:creationId xmlns:p14="http://schemas.microsoft.com/office/powerpoint/2010/main" val="4116063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DCC3578-F71C-8DA5-742C-FAF0FE9E00EA}"/>
              </a:ext>
            </a:extLst>
          </p:cNvPr>
          <p:cNvSpPr>
            <a:spLocks noGrp="1"/>
          </p:cNvSpPr>
          <p:nvPr>
            <p:ph type="sldNum" sz="quarter" idx="12"/>
          </p:nvPr>
        </p:nvSpPr>
        <p:spPr/>
        <p:txBody>
          <a:bodyPr/>
          <a:lstStyle/>
          <a:p>
            <a:fld id="{C6D1AB73-2785-4F21-AC41-9BEEFFE137EA}" type="slidenum">
              <a:rPr lang="fr-FR" smtClean="0"/>
              <a:t>6</a:t>
            </a:fld>
            <a:endParaRPr lang="fr-FR"/>
          </a:p>
        </p:txBody>
      </p:sp>
      <p:sp>
        <p:nvSpPr>
          <p:cNvPr id="16" name="TextBox 15">
            <a:extLst>
              <a:ext uri="{FF2B5EF4-FFF2-40B4-BE49-F238E27FC236}">
                <a16:creationId xmlns:a16="http://schemas.microsoft.com/office/drawing/2014/main" id="{00516348-0DDE-D114-6C38-27043F014B00}"/>
              </a:ext>
            </a:extLst>
          </p:cNvPr>
          <p:cNvSpPr txBox="1"/>
          <p:nvPr/>
        </p:nvSpPr>
        <p:spPr>
          <a:xfrm>
            <a:off x="440531" y="381000"/>
            <a:ext cx="7677871" cy="1107996"/>
          </a:xfrm>
          <a:prstGeom prst="rect">
            <a:avLst/>
          </a:prstGeom>
          <a:noFill/>
        </p:spPr>
        <p:txBody>
          <a:bodyPr wrap="none" rtlCol="0">
            <a:spAutoFit/>
          </a:bodyPr>
          <a:lstStyle/>
          <a:p>
            <a:r>
              <a:rPr lang="es-AR" sz="6600" b="1">
                <a:solidFill>
                  <a:schemeClr val="bg1"/>
                </a:solidFill>
                <a:latin typeface="Footlight MT Light" panose="0204060206030A020304" pitchFamily="18" charset="0"/>
              </a:rPr>
              <a:t>Simulation formalism</a:t>
            </a:r>
            <a:endParaRPr lang="es-419" sz="6600" b="1">
              <a:solidFill>
                <a:schemeClr val="bg1"/>
              </a:solidFill>
              <a:latin typeface="Footlight MT Light" panose="0204060206030A020304" pitchFamily="18" charset="0"/>
            </a:endParaRPr>
          </a:p>
        </p:txBody>
      </p:sp>
      <p:sp>
        <p:nvSpPr>
          <p:cNvPr id="2" name="TextBox 1">
            <a:extLst>
              <a:ext uri="{FF2B5EF4-FFF2-40B4-BE49-F238E27FC236}">
                <a16:creationId xmlns:a16="http://schemas.microsoft.com/office/drawing/2014/main" id="{619133C4-A3E0-EAEA-C5B2-13733826A4E3}"/>
              </a:ext>
            </a:extLst>
          </p:cNvPr>
          <p:cNvSpPr txBox="1"/>
          <p:nvPr/>
        </p:nvSpPr>
        <p:spPr>
          <a:xfrm>
            <a:off x="872659" y="1761572"/>
            <a:ext cx="2632067" cy="1938992"/>
          </a:xfrm>
          <a:prstGeom prst="rect">
            <a:avLst/>
          </a:prstGeom>
          <a:noFill/>
        </p:spPr>
        <p:txBody>
          <a:bodyPr wrap="none" rtlCol="0">
            <a:spAutoFit/>
          </a:bodyPr>
          <a:lstStyle/>
          <a:p>
            <a:r>
              <a:rPr lang="es-AR" sz="4000" b="1">
                <a:solidFill>
                  <a:schemeClr val="bg1"/>
                </a:solidFill>
              </a:rPr>
              <a:t>Solar wind:</a:t>
            </a:r>
          </a:p>
          <a:p>
            <a:pPr marL="571500" indent="-571500">
              <a:buFont typeface="Arial" panose="020B0604020202020204" pitchFamily="34" charset="0"/>
              <a:buChar char="•"/>
            </a:pPr>
            <a:r>
              <a:rPr lang="es-AR" sz="4000" b="1">
                <a:solidFill>
                  <a:schemeClr val="bg1"/>
                </a:solidFill>
              </a:rPr>
              <a:t>protons</a:t>
            </a:r>
          </a:p>
          <a:p>
            <a:pPr marL="571500" indent="-571500">
              <a:buFont typeface="Arial" panose="020B0604020202020204" pitchFamily="34" charset="0"/>
              <a:buChar char="•"/>
            </a:pPr>
            <a:r>
              <a:rPr lang="es-AR" sz="4000" b="1">
                <a:solidFill>
                  <a:schemeClr val="bg1"/>
                </a:solidFill>
              </a:rPr>
              <a:t>electrons</a:t>
            </a:r>
          </a:p>
        </p:txBody>
      </p:sp>
      <p:grpSp>
        <p:nvGrpSpPr>
          <p:cNvPr id="23" name="Group 22">
            <a:extLst>
              <a:ext uri="{FF2B5EF4-FFF2-40B4-BE49-F238E27FC236}">
                <a16:creationId xmlns:a16="http://schemas.microsoft.com/office/drawing/2014/main" id="{C31030C0-ACD0-44A7-2F3E-1453A19C4E0D}"/>
              </a:ext>
            </a:extLst>
          </p:cNvPr>
          <p:cNvGrpSpPr/>
          <p:nvPr/>
        </p:nvGrpSpPr>
        <p:grpSpPr>
          <a:xfrm>
            <a:off x="5028901" y="1775364"/>
            <a:ext cx="4149872" cy="1729836"/>
            <a:chOff x="1784334" y="4547637"/>
            <a:chExt cx="4149872" cy="1729836"/>
          </a:xfrm>
        </p:grpSpPr>
        <p:pic>
          <p:nvPicPr>
            <p:cNvPr id="9" name="Picture 8">
              <a:extLst>
                <a:ext uri="{FF2B5EF4-FFF2-40B4-BE49-F238E27FC236}">
                  <a16:creationId xmlns:a16="http://schemas.microsoft.com/office/drawing/2014/main" id="{77979100-F057-672B-B355-60ABC33F3AA8}"/>
                </a:ext>
              </a:extLst>
            </p:cNvPr>
            <p:cNvPicPr>
              <a:picLocks noChangeAspect="1"/>
            </p:cNvPicPr>
            <p:nvPr/>
          </p:nvPicPr>
          <p:blipFill>
            <a:blip r:embed="rId3">
              <a:lum bright="70000" contrast="-70000"/>
            </a:blip>
            <a:stretch>
              <a:fillRect/>
            </a:stretch>
          </p:blipFill>
          <p:spPr>
            <a:xfrm>
              <a:off x="1784334" y="5314271"/>
              <a:ext cx="4149872" cy="963202"/>
            </a:xfrm>
            <a:prstGeom prst="rect">
              <a:avLst/>
            </a:prstGeom>
          </p:spPr>
        </p:pic>
        <p:sp>
          <p:nvSpPr>
            <p:cNvPr id="17" name="TextBox 16">
              <a:extLst>
                <a:ext uri="{FF2B5EF4-FFF2-40B4-BE49-F238E27FC236}">
                  <a16:creationId xmlns:a16="http://schemas.microsoft.com/office/drawing/2014/main" id="{EA0A6190-28E8-3622-7B45-E16A4CA9F381}"/>
                </a:ext>
              </a:extLst>
            </p:cNvPr>
            <p:cNvSpPr txBox="1"/>
            <p:nvPr/>
          </p:nvSpPr>
          <p:spPr>
            <a:xfrm>
              <a:off x="2979125" y="4547637"/>
              <a:ext cx="1760290" cy="646331"/>
            </a:xfrm>
            <a:prstGeom prst="rect">
              <a:avLst/>
            </a:prstGeom>
            <a:noFill/>
          </p:spPr>
          <p:txBody>
            <a:bodyPr wrap="none" rtlCol="0">
              <a:spAutoFit/>
            </a:bodyPr>
            <a:lstStyle/>
            <a:p>
              <a:r>
                <a:rPr lang="es-AR" sz="3600">
                  <a:solidFill>
                    <a:schemeClr val="bg1"/>
                  </a:solidFill>
                  <a:latin typeface="Calisto MT" panose="02040603050505030304" pitchFamily="18" charset="0"/>
                </a:rPr>
                <a:t>Newton</a:t>
              </a:r>
              <a:endParaRPr lang="es-419" sz="3600">
                <a:solidFill>
                  <a:schemeClr val="bg1"/>
                </a:solidFill>
                <a:latin typeface="Calisto MT" panose="02040603050505030304" pitchFamily="18" charset="0"/>
              </a:endParaRPr>
            </a:p>
          </p:txBody>
        </p:sp>
      </p:grpSp>
      <p:grpSp>
        <p:nvGrpSpPr>
          <p:cNvPr id="25" name="Group 24">
            <a:extLst>
              <a:ext uri="{FF2B5EF4-FFF2-40B4-BE49-F238E27FC236}">
                <a16:creationId xmlns:a16="http://schemas.microsoft.com/office/drawing/2014/main" id="{195179A9-9DC4-1C73-2E10-CC0DA2700D5A}"/>
              </a:ext>
            </a:extLst>
          </p:cNvPr>
          <p:cNvGrpSpPr/>
          <p:nvPr/>
        </p:nvGrpSpPr>
        <p:grpSpPr>
          <a:xfrm>
            <a:off x="9889331" y="1607957"/>
            <a:ext cx="6944956" cy="1973443"/>
            <a:chOff x="5684929" y="5775958"/>
            <a:chExt cx="6944956" cy="1973443"/>
          </a:xfrm>
        </p:grpSpPr>
        <p:pic>
          <p:nvPicPr>
            <p:cNvPr id="13" name="Picture 12">
              <a:extLst>
                <a:ext uri="{FF2B5EF4-FFF2-40B4-BE49-F238E27FC236}">
                  <a16:creationId xmlns:a16="http://schemas.microsoft.com/office/drawing/2014/main" id="{16B8515A-B3EB-BE1F-8D84-70F97605C6B6}"/>
                </a:ext>
              </a:extLst>
            </p:cNvPr>
            <p:cNvPicPr>
              <a:picLocks noChangeAspect="1"/>
            </p:cNvPicPr>
            <p:nvPr/>
          </p:nvPicPr>
          <p:blipFill>
            <a:blip r:embed="rId4">
              <a:lum bright="70000" contrast="-70000"/>
            </a:blip>
            <a:stretch>
              <a:fillRect/>
            </a:stretch>
          </p:blipFill>
          <p:spPr>
            <a:xfrm>
              <a:off x="5684929" y="6628665"/>
              <a:ext cx="6944956" cy="1120736"/>
            </a:xfrm>
            <a:prstGeom prst="rect">
              <a:avLst/>
            </a:prstGeom>
          </p:spPr>
        </p:pic>
        <p:sp>
          <p:nvSpPr>
            <p:cNvPr id="19" name="TextBox 18">
              <a:extLst>
                <a:ext uri="{FF2B5EF4-FFF2-40B4-BE49-F238E27FC236}">
                  <a16:creationId xmlns:a16="http://schemas.microsoft.com/office/drawing/2014/main" id="{AAE2960D-25E2-30F1-8524-05FB954789A8}"/>
                </a:ext>
              </a:extLst>
            </p:cNvPr>
            <p:cNvSpPr txBox="1"/>
            <p:nvPr/>
          </p:nvSpPr>
          <p:spPr>
            <a:xfrm>
              <a:off x="6827929" y="5775958"/>
              <a:ext cx="4931478" cy="646331"/>
            </a:xfrm>
            <a:prstGeom prst="rect">
              <a:avLst/>
            </a:prstGeom>
            <a:noFill/>
          </p:spPr>
          <p:txBody>
            <a:bodyPr wrap="none" rtlCol="0">
              <a:spAutoFit/>
            </a:bodyPr>
            <a:lstStyle/>
            <a:p>
              <a:r>
                <a:rPr lang="es-AR" sz="3600">
                  <a:solidFill>
                    <a:schemeClr val="bg1"/>
                  </a:solidFill>
                  <a:latin typeface="Calisto MT" panose="02040603050505030304" pitchFamily="18" charset="0"/>
                </a:rPr>
                <a:t>Magnetohydrodynamics</a:t>
              </a:r>
              <a:endParaRPr lang="es-419" sz="3600">
                <a:solidFill>
                  <a:schemeClr val="bg1"/>
                </a:solidFill>
                <a:latin typeface="Calisto MT" panose="02040603050505030304" pitchFamily="18" charset="0"/>
              </a:endParaRPr>
            </a:p>
          </p:txBody>
        </p:sp>
      </p:grpSp>
      <p:grpSp>
        <p:nvGrpSpPr>
          <p:cNvPr id="33" name="Group 32">
            <a:extLst>
              <a:ext uri="{FF2B5EF4-FFF2-40B4-BE49-F238E27FC236}">
                <a16:creationId xmlns:a16="http://schemas.microsoft.com/office/drawing/2014/main" id="{33E540E6-C756-D6AE-2566-4184446AB576}"/>
              </a:ext>
            </a:extLst>
          </p:cNvPr>
          <p:cNvGrpSpPr/>
          <p:nvPr/>
        </p:nvGrpSpPr>
        <p:grpSpPr>
          <a:xfrm>
            <a:off x="5332550" y="3787776"/>
            <a:ext cx="9853083" cy="2474149"/>
            <a:chOff x="5332550" y="3787776"/>
            <a:chExt cx="9853083" cy="2474149"/>
          </a:xfrm>
        </p:grpSpPr>
        <p:grpSp>
          <p:nvGrpSpPr>
            <p:cNvPr id="31" name="Group 30">
              <a:extLst>
                <a:ext uri="{FF2B5EF4-FFF2-40B4-BE49-F238E27FC236}">
                  <a16:creationId xmlns:a16="http://schemas.microsoft.com/office/drawing/2014/main" id="{8353ED65-3805-F80F-8731-F6B4F8F6862A}"/>
                </a:ext>
              </a:extLst>
            </p:cNvPr>
            <p:cNvGrpSpPr/>
            <p:nvPr/>
          </p:nvGrpSpPr>
          <p:grpSpPr>
            <a:xfrm>
              <a:off x="5332550" y="3787776"/>
              <a:ext cx="3542573" cy="2412463"/>
              <a:chOff x="5332550" y="3787776"/>
              <a:chExt cx="3542573" cy="2412463"/>
            </a:xfrm>
          </p:grpSpPr>
          <p:sp>
            <p:nvSpPr>
              <p:cNvPr id="6" name="Arrow: Right 5">
                <a:extLst>
                  <a:ext uri="{FF2B5EF4-FFF2-40B4-BE49-F238E27FC236}">
                    <a16:creationId xmlns:a16="http://schemas.microsoft.com/office/drawing/2014/main" id="{7824838C-D260-26A6-DB09-309B7597D128}"/>
                  </a:ext>
                </a:extLst>
              </p:cNvPr>
              <p:cNvSpPr/>
              <p:nvPr/>
            </p:nvSpPr>
            <p:spPr>
              <a:xfrm rot="5400000">
                <a:off x="6549255" y="4168810"/>
                <a:ext cx="1120737" cy="358669"/>
              </a:xfrm>
              <a:prstGeom prst="rightArrow">
                <a:avLst>
                  <a:gd name="adj1" fmla="val 50000"/>
                  <a:gd name="adj2" fmla="val 1717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0" name="TextBox 9">
                <a:extLst>
                  <a:ext uri="{FF2B5EF4-FFF2-40B4-BE49-F238E27FC236}">
                    <a16:creationId xmlns:a16="http://schemas.microsoft.com/office/drawing/2014/main" id="{B5B3ECFA-0C04-2664-54A0-6A096B02DC60}"/>
                  </a:ext>
                </a:extLst>
              </p:cNvPr>
              <p:cNvSpPr txBox="1"/>
              <p:nvPr/>
            </p:nvSpPr>
            <p:spPr>
              <a:xfrm>
                <a:off x="5332550" y="4876800"/>
                <a:ext cx="3542573" cy="1323439"/>
              </a:xfrm>
              <a:prstGeom prst="rect">
                <a:avLst/>
              </a:prstGeom>
              <a:noFill/>
            </p:spPr>
            <p:txBody>
              <a:bodyPr wrap="none" rtlCol="0">
                <a:spAutoFit/>
              </a:bodyPr>
              <a:lstStyle/>
              <a:p>
                <a:pPr algn="ctr"/>
                <a:r>
                  <a:rPr lang="es-AR" sz="4000" b="1">
                    <a:solidFill>
                      <a:schemeClr val="bg1"/>
                    </a:solidFill>
                  </a:rPr>
                  <a:t>Ions</a:t>
                </a:r>
              </a:p>
              <a:p>
                <a:r>
                  <a:rPr lang="es-AR" sz="4000">
                    <a:solidFill>
                      <a:schemeClr val="bg1"/>
                    </a:solidFill>
                  </a:rPr>
                  <a:t>(macroparticles)</a:t>
                </a:r>
              </a:p>
            </p:txBody>
          </p:sp>
        </p:grpSp>
        <p:grpSp>
          <p:nvGrpSpPr>
            <p:cNvPr id="32" name="Group 31">
              <a:extLst>
                <a:ext uri="{FF2B5EF4-FFF2-40B4-BE49-F238E27FC236}">
                  <a16:creationId xmlns:a16="http://schemas.microsoft.com/office/drawing/2014/main" id="{6EACD257-5F1A-FAF3-4926-B3F3856F285E}"/>
                </a:ext>
              </a:extLst>
            </p:cNvPr>
            <p:cNvGrpSpPr/>
            <p:nvPr/>
          </p:nvGrpSpPr>
          <p:grpSpPr>
            <a:xfrm>
              <a:off x="11565731" y="3787776"/>
              <a:ext cx="3619902" cy="2474149"/>
              <a:chOff x="11565731" y="3787776"/>
              <a:chExt cx="3619902" cy="2474149"/>
            </a:xfrm>
          </p:grpSpPr>
          <p:sp>
            <p:nvSpPr>
              <p:cNvPr id="8" name="Arrow: Right 7">
                <a:extLst>
                  <a:ext uri="{FF2B5EF4-FFF2-40B4-BE49-F238E27FC236}">
                    <a16:creationId xmlns:a16="http://schemas.microsoft.com/office/drawing/2014/main" id="{01928854-76E6-C486-15DE-2229C3739821}"/>
                  </a:ext>
                </a:extLst>
              </p:cNvPr>
              <p:cNvSpPr/>
              <p:nvPr/>
            </p:nvSpPr>
            <p:spPr>
              <a:xfrm rot="5400000">
                <a:off x="12807227" y="4168810"/>
                <a:ext cx="1120737" cy="358669"/>
              </a:xfrm>
              <a:prstGeom prst="rightArrow">
                <a:avLst>
                  <a:gd name="adj1" fmla="val 50000"/>
                  <a:gd name="adj2" fmla="val 1717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2" name="TextBox 11">
                <a:extLst>
                  <a:ext uri="{FF2B5EF4-FFF2-40B4-BE49-F238E27FC236}">
                    <a16:creationId xmlns:a16="http://schemas.microsoft.com/office/drawing/2014/main" id="{17742B9D-4B44-B865-F94D-AF0A69958BD9}"/>
                  </a:ext>
                </a:extLst>
              </p:cNvPr>
              <p:cNvSpPr txBox="1"/>
              <p:nvPr/>
            </p:nvSpPr>
            <p:spPr>
              <a:xfrm>
                <a:off x="11565731" y="4938486"/>
                <a:ext cx="3619902" cy="1323439"/>
              </a:xfrm>
              <a:prstGeom prst="rect">
                <a:avLst/>
              </a:prstGeom>
              <a:noFill/>
            </p:spPr>
            <p:txBody>
              <a:bodyPr wrap="none" rtlCol="0">
                <a:spAutoFit/>
              </a:bodyPr>
              <a:lstStyle/>
              <a:p>
                <a:pPr algn="ctr"/>
                <a:r>
                  <a:rPr lang="es-AR" sz="4000" b="1">
                    <a:solidFill>
                      <a:schemeClr val="bg1"/>
                    </a:solidFill>
                  </a:rPr>
                  <a:t>Electrons</a:t>
                </a:r>
              </a:p>
              <a:p>
                <a:r>
                  <a:rPr lang="es-AR" sz="4000">
                    <a:solidFill>
                      <a:schemeClr val="bg1"/>
                    </a:solidFill>
                  </a:rPr>
                  <a:t>(inertialess fluid)</a:t>
                </a:r>
              </a:p>
            </p:txBody>
          </p:sp>
        </p:grpSp>
      </p:grpSp>
      <p:sp>
        <p:nvSpPr>
          <p:cNvPr id="22" name="TextBox 21">
            <a:extLst>
              <a:ext uri="{FF2B5EF4-FFF2-40B4-BE49-F238E27FC236}">
                <a16:creationId xmlns:a16="http://schemas.microsoft.com/office/drawing/2014/main" id="{F9EB85D0-F75F-C8AC-83BF-39FDC0B7B1FA}"/>
              </a:ext>
            </a:extLst>
          </p:cNvPr>
          <p:cNvSpPr txBox="1"/>
          <p:nvPr/>
        </p:nvSpPr>
        <p:spPr>
          <a:xfrm>
            <a:off x="440531" y="3973140"/>
            <a:ext cx="4903593" cy="1754326"/>
          </a:xfrm>
          <a:prstGeom prst="rect">
            <a:avLst/>
          </a:prstGeom>
          <a:noFill/>
        </p:spPr>
        <p:txBody>
          <a:bodyPr wrap="square" rtlCol="0">
            <a:spAutoFit/>
          </a:bodyPr>
          <a:lstStyle/>
          <a:p>
            <a:r>
              <a:rPr lang="es-AR" sz="3600">
                <a:solidFill>
                  <a:schemeClr val="bg1"/>
                </a:solidFill>
              </a:rPr>
              <a:t>+ Maxwell equations, Ohm’s law, equation of state, other constraints</a:t>
            </a:r>
          </a:p>
        </p:txBody>
      </p:sp>
      <p:grpSp>
        <p:nvGrpSpPr>
          <p:cNvPr id="27" name="Group 26">
            <a:extLst>
              <a:ext uri="{FF2B5EF4-FFF2-40B4-BE49-F238E27FC236}">
                <a16:creationId xmlns:a16="http://schemas.microsoft.com/office/drawing/2014/main" id="{D6D4A7A0-5D04-B04A-4B1C-F3C297DF9FA3}"/>
              </a:ext>
            </a:extLst>
          </p:cNvPr>
          <p:cNvGrpSpPr/>
          <p:nvPr/>
        </p:nvGrpSpPr>
        <p:grpSpPr>
          <a:xfrm>
            <a:off x="440531" y="7103899"/>
            <a:ext cx="8397256" cy="2346894"/>
            <a:chOff x="12022931" y="1093112"/>
            <a:chExt cx="4217445" cy="4476996"/>
          </a:xfrm>
        </p:grpSpPr>
        <p:sp>
          <p:nvSpPr>
            <p:cNvPr id="28" name="TextBox 27">
              <a:extLst>
                <a:ext uri="{FF2B5EF4-FFF2-40B4-BE49-F238E27FC236}">
                  <a16:creationId xmlns:a16="http://schemas.microsoft.com/office/drawing/2014/main" id="{494BBE7E-399C-3F49-3B38-9DBB2ED40E3F}"/>
                </a:ext>
              </a:extLst>
            </p:cNvPr>
            <p:cNvSpPr txBox="1"/>
            <p:nvPr/>
          </p:nvSpPr>
          <p:spPr>
            <a:xfrm>
              <a:off x="12122827" y="1093112"/>
              <a:ext cx="4117549" cy="3416320"/>
            </a:xfrm>
            <a:prstGeom prst="rect">
              <a:avLst/>
            </a:prstGeom>
            <a:noFill/>
            <a:ln w="28575">
              <a:solidFill>
                <a:schemeClr val="bg1"/>
              </a:solidFill>
            </a:ln>
          </p:spPr>
          <p:txBody>
            <a:bodyPr wrap="square" rtlCol="0">
              <a:spAutoFit/>
            </a:bodyPr>
            <a:lstStyle/>
            <a:p>
              <a:pPr algn="ctr"/>
              <a:r>
                <a:rPr lang="es-AR" sz="5400">
                  <a:solidFill>
                    <a:schemeClr val="bg1"/>
                  </a:solidFill>
                  <a:latin typeface="Calisto MT" panose="02040603050505030304" pitchFamily="18" charset="0"/>
                </a:rPr>
                <a:t>Latmos Hybrid Simulation</a:t>
              </a:r>
            </a:p>
            <a:p>
              <a:pPr algn="ctr"/>
              <a:r>
                <a:rPr lang="es-AR" sz="5400">
                  <a:solidFill>
                    <a:schemeClr val="bg1"/>
                  </a:solidFill>
                  <a:latin typeface="Calisto MT" panose="02040603050505030304" pitchFamily="18" charset="0"/>
                </a:rPr>
                <a:t>(LatHyS)</a:t>
              </a:r>
              <a:endParaRPr lang="es-419" sz="5400">
                <a:solidFill>
                  <a:schemeClr val="bg1"/>
                </a:solidFill>
                <a:latin typeface="Calisto MT" panose="02040603050505030304" pitchFamily="18" charset="0"/>
              </a:endParaRPr>
            </a:p>
          </p:txBody>
        </p:sp>
        <p:sp>
          <p:nvSpPr>
            <p:cNvPr id="29" name="TextBox 28">
              <a:extLst>
                <a:ext uri="{FF2B5EF4-FFF2-40B4-BE49-F238E27FC236}">
                  <a16:creationId xmlns:a16="http://schemas.microsoft.com/office/drawing/2014/main" id="{4160C27A-3A34-E6FB-863B-35C48A5E5BD4}"/>
                </a:ext>
              </a:extLst>
            </p:cNvPr>
            <p:cNvSpPr txBox="1"/>
            <p:nvPr/>
          </p:nvSpPr>
          <p:spPr>
            <a:xfrm>
              <a:off x="12022931" y="4572000"/>
              <a:ext cx="1619140" cy="998108"/>
            </a:xfrm>
            <a:prstGeom prst="rect">
              <a:avLst/>
            </a:prstGeom>
            <a:noFill/>
          </p:spPr>
          <p:txBody>
            <a:bodyPr wrap="none" rtlCol="0">
              <a:spAutoFit/>
            </a:bodyPr>
            <a:lstStyle/>
            <a:p>
              <a:r>
                <a:rPr lang="es-AR" sz="2800">
                  <a:solidFill>
                    <a:schemeClr val="accent1">
                      <a:lumMod val="20000"/>
                      <a:lumOff val="80000"/>
                    </a:schemeClr>
                  </a:solidFill>
                </a:rPr>
                <a:t>(</a:t>
              </a:r>
              <a:r>
                <a:rPr lang="es-419" sz="2800">
                  <a:solidFill>
                    <a:schemeClr val="accent1">
                      <a:lumMod val="20000"/>
                      <a:lumOff val="80000"/>
                    </a:schemeClr>
                  </a:solidFill>
                </a:rPr>
                <a:t>Modolo et al., 2016</a:t>
              </a:r>
              <a:r>
                <a:rPr lang="es-AR" sz="2800">
                  <a:solidFill>
                    <a:schemeClr val="accent1">
                      <a:lumMod val="20000"/>
                      <a:lumOff val="80000"/>
                    </a:schemeClr>
                  </a:solidFill>
                </a:rPr>
                <a:t>)</a:t>
              </a:r>
              <a:endParaRPr lang="es-419" sz="2800">
                <a:solidFill>
                  <a:schemeClr val="accent1">
                    <a:lumMod val="20000"/>
                    <a:lumOff val="80000"/>
                  </a:schemeClr>
                </a:solidFill>
              </a:endParaRPr>
            </a:p>
          </p:txBody>
        </p:sp>
      </p:grpSp>
      <p:sp>
        <p:nvSpPr>
          <p:cNvPr id="30" name="TextBox 29">
            <a:extLst>
              <a:ext uri="{FF2B5EF4-FFF2-40B4-BE49-F238E27FC236}">
                <a16:creationId xmlns:a16="http://schemas.microsoft.com/office/drawing/2014/main" id="{D26FB23A-A332-F666-FE38-1BE642FAD149}"/>
              </a:ext>
            </a:extLst>
          </p:cNvPr>
          <p:cNvSpPr txBox="1"/>
          <p:nvPr/>
        </p:nvSpPr>
        <p:spPr>
          <a:xfrm>
            <a:off x="9178773" y="6554212"/>
            <a:ext cx="7187558" cy="3046988"/>
          </a:xfrm>
          <a:prstGeom prst="rect">
            <a:avLst/>
          </a:prstGeom>
          <a:noFill/>
        </p:spPr>
        <p:txBody>
          <a:bodyPr wrap="square" rtlCol="0">
            <a:spAutoFit/>
          </a:bodyPr>
          <a:lstStyle/>
          <a:p>
            <a:pPr marL="571500" indent="-571500">
              <a:buFont typeface="Arial" panose="020B0604020202020204" pitchFamily="34" charset="0"/>
              <a:buChar char="•"/>
            </a:pPr>
            <a:r>
              <a:rPr lang="es-AR" sz="3200">
                <a:solidFill>
                  <a:schemeClr val="bg1"/>
                </a:solidFill>
              </a:rPr>
              <a:t>Crustal fields initialization</a:t>
            </a:r>
          </a:p>
          <a:p>
            <a:pPr marL="571500" indent="-571500">
              <a:buFont typeface="Arial" panose="020B0604020202020204" pitchFamily="34" charset="0"/>
              <a:buChar char="•"/>
            </a:pPr>
            <a:r>
              <a:rPr lang="es-AR" sz="3200">
                <a:solidFill>
                  <a:schemeClr val="bg1"/>
                </a:solidFill>
              </a:rPr>
              <a:t>Planetary vs. Solar wind ions</a:t>
            </a:r>
          </a:p>
          <a:p>
            <a:pPr marL="571500" indent="-571500">
              <a:buFont typeface="Arial" panose="020B0604020202020204" pitchFamily="34" charset="0"/>
              <a:buChar char="•"/>
            </a:pPr>
            <a:r>
              <a:rPr lang="es-AR" sz="3200">
                <a:solidFill>
                  <a:schemeClr val="bg1"/>
                </a:solidFill>
              </a:rPr>
              <a:t>Multi-species</a:t>
            </a:r>
          </a:p>
          <a:p>
            <a:pPr marL="571500" indent="-571500">
              <a:buFont typeface="Arial" panose="020B0604020202020204" pitchFamily="34" charset="0"/>
              <a:buChar char="•"/>
            </a:pPr>
            <a:r>
              <a:rPr lang="es-AR" sz="3200">
                <a:solidFill>
                  <a:schemeClr val="bg1"/>
                </a:solidFill>
              </a:rPr>
              <a:t>Local computation of ionization processes</a:t>
            </a:r>
          </a:p>
          <a:p>
            <a:pPr marL="571500" indent="-571500">
              <a:buFont typeface="Arial" panose="020B0604020202020204" pitchFamily="34" charset="0"/>
              <a:buChar char="•"/>
            </a:pPr>
            <a:r>
              <a:rPr lang="es-AR" sz="3200">
                <a:solidFill>
                  <a:schemeClr val="bg1"/>
                </a:solidFill>
              </a:rPr>
              <a:t>Ionospheric chemistry scheme</a:t>
            </a:r>
          </a:p>
        </p:txBody>
      </p:sp>
    </p:spTree>
    <p:extLst>
      <p:ext uri="{BB962C8B-B14F-4D97-AF65-F5344CB8AC3E}">
        <p14:creationId xmlns:p14="http://schemas.microsoft.com/office/powerpoint/2010/main" val="4147698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0"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DCC3578-F71C-8DA5-742C-FAF0FE9E00EA}"/>
              </a:ext>
            </a:extLst>
          </p:cNvPr>
          <p:cNvSpPr>
            <a:spLocks noGrp="1"/>
          </p:cNvSpPr>
          <p:nvPr>
            <p:ph type="sldNum" sz="quarter" idx="12"/>
          </p:nvPr>
        </p:nvSpPr>
        <p:spPr/>
        <p:txBody>
          <a:bodyPr/>
          <a:lstStyle/>
          <a:p>
            <a:fld id="{C6D1AB73-2785-4F21-AC41-9BEEFFE137EA}" type="slidenum">
              <a:rPr lang="fr-FR" smtClean="0"/>
              <a:t>7</a:t>
            </a:fld>
            <a:endParaRPr lang="fr-FR"/>
          </a:p>
        </p:txBody>
      </p:sp>
      <p:sp>
        <p:nvSpPr>
          <p:cNvPr id="16" name="TextBox 15">
            <a:extLst>
              <a:ext uri="{FF2B5EF4-FFF2-40B4-BE49-F238E27FC236}">
                <a16:creationId xmlns:a16="http://schemas.microsoft.com/office/drawing/2014/main" id="{00516348-0DDE-D114-6C38-27043F014B00}"/>
              </a:ext>
            </a:extLst>
          </p:cNvPr>
          <p:cNvSpPr txBox="1"/>
          <p:nvPr/>
        </p:nvSpPr>
        <p:spPr>
          <a:xfrm>
            <a:off x="440531" y="381000"/>
            <a:ext cx="11410368" cy="1107996"/>
          </a:xfrm>
          <a:prstGeom prst="rect">
            <a:avLst/>
          </a:prstGeom>
          <a:noFill/>
        </p:spPr>
        <p:txBody>
          <a:bodyPr wrap="none" rtlCol="0">
            <a:spAutoFit/>
          </a:bodyPr>
          <a:lstStyle/>
          <a:p>
            <a:r>
              <a:rPr lang="es-AR" sz="6600" b="1">
                <a:solidFill>
                  <a:schemeClr val="bg1"/>
                </a:solidFill>
                <a:latin typeface="Footlight MT Light" panose="0204060206030A020304" pitchFamily="18" charset="0"/>
              </a:rPr>
              <a:t>Dissapearing Solar Wind (DSW)</a:t>
            </a:r>
            <a:endParaRPr lang="es-419" sz="6600" b="1">
              <a:solidFill>
                <a:schemeClr val="bg1"/>
              </a:solidFill>
              <a:latin typeface="Footlight MT Light" panose="0204060206030A020304" pitchFamily="18" charset="0"/>
            </a:endParaRPr>
          </a:p>
        </p:txBody>
      </p:sp>
      <p:sp>
        <p:nvSpPr>
          <p:cNvPr id="3" name="TextBox 2">
            <a:extLst>
              <a:ext uri="{FF2B5EF4-FFF2-40B4-BE49-F238E27FC236}">
                <a16:creationId xmlns:a16="http://schemas.microsoft.com/office/drawing/2014/main" id="{6A8194F7-0E2B-B35A-AD50-EFD3B187A16D}"/>
              </a:ext>
            </a:extLst>
          </p:cNvPr>
          <p:cNvSpPr txBox="1"/>
          <p:nvPr/>
        </p:nvSpPr>
        <p:spPr>
          <a:xfrm>
            <a:off x="12674797" y="421898"/>
            <a:ext cx="4304383" cy="523220"/>
          </a:xfrm>
          <a:prstGeom prst="rect">
            <a:avLst/>
          </a:prstGeom>
          <a:noFill/>
        </p:spPr>
        <p:txBody>
          <a:bodyPr wrap="none" rtlCol="0">
            <a:spAutoFit/>
          </a:bodyPr>
          <a:lstStyle/>
          <a:p>
            <a:r>
              <a:rPr lang="es-AR" sz="2800">
                <a:solidFill>
                  <a:schemeClr val="bg1"/>
                </a:solidFill>
                <a:latin typeface="Calisto MT" panose="02040603050505030304" pitchFamily="18" charset="0"/>
                <a:cs typeface="Arial" panose="020B0604020202020204" pitchFamily="34" charset="0"/>
              </a:rPr>
              <a:t>Around 26 December 2022</a:t>
            </a:r>
            <a:endParaRPr lang="es-419" sz="2800">
              <a:solidFill>
                <a:schemeClr val="bg1"/>
              </a:solidFill>
              <a:latin typeface="Calisto MT" panose="02040603050505030304" pitchFamily="18" charset="0"/>
              <a:cs typeface="Arial" panose="020B0604020202020204" pitchFamily="34" charset="0"/>
            </a:endParaRPr>
          </a:p>
        </p:txBody>
      </p:sp>
      <p:sp>
        <p:nvSpPr>
          <p:cNvPr id="33" name="TextBox 32">
            <a:extLst>
              <a:ext uri="{FF2B5EF4-FFF2-40B4-BE49-F238E27FC236}">
                <a16:creationId xmlns:a16="http://schemas.microsoft.com/office/drawing/2014/main" id="{7C8A92D6-9569-37B7-1A74-C54F7D6C3C3C}"/>
              </a:ext>
            </a:extLst>
          </p:cNvPr>
          <p:cNvSpPr txBox="1"/>
          <p:nvPr/>
        </p:nvSpPr>
        <p:spPr>
          <a:xfrm>
            <a:off x="13226581" y="773481"/>
            <a:ext cx="3200813" cy="523220"/>
          </a:xfrm>
          <a:prstGeom prst="rect">
            <a:avLst/>
          </a:prstGeom>
          <a:noFill/>
        </p:spPr>
        <p:txBody>
          <a:bodyPr wrap="none" rtlCol="0">
            <a:spAutoFit/>
          </a:bodyPr>
          <a:lstStyle/>
          <a:p>
            <a:r>
              <a:rPr lang="es-AR" sz="2800">
                <a:solidFill>
                  <a:schemeClr val="accent1">
                    <a:lumMod val="20000"/>
                    <a:lumOff val="80000"/>
                  </a:schemeClr>
                </a:solidFill>
              </a:rPr>
              <a:t>(</a:t>
            </a:r>
            <a:r>
              <a:rPr lang="es-419" sz="2800">
                <a:solidFill>
                  <a:schemeClr val="accent1">
                    <a:lumMod val="20000"/>
                    <a:lumOff val="80000"/>
                  </a:schemeClr>
                </a:solidFill>
              </a:rPr>
              <a:t>Halekas et al., 2023</a:t>
            </a:r>
            <a:r>
              <a:rPr lang="es-AR" sz="2800">
                <a:solidFill>
                  <a:schemeClr val="accent1">
                    <a:lumMod val="20000"/>
                    <a:lumOff val="80000"/>
                  </a:schemeClr>
                </a:solidFill>
              </a:rPr>
              <a:t>)</a:t>
            </a:r>
            <a:endParaRPr lang="es-419" sz="2800">
              <a:solidFill>
                <a:schemeClr val="accent1">
                  <a:lumMod val="20000"/>
                  <a:lumOff val="80000"/>
                </a:schemeClr>
              </a:solidFill>
            </a:endParaRPr>
          </a:p>
        </p:txBody>
      </p:sp>
      <p:grpSp>
        <p:nvGrpSpPr>
          <p:cNvPr id="79" name="Group 78">
            <a:extLst>
              <a:ext uri="{FF2B5EF4-FFF2-40B4-BE49-F238E27FC236}">
                <a16:creationId xmlns:a16="http://schemas.microsoft.com/office/drawing/2014/main" id="{E13E8BFF-9945-3182-1456-3C0AEEC16A77}"/>
              </a:ext>
            </a:extLst>
          </p:cNvPr>
          <p:cNvGrpSpPr/>
          <p:nvPr/>
        </p:nvGrpSpPr>
        <p:grpSpPr>
          <a:xfrm>
            <a:off x="227041" y="1524000"/>
            <a:ext cx="15224890" cy="4343400"/>
            <a:chOff x="227041" y="1524000"/>
            <a:chExt cx="15224890" cy="4343400"/>
          </a:xfrm>
        </p:grpSpPr>
        <p:sp>
          <p:nvSpPr>
            <p:cNvPr id="30" name="TextBox 29">
              <a:extLst>
                <a:ext uri="{FF2B5EF4-FFF2-40B4-BE49-F238E27FC236}">
                  <a16:creationId xmlns:a16="http://schemas.microsoft.com/office/drawing/2014/main" id="{711E9C6D-7F48-FB9A-2A36-4B49072F62BB}"/>
                </a:ext>
              </a:extLst>
            </p:cNvPr>
            <p:cNvSpPr txBox="1"/>
            <p:nvPr/>
          </p:nvSpPr>
          <p:spPr>
            <a:xfrm>
              <a:off x="11032331" y="5344180"/>
              <a:ext cx="2564998" cy="523220"/>
            </a:xfrm>
            <a:prstGeom prst="rect">
              <a:avLst/>
            </a:prstGeom>
            <a:noFill/>
          </p:spPr>
          <p:txBody>
            <a:bodyPr wrap="none" rtlCol="0">
              <a:spAutoFit/>
            </a:bodyPr>
            <a:lstStyle/>
            <a:p>
              <a:r>
                <a:rPr lang="es-AR" sz="2800">
                  <a:solidFill>
                    <a:schemeClr val="accent1">
                      <a:lumMod val="20000"/>
                      <a:lumOff val="80000"/>
                    </a:schemeClr>
                  </a:solidFill>
                </a:rPr>
                <a:t>(</a:t>
              </a:r>
              <a:r>
                <a:rPr lang="es-419" sz="2800">
                  <a:solidFill>
                    <a:schemeClr val="accent1">
                      <a:lumMod val="20000"/>
                      <a:lumOff val="80000"/>
                    </a:schemeClr>
                  </a:solidFill>
                </a:rPr>
                <a:t>Ma et al., 2025</a:t>
              </a:r>
              <a:r>
                <a:rPr lang="es-AR" sz="2800">
                  <a:solidFill>
                    <a:schemeClr val="accent1">
                      <a:lumMod val="20000"/>
                      <a:lumOff val="80000"/>
                    </a:schemeClr>
                  </a:solidFill>
                </a:rPr>
                <a:t>)</a:t>
              </a:r>
              <a:endParaRPr lang="es-419" sz="2800">
                <a:solidFill>
                  <a:schemeClr val="accent1">
                    <a:lumMod val="20000"/>
                    <a:lumOff val="80000"/>
                  </a:schemeClr>
                </a:solidFill>
              </a:endParaRPr>
            </a:p>
          </p:txBody>
        </p:sp>
        <p:sp>
          <p:nvSpPr>
            <p:cNvPr id="21" name="TextBox 20">
              <a:extLst>
                <a:ext uri="{FF2B5EF4-FFF2-40B4-BE49-F238E27FC236}">
                  <a16:creationId xmlns:a16="http://schemas.microsoft.com/office/drawing/2014/main" id="{7AEDB8F3-B53C-5C8A-27B2-00B13646ABB8}"/>
                </a:ext>
              </a:extLst>
            </p:cNvPr>
            <p:cNvSpPr txBox="1"/>
            <p:nvPr/>
          </p:nvSpPr>
          <p:spPr>
            <a:xfrm>
              <a:off x="227041" y="5272314"/>
              <a:ext cx="3200813" cy="523220"/>
            </a:xfrm>
            <a:prstGeom prst="rect">
              <a:avLst/>
            </a:prstGeom>
            <a:noFill/>
          </p:spPr>
          <p:txBody>
            <a:bodyPr wrap="none" rtlCol="0">
              <a:spAutoFit/>
            </a:bodyPr>
            <a:lstStyle/>
            <a:p>
              <a:r>
                <a:rPr lang="es-AR" sz="2800">
                  <a:solidFill>
                    <a:schemeClr val="accent1">
                      <a:lumMod val="20000"/>
                      <a:lumOff val="80000"/>
                    </a:schemeClr>
                  </a:solidFill>
                </a:rPr>
                <a:t>(</a:t>
              </a:r>
              <a:r>
                <a:rPr lang="es-419" sz="2800">
                  <a:solidFill>
                    <a:schemeClr val="accent1">
                      <a:lumMod val="20000"/>
                      <a:lumOff val="80000"/>
                    </a:schemeClr>
                  </a:solidFill>
                </a:rPr>
                <a:t>Halekas et al., 2023</a:t>
              </a:r>
              <a:r>
                <a:rPr lang="es-AR" sz="2800">
                  <a:solidFill>
                    <a:schemeClr val="accent1">
                      <a:lumMod val="20000"/>
                      <a:lumOff val="80000"/>
                    </a:schemeClr>
                  </a:solidFill>
                </a:rPr>
                <a:t>)</a:t>
              </a:r>
              <a:endParaRPr lang="es-419" sz="2800">
                <a:solidFill>
                  <a:schemeClr val="accent1">
                    <a:lumMod val="20000"/>
                    <a:lumOff val="80000"/>
                  </a:schemeClr>
                </a:solidFill>
              </a:endParaRPr>
            </a:p>
          </p:txBody>
        </p:sp>
        <p:pic>
          <p:nvPicPr>
            <p:cNvPr id="50" name="Picture 2">
              <a:extLst>
                <a:ext uri="{FF2B5EF4-FFF2-40B4-BE49-F238E27FC236}">
                  <a16:creationId xmlns:a16="http://schemas.microsoft.com/office/drawing/2014/main" id="{DCFC9FF8-6C92-9432-4B0E-A5F596AFC0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0321"/>
            <a:stretch/>
          </p:blipFill>
          <p:spPr bwMode="auto">
            <a:xfrm>
              <a:off x="11184731" y="1524000"/>
              <a:ext cx="4267200" cy="3840012"/>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 51">
              <a:extLst>
                <a:ext uri="{FF2B5EF4-FFF2-40B4-BE49-F238E27FC236}">
                  <a16:creationId xmlns:a16="http://schemas.microsoft.com/office/drawing/2014/main" id="{AAD5B85F-B716-84D3-BC20-51D70E011264}"/>
                </a:ext>
              </a:extLst>
            </p:cNvPr>
            <p:cNvGrpSpPr/>
            <p:nvPr/>
          </p:nvGrpSpPr>
          <p:grpSpPr>
            <a:xfrm>
              <a:off x="307955" y="1524000"/>
              <a:ext cx="10780754" cy="3820468"/>
              <a:chOff x="2732658" y="934998"/>
              <a:chExt cx="12967394" cy="4595369"/>
            </a:xfrm>
          </p:grpSpPr>
          <p:pic>
            <p:nvPicPr>
              <p:cNvPr id="60" name="Picture 59">
                <a:extLst>
                  <a:ext uri="{FF2B5EF4-FFF2-40B4-BE49-F238E27FC236}">
                    <a16:creationId xmlns:a16="http://schemas.microsoft.com/office/drawing/2014/main" id="{3E7D3250-53F3-792D-B7A3-6B91EFADE1FE}"/>
                  </a:ext>
                </a:extLst>
              </p:cNvPr>
              <p:cNvPicPr>
                <a:picLocks noChangeAspect="1"/>
              </p:cNvPicPr>
              <p:nvPr/>
            </p:nvPicPr>
            <p:blipFill>
              <a:blip r:embed="rId4"/>
              <a:srcRect t="47406" b="32775"/>
              <a:stretch/>
            </p:blipFill>
            <p:spPr>
              <a:xfrm>
                <a:off x="2738441" y="3007234"/>
                <a:ext cx="12955828" cy="1600200"/>
              </a:xfrm>
              <a:prstGeom prst="rect">
                <a:avLst/>
              </a:prstGeom>
            </p:spPr>
          </p:pic>
          <p:pic>
            <p:nvPicPr>
              <p:cNvPr id="61" name="Picture 60">
                <a:extLst>
                  <a:ext uri="{FF2B5EF4-FFF2-40B4-BE49-F238E27FC236}">
                    <a16:creationId xmlns:a16="http://schemas.microsoft.com/office/drawing/2014/main" id="{10B96637-3F43-9CA2-01B8-B4534AFD2E6E}"/>
                  </a:ext>
                </a:extLst>
              </p:cNvPr>
              <p:cNvPicPr>
                <a:picLocks noChangeAspect="1"/>
              </p:cNvPicPr>
              <p:nvPr/>
            </p:nvPicPr>
            <p:blipFill>
              <a:blip r:embed="rId4"/>
              <a:srcRect b="73986"/>
              <a:stretch/>
            </p:blipFill>
            <p:spPr>
              <a:xfrm>
                <a:off x="2744224" y="934998"/>
                <a:ext cx="12955828" cy="2100425"/>
              </a:xfrm>
              <a:prstGeom prst="rect">
                <a:avLst/>
              </a:prstGeom>
            </p:spPr>
          </p:pic>
          <p:pic>
            <p:nvPicPr>
              <p:cNvPr id="62" name="Picture 61">
                <a:extLst>
                  <a:ext uri="{FF2B5EF4-FFF2-40B4-BE49-F238E27FC236}">
                    <a16:creationId xmlns:a16="http://schemas.microsoft.com/office/drawing/2014/main" id="{85BACD71-F1C6-71A7-C4E3-22397FB43C9B}"/>
                  </a:ext>
                </a:extLst>
              </p:cNvPr>
              <p:cNvPicPr>
                <a:picLocks noChangeAspect="1"/>
              </p:cNvPicPr>
              <p:nvPr/>
            </p:nvPicPr>
            <p:blipFill>
              <a:blip r:embed="rId4"/>
              <a:srcRect t="88456"/>
              <a:stretch/>
            </p:blipFill>
            <p:spPr>
              <a:xfrm>
                <a:off x="2732658" y="4598293"/>
                <a:ext cx="12955828" cy="932074"/>
              </a:xfrm>
              <a:prstGeom prst="rect">
                <a:avLst/>
              </a:prstGeom>
            </p:spPr>
          </p:pic>
        </p:grpSp>
      </p:grpSp>
      <p:grpSp>
        <p:nvGrpSpPr>
          <p:cNvPr id="80" name="Group 79">
            <a:extLst>
              <a:ext uri="{FF2B5EF4-FFF2-40B4-BE49-F238E27FC236}">
                <a16:creationId xmlns:a16="http://schemas.microsoft.com/office/drawing/2014/main" id="{D2E5CBF8-AF8A-F66C-091B-5739EC97CA5B}"/>
              </a:ext>
            </a:extLst>
          </p:cNvPr>
          <p:cNvGrpSpPr/>
          <p:nvPr/>
        </p:nvGrpSpPr>
        <p:grpSpPr>
          <a:xfrm>
            <a:off x="2496580" y="1625528"/>
            <a:ext cx="5716351" cy="2878574"/>
            <a:chOff x="2496580" y="1625528"/>
            <a:chExt cx="5716351" cy="2878574"/>
          </a:xfrm>
        </p:grpSpPr>
        <p:cxnSp>
          <p:nvCxnSpPr>
            <p:cNvPr id="53" name="Straight Connector 52">
              <a:extLst>
                <a:ext uri="{FF2B5EF4-FFF2-40B4-BE49-F238E27FC236}">
                  <a16:creationId xmlns:a16="http://schemas.microsoft.com/office/drawing/2014/main" id="{8E03BF5B-33F1-C3ED-0A2B-D3F7A25D398D}"/>
                </a:ext>
              </a:extLst>
            </p:cNvPr>
            <p:cNvCxnSpPr/>
            <p:nvPr/>
          </p:nvCxnSpPr>
          <p:spPr>
            <a:xfrm>
              <a:off x="3183731" y="1989502"/>
              <a:ext cx="0" cy="2514600"/>
            </a:xfrm>
            <a:prstGeom prst="line">
              <a:avLst/>
            </a:prstGeom>
            <a:ln w="57150">
              <a:solidFill>
                <a:srgbClr val="FC0CCE"/>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D88FA02-4C96-7880-4CD1-E6E57BE0FB66}"/>
                </a:ext>
              </a:extLst>
            </p:cNvPr>
            <p:cNvCxnSpPr/>
            <p:nvPr/>
          </p:nvCxnSpPr>
          <p:spPr>
            <a:xfrm>
              <a:off x="6384131" y="1981200"/>
              <a:ext cx="0" cy="2514600"/>
            </a:xfrm>
            <a:prstGeom prst="line">
              <a:avLst/>
            </a:prstGeom>
            <a:ln w="57150">
              <a:solidFill>
                <a:srgbClr val="FC0CCE"/>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337738B-66C8-642C-3BF7-93F4D63C3DFE}"/>
                </a:ext>
              </a:extLst>
            </p:cNvPr>
            <p:cNvCxnSpPr/>
            <p:nvPr/>
          </p:nvCxnSpPr>
          <p:spPr>
            <a:xfrm>
              <a:off x="2574131" y="1981200"/>
              <a:ext cx="0" cy="2514600"/>
            </a:xfrm>
            <a:prstGeom prst="line">
              <a:avLst/>
            </a:prstGeom>
            <a:ln w="57150">
              <a:solidFill>
                <a:srgbClr val="FC0CCE"/>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AEDF284-D1CA-2CEE-68DD-264C945218FF}"/>
                </a:ext>
              </a:extLst>
            </p:cNvPr>
            <p:cNvCxnSpPr/>
            <p:nvPr/>
          </p:nvCxnSpPr>
          <p:spPr>
            <a:xfrm>
              <a:off x="8212931" y="1981200"/>
              <a:ext cx="0" cy="2514600"/>
            </a:xfrm>
            <a:prstGeom prst="line">
              <a:avLst/>
            </a:prstGeom>
            <a:ln w="57150">
              <a:solidFill>
                <a:srgbClr val="FC0CCE"/>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C318F622-8AB7-3D1C-9CA5-CE1B1645781F}"/>
                </a:ext>
              </a:extLst>
            </p:cNvPr>
            <p:cNvSpPr txBox="1"/>
            <p:nvPr/>
          </p:nvSpPr>
          <p:spPr>
            <a:xfrm>
              <a:off x="4379534" y="2027602"/>
              <a:ext cx="584775" cy="461665"/>
            </a:xfrm>
            <a:prstGeom prst="rect">
              <a:avLst/>
            </a:prstGeom>
            <a:noFill/>
          </p:spPr>
          <p:txBody>
            <a:bodyPr wrap="none" rtlCol="0">
              <a:spAutoFit/>
            </a:bodyPr>
            <a:lstStyle/>
            <a:p>
              <a:r>
                <a:rPr lang="es-AR" sz="2400" b="1">
                  <a:solidFill>
                    <a:srgbClr val="FC0CCE"/>
                  </a:solidFill>
                </a:rPr>
                <a:t>SW</a:t>
              </a:r>
              <a:endParaRPr lang="en-US" sz="2400" b="1">
                <a:solidFill>
                  <a:srgbClr val="FC0CCE"/>
                </a:solidFill>
              </a:endParaRPr>
            </a:p>
          </p:txBody>
        </p:sp>
        <p:sp>
          <p:nvSpPr>
            <p:cNvPr id="58" name="TextBox 57">
              <a:extLst>
                <a:ext uri="{FF2B5EF4-FFF2-40B4-BE49-F238E27FC236}">
                  <a16:creationId xmlns:a16="http://schemas.microsoft.com/office/drawing/2014/main" id="{EBBB064B-DEB5-5904-6DBD-DA8D08C11FF4}"/>
                </a:ext>
              </a:extLst>
            </p:cNvPr>
            <p:cNvSpPr txBox="1"/>
            <p:nvPr/>
          </p:nvSpPr>
          <p:spPr>
            <a:xfrm>
              <a:off x="2496580" y="1625528"/>
              <a:ext cx="763351" cy="461665"/>
            </a:xfrm>
            <a:prstGeom prst="rect">
              <a:avLst/>
            </a:prstGeom>
            <a:noFill/>
          </p:spPr>
          <p:txBody>
            <a:bodyPr wrap="none" rtlCol="0">
              <a:spAutoFit/>
            </a:bodyPr>
            <a:lstStyle/>
            <a:p>
              <a:r>
                <a:rPr lang="es-AR" sz="2400" b="1">
                  <a:solidFill>
                    <a:srgbClr val="FC0CCE"/>
                  </a:solidFill>
                </a:rPr>
                <a:t>MSH</a:t>
              </a:r>
              <a:endParaRPr lang="en-US" sz="2400" b="1">
                <a:solidFill>
                  <a:srgbClr val="FC0CCE"/>
                </a:solidFill>
              </a:endParaRPr>
            </a:p>
          </p:txBody>
        </p:sp>
        <p:sp>
          <p:nvSpPr>
            <p:cNvPr id="59" name="TextBox 58">
              <a:extLst>
                <a:ext uri="{FF2B5EF4-FFF2-40B4-BE49-F238E27FC236}">
                  <a16:creationId xmlns:a16="http://schemas.microsoft.com/office/drawing/2014/main" id="{A2BBD011-50D8-4DD7-EBCB-AD89C32303F9}"/>
                </a:ext>
              </a:extLst>
            </p:cNvPr>
            <p:cNvSpPr txBox="1"/>
            <p:nvPr/>
          </p:nvSpPr>
          <p:spPr>
            <a:xfrm>
              <a:off x="6907236" y="1974500"/>
              <a:ext cx="763351" cy="461665"/>
            </a:xfrm>
            <a:prstGeom prst="rect">
              <a:avLst/>
            </a:prstGeom>
            <a:noFill/>
          </p:spPr>
          <p:txBody>
            <a:bodyPr wrap="none" rtlCol="0">
              <a:spAutoFit/>
            </a:bodyPr>
            <a:lstStyle/>
            <a:p>
              <a:r>
                <a:rPr lang="es-AR" sz="2400" b="1">
                  <a:solidFill>
                    <a:srgbClr val="FC0CCE"/>
                  </a:solidFill>
                </a:rPr>
                <a:t>MSH</a:t>
              </a:r>
              <a:endParaRPr lang="en-US" sz="2400" b="1">
                <a:solidFill>
                  <a:srgbClr val="FC0CCE"/>
                </a:solidFill>
              </a:endParaRPr>
            </a:p>
          </p:txBody>
        </p:sp>
      </p:grpSp>
      <p:grpSp>
        <p:nvGrpSpPr>
          <p:cNvPr id="66" name="Group 65">
            <a:extLst>
              <a:ext uri="{FF2B5EF4-FFF2-40B4-BE49-F238E27FC236}">
                <a16:creationId xmlns:a16="http://schemas.microsoft.com/office/drawing/2014/main" id="{0B037C97-F5E4-6198-8000-1AF7B29520E2}"/>
              </a:ext>
            </a:extLst>
          </p:cNvPr>
          <p:cNvGrpSpPr/>
          <p:nvPr/>
        </p:nvGrpSpPr>
        <p:grpSpPr>
          <a:xfrm>
            <a:off x="15536482" y="1516559"/>
            <a:ext cx="1745991" cy="6026010"/>
            <a:chOff x="15536482" y="1516559"/>
            <a:chExt cx="1745991" cy="6026010"/>
          </a:xfrm>
        </p:grpSpPr>
        <p:sp>
          <p:nvSpPr>
            <p:cNvPr id="67" name="TextBox 66">
              <a:extLst>
                <a:ext uri="{FF2B5EF4-FFF2-40B4-BE49-F238E27FC236}">
                  <a16:creationId xmlns:a16="http://schemas.microsoft.com/office/drawing/2014/main" id="{A872F0DF-1771-1CCB-8DDB-B5A8F698BF3D}"/>
                </a:ext>
              </a:extLst>
            </p:cNvPr>
            <p:cNvSpPr txBox="1"/>
            <p:nvPr/>
          </p:nvSpPr>
          <p:spPr>
            <a:xfrm>
              <a:off x="15832931" y="1516559"/>
              <a:ext cx="919932" cy="769441"/>
            </a:xfrm>
            <a:prstGeom prst="rect">
              <a:avLst/>
            </a:prstGeom>
            <a:noFill/>
          </p:spPr>
          <p:txBody>
            <a:bodyPr wrap="none" rtlCol="0">
              <a:spAutoFit/>
            </a:bodyPr>
            <a:lstStyle/>
            <a:p>
              <a:r>
                <a:rPr lang="es-419" sz="4400">
                  <a:solidFill>
                    <a:schemeClr val="bg1"/>
                  </a:solidFill>
                  <a:latin typeface="Calisto MT" panose="02040603050505030304" pitchFamily="18" charset="0"/>
                  <a:cs typeface="Arial" panose="020B0604020202020204" pitchFamily="34" charset="0"/>
                </a:rPr>
                <a:t>n</a:t>
              </a:r>
              <a:r>
                <a:rPr lang="es-419" sz="4400" baseline="-25000">
                  <a:solidFill>
                    <a:schemeClr val="bg1"/>
                  </a:solidFill>
                  <a:latin typeface="Calisto MT" panose="02040603050505030304" pitchFamily="18" charset="0"/>
                  <a:cs typeface="Arial" panose="020B0604020202020204" pitchFamily="34" charset="0"/>
                </a:rPr>
                <a:t>sw</a:t>
              </a:r>
              <a:endParaRPr lang="es-419" sz="4400" baseline="30000">
                <a:solidFill>
                  <a:schemeClr val="bg1"/>
                </a:solidFill>
                <a:latin typeface="Calisto MT" panose="02040603050505030304" pitchFamily="18" charset="0"/>
                <a:cs typeface="Arial" panose="020B0604020202020204" pitchFamily="34" charset="0"/>
              </a:endParaRPr>
            </a:p>
          </p:txBody>
        </p:sp>
        <p:sp>
          <p:nvSpPr>
            <p:cNvPr id="68" name="TextBox 67">
              <a:extLst>
                <a:ext uri="{FF2B5EF4-FFF2-40B4-BE49-F238E27FC236}">
                  <a16:creationId xmlns:a16="http://schemas.microsoft.com/office/drawing/2014/main" id="{1B5005F5-CBFC-D4DF-2500-EB463132B4C5}"/>
                </a:ext>
              </a:extLst>
            </p:cNvPr>
            <p:cNvSpPr txBox="1"/>
            <p:nvPr/>
          </p:nvSpPr>
          <p:spPr>
            <a:xfrm>
              <a:off x="15536482" y="3137913"/>
              <a:ext cx="1745991" cy="646331"/>
            </a:xfrm>
            <a:prstGeom prst="rect">
              <a:avLst/>
            </a:prstGeom>
            <a:noFill/>
          </p:spPr>
          <p:txBody>
            <a:bodyPr wrap="none" rtlCol="0">
              <a:spAutoFit/>
            </a:bodyPr>
            <a:lstStyle/>
            <a:p>
              <a:r>
                <a:rPr lang="es-419" sz="3600">
                  <a:solidFill>
                    <a:schemeClr val="bg1"/>
                  </a:solidFill>
                  <a:latin typeface="Calisto MT" panose="02040603050505030304" pitchFamily="18" charset="0"/>
                  <a:cs typeface="Arial" panose="020B0604020202020204" pitchFamily="34" charset="0"/>
                </a:rPr>
                <a:t>3.0 cm</a:t>
              </a:r>
              <a:r>
                <a:rPr lang="es-419" sz="3600" baseline="30000">
                  <a:solidFill>
                    <a:schemeClr val="bg1"/>
                  </a:solidFill>
                  <a:latin typeface="Calisto MT" panose="02040603050505030304" pitchFamily="18" charset="0"/>
                  <a:cs typeface="Arial" panose="020B0604020202020204" pitchFamily="34" charset="0"/>
                </a:rPr>
                <a:t>-3</a:t>
              </a:r>
            </a:p>
          </p:txBody>
        </p:sp>
        <p:sp>
          <p:nvSpPr>
            <p:cNvPr id="69" name="Arrow: Right 68">
              <a:extLst>
                <a:ext uri="{FF2B5EF4-FFF2-40B4-BE49-F238E27FC236}">
                  <a16:creationId xmlns:a16="http://schemas.microsoft.com/office/drawing/2014/main" id="{A3790FBD-EE3F-E7E5-283B-E177C4BB1DE8}"/>
                </a:ext>
              </a:extLst>
            </p:cNvPr>
            <p:cNvSpPr/>
            <p:nvPr/>
          </p:nvSpPr>
          <p:spPr>
            <a:xfrm rot="5400000">
              <a:off x="14956709" y="5284046"/>
              <a:ext cx="2780346" cy="358670"/>
            </a:xfrm>
            <a:prstGeom prst="rightArrow">
              <a:avLst>
                <a:gd name="adj1" fmla="val 50000"/>
                <a:gd name="adj2" fmla="val 1717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70" name="TextBox 69">
              <a:extLst>
                <a:ext uri="{FF2B5EF4-FFF2-40B4-BE49-F238E27FC236}">
                  <a16:creationId xmlns:a16="http://schemas.microsoft.com/office/drawing/2014/main" id="{C060829A-7A0B-341A-EE02-A6DEC450E8FE}"/>
                </a:ext>
              </a:extLst>
            </p:cNvPr>
            <p:cNvSpPr txBox="1"/>
            <p:nvPr/>
          </p:nvSpPr>
          <p:spPr>
            <a:xfrm>
              <a:off x="15536482" y="6896238"/>
              <a:ext cx="1745991" cy="646331"/>
            </a:xfrm>
            <a:prstGeom prst="rect">
              <a:avLst/>
            </a:prstGeom>
            <a:noFill/>
          </p:spPr>
          <p:txBody>
            <a:bodyPr wrap="none" rtlCol="0">
              <a:spAutoFit/>
            </a:bodyPr>
            <a:lstStyle/>
            <a:p>
              <a:r>
                <a:rPr lang="es-419" sz="3600">
                  <a:solidFill>
                    <a:schemeClr val="bg1"/>
                  </a:solidFill>
                  <a:latin typeface="Calisto MT" panose="02040603050505030304" pitchFamily="18" charset="0"/>
                  <a:cs typeface="Arial" panose="020B0604020202020204" pitchFamily="34" charset="0"/>
                </a:rPr>
                <a:t>0.1 cm</a:t>
              </a:r>
              <a:r>
                <a:rPr lang="es-419" sz="3600" baseline="30000">
                  <a:solidFill>
                    <a:schemeClr val="bg1"/>
                  </a:solidFill>
                  <a:latin typeface="Calisto MT" panose="02040603050505030304" pitchFamily="18" charset="0"/>
                  <a:cs typeface="Arial" panose="020B0604020202020204" pitchFamily="34" charset="0"/>
                </a:rPr>
                <a:t>-3</a:t>
              </a:r>
            </a:p>
          </p:txBody>
        </p:sp>
      </p:grpSp>
      <p:grpSp>
        <p:nvGrpSpPr>
          <p:cNvPr id="81" name="Group 80">
            <a:extLst>
              <a:ext uri="{FF2B5EF4-FFF2-40B4-BE49-F238E27FC236}">
                <a16:creationId xmlns:a16="http://schemas.microsoft.com/office/drawing/2014/main" id="{5C5863BE-CFB0-4F9F-BF52-AED2BC9A9E97}"/>
              </a:ext>
            </a:extLst>
          </p:cNvPr>
          <p:cNvGrpSpPr/>
          <p:nvPr/>
        </p:nvGrpSpPr>
        <p:grpSpPr>
          <a:xfrm>
            <a:off x="13386748" y="3134241"/>
            <a:ext cx="1999204" cy="584775"/>
            <a:chOff x="13386748" y="3134241"/>
            <a:chExt cx="1999204" cy="584775"/>
          </a:xfrm>
        </p:grpSpPr>
        <p:sp>
          <p:nvSpPr>
            <p:cNvPr id="72" name="Arrow: Left-Right 71">
              <a:extLst>
                <a:ext uri="{FF2B5EF4-FFF2-40B4-BE49-F238E27FC236}">
                  <a16:creationId xmlns:a16="http://schemas.microsoft.com/office/drawing/2014/main" id="{A9D35E68-4709-30C0-D7F0-B77DB2F2ABF0}"/>
                </a:ext>
              </a:extLst>
            </p:cNvPr>
            <p:cNvSpPr/>
            <p:nvPr/>
          </p:nvSpPr>
          <p:spPr>
            <a:xfrm rot="21308772">
              <a:off x="13386748" y="3285387"/>
              <a:ext cx="654345" cy="381000"/>
            </a:xfrm>
            <a:prstGeom prst="leftRightArrow">
              <a:avLst>
                <a:gd name="adj1" fmla="val 32500"/>
                <a:gd name="adj2" fmla="val 27500"/>
              </a:avLst>
            </a:prstGeom>
            <a:solidFill>
              <a:srgbClr val="FC0CCE"/>
            </a:solidFill>
            <a:ln w="1905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76" name="TextBox 75">
              <a:extLst>
                <a:ext uri="{FF2B5EF4-FFF2-40B4-BE49-F238E27FC236}">
                  <a16:creationId xmlns:a16="http://schemas.microsoft.com/office/drawing/2014/main" id="{EEC1144D-840C-E716-BD07-3F4B820A03D5}"/>
                </a:ext>
              </a:extLst>
            </p:cNvPr>
            <p:cNvSpPr txBox="1"/>
            <p:nvPr/>
          </p:nvSpPr>
          <p:spPr>
            <a:xfrm>
              <a:off x="13968576" y="3134241"/>
              <a:ext cx="1417376" cy="584775"/>
            </a:xfrm>
            <a:prstGeom prst="rect">
              <a:avLst/>
            </a:prstGeom>
            <a:noFill/>
          </p:spPr>
          <p:txBody>
            <a:bodyPr wrap="none" rtlCol="0">
              <a:spAutoFit/>
            </a:bodyPr>
            <a:lstStyle/>
            <a:p>
              <a:r>
                <a:rPr lang="es-419" sz="3200" b="1">
                  <a:ln w="12700">
                    <a:solidFill>
                      <a:schemeClr val="accent1">
                        <a:shade val="15000"/>
                      </a:schemeClr>
                    </a:solidFill>
                  </a:ln>
                  <a:solidFill>
                    <a:srgbClr val="FC0CCE"/>
                  </a:solidFill>
                  <a:latin typeface="Calisto MT" panose="02040603050505030304" pitchFamily="18" charset="0"/>
                  <a:cs typeface="Arial" panose="020B0604020202020204" pitchFamily="34" charset="0"/>
                </a:rPr>
                <a:t>1.8 R</a:t>
              </a:r>
              <a:r>
                <a:rPr lang="es-419" sz="3200" b="1" baseline="-25000">
                  <a:ln w="12700">
                    <a:solidFill>
                      <a:schemeClr val="accent1">
                        <a:shade val="15000"/>
                      </a:schemeClr>
                    </a:solidFill>
                  </a:ln>
                  <a:solidFill>
                    <a:srgbClr val="FC0CCE"/>
                  </a:solidFill>
                  <a:latin typeface="Calisto MT" panose="02040603050505030304" pitchFamily="18" charset="0"/>
                  <a:cs typeface="Arial" panose="020B0604020202020204" pitchFamily="34" charset="0"/>
                </a:rPr>
                <a:t>M</a:t>
              </a:r>
            </a:p>
          </p:txBody>
        </p:sp>
      </p:grpSp>
    </p:spTree>
    <p:extLst>
      <p:ext uri="{BB962C8B-B14F-4D97-AF65-F5344CB8AC3E}">
        <p14:creationId xmlns:p14="http://schemas.microsoft.com/office/powerpoint/2010/main" val="358365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DCC3578-F71C-8DA5-742C-FAF0FE9E00EA}"/>
              </a:ext>
            </a:extLst>
          </p:cNvPr>
          <p:cNvSpPr>
            <a:spLocks noGrp="1"/>
          </p:cNvSpPr>
          <p:nvPr>
            <p:ph type="sldNum" sz="quarter" idx="12"/>
          </p:nvPr>
        </p:nvSpPr>
        <p:spPr/>
        <p:txBody>
          <a:bodyPr/>
          <a:lstStyle/>
          <a:p>
            <a:fld id="{C6D1AB73-2785-4F21-AC41-9BEEFFE137EA}" type="slidenum">
              <a:rPr lang="fr-FR" smtClean="0"/>
              <a:t>8</a:t>
            </a:fld>
            <a:endParaRPr lang="fr-FR"/>
          </a:p>
        </p:txBody>
      </p:sp>
      <p:sp>
        <p:nvSpPr>
          <p:cNvPr id="16" name="TextBox 15">
            <a:extLst>
              <a:ext uri="{FF2B5EF4-FFF2-40B4-BE49-F238E27FC236}">
                <a16:creationId xmlns:a16="http://schemas.microsoft.com/office/drawing/2014/main" id="{00516348-0DDE-D114-6C38-27043F014B00}"/>
              </a:ext>
            </a:extLst>
          </p:cNvPr>
          <p:cNvSpPr txBox="1"/>
          <p:nvPr/>
        </p:nvSpPr>
        <p:spPr>
          <a:xfrm>
            <a:off x="440531" y="381000"/>
            <a:ext cx="11410368" cy="1107996"/>
          </a:xfrm>
          <a:prstGeom prst="rect">
            <a:avLst/>
          </a:prstGeom>
          <a:noFill/>
        </p:spPr>
        <p:txBody>
          <a:bodyPr wrap="none" rtlCol="0">
            <a:spAutoFit/>
          </a:bodyPr>
          <a:lstStyle/>
          <a:p>
            <a:r>
              <a:rPr lang="es-AR" sz="6600" b="1">
                <a:solidFill>
                  <a:schemeClr val="bg1"/>
                </a:solidFill>
                <a:latin typeface="Footlight MT Light" panose="0204060206030A020304" pitchFamily="18" charset="0"/>
              </a:rPr>
              <a:t>Dissapearing Solar Wind (DSW)</a:t>
            </a:r>
            <a:endParaRPr lang="es-419" sz="6600" b="1">
              <a:solidFill>
                <a:schemeClr val="bg1"/>
              </a:solidFill>
              <a:latin typeface="Footlight MT Light" panose="0204060206030A020304" pitchFamily="18" charset="0"/>
            </a:endParaRPr>
          </a:p>
        </p:txBody>
      </p:sp>
      <p:sp>
        <p:nvSpPr>
          <p:cNvPr id="3" name="TextBox 2">
            <a:extLst>
              <a:ext uri="{FF2B5EF4-FFF2-40B4-BE49-F238E27FC236}">
                <a16:creationId xmlns:a16="http://schemas.microsoft.com/office/drawing/2014/main" id="{6A8194F7-0E2B-B35A-AD50-EFD3B187A16D}"/>
              </a:ext>
            </a:extLst>
          </p:cNvPr>
          <p:cNvSpPr txBox="1"/>
          <p:nvPr/>
        </p:nvSpPr>
        <p:spPr>
          <a:xfrm>
            <a:off x="12674797" y="421898"/>
            <a:ext cx="4304383" cy="523220"/>
          </a:xfrm>
          <a:prstGeom prst="rect">
            <a:avLst/>
          </a:prstGeom>
          <a:noFill/>
        </p:spPr>
        <p:txBody>
          <a:bodyPr wrap="none" rtlCol="0">
            <a:spAutoFit/>
          </a:bodyPr>
          <a:lstStyle/>
          <a:p>
            <a:r>
              <a:rPr lang="es-AR" sz="2800">
                <a:solidFill>
                  <a:schemeClr val="bg1"/>
                </a:solidFill>
                <a:latin typeface="Calisto MT" panose="02040603050505030304" pitchFamily="18" charset="0"/>
                <a:cs typeface="Arial" panose="020B0604020202020204" pitchFamily="34" charset="0"/>
              </a:rPr>
              <a:t>Around 26 December 2022</a:t>
            </a:r>
            <a:endParaRPr lang="es-419" sz="2800">
              <a:solidFill>
                <a:schemeClr val="bg1"/>
              </a:solidFill>
              <a:latin typeface="Calisto MT" panose="02040603050505030304" pitchFamily="18" charset="0"/>
              <a:cs typeface="Arial" panose="020B0604020202020204" pitchFamily="34" charset="0"/>
            </a:endParaRPr>
          </a:p>
        </p:txBody>
      </p:sp>
      <p:sp>
        <p:nvSpPr>
          <p:cNvPr id="30" name="TextBox 29">
            <a:extLst>
              <a:ext uri="{FF2B5EF4-FFF2-40B4-BE49-F238E27FC236}">
                <a16:creationId xmlns:a16="http://schemas.microsoft.com/office/drawing/2014/main" id="{711E9C6D-7F48-FB9A-2A36-4B49072F62BB}"/>
              </a:ext>
            </a:extLst>
          </p:cNvPr>
          <p:cNvSpPr txBox="1"/>
          <p:nvPr/>
        </p:nvSpPr>
        <p:spPr>
          <a:xfrm>
            <a:off x="11058133" y="9180724"/>
            <a:ext cx="2564998" cy="523220"/>
          </a:xfrm>
          <a:prstGeom prst="rect">
            <a:avLst/>
          </a:prstGeom>
          <a:noFill/>
        </p:spPr>
        <p:txBody>
          <a:bodyPr wrap="none" rtlCol="0">
            <a:spAutoFit/>
          </a:bodyPr>
          <a:lstStyle/>
          <a:p>
            <a:r>
              <a:rPr lang="es-AR" sz="2800">
                <a:solidFill>
                  <a:schemeClr val="accent1">
                    <a:lumMod val="20000"/>
                    <a:lumOff val="80000"/>
                  </a:schemeClr>
                </a:solidFill>
              </a:rPr>
              <a:t>(</a:t>
            </a:r>
            <a:r>
              <a:rPr lang="es-419" sz="2800">
                <a:solidFill>
                  <a:schemeClr val="accent1">
                    <a:lumMod val="20000"/>
                    <a:lumOff val="80000"/>
                  </a:schemeClr>
                </a:solidFill>
              </a:rPr>
              <a:t>Ma et al., 2025</a:t>
            </a:r>
            <a:r>
              <a:rPr lang="es-AR" sz="2800">
                <a:solidFill>
                  <a:schemeClr val="accent1">
                    <a:lumMod val="20000"/>
                    <a:lumOff val="80000"/>
                  </a:schemeClr>
                </a:solidFill>
              </a:rPr>
              <a:t>)</a:t>
            </a:r>
            <a:endParaRPr lang="es-419" sz="2800">
              <a:solidFill>
                <a:schemeClr val="accent1">
                  <a:lumMod val="20000"/>
                  <a:lumOff val="80000"/>
                </a:schemeClr>
              </a:solidFill>
            </a:endParaRPr>
          </a:p>
        </p:txBody>
      </p:sp>
      <p:sp>
        <p:nvSpPr>
          <p:cNvPr id="33" name="TextBox 32">
            <a:extLst>
              <a:ext uri="{FF2B5EF4-FFF2-40B4-BE49-F238E27FC236}">
                <a16:creationId xmlns:a16="http://schemas.microsoft.com/office/drawing/2014/main" id="{7C8A92D6-9569-37B7-1A74-C54F7D6C3C3C}"/>
              </a:ext>
            </a:extLst>
          </p:cNvPr>
          <p:cNvSpPr txBox="1"/>
          <p:nvPr/>
        </p:nvSpPr>
        <p:spPr>
          <a:xfrm>
            <a:off x="13226581" y="773481"/>
            <a:ext cx="3200813" cy="523220"/>
          </a:xfrm>
          <a:prstGeom prst="rect">
            <a:avLst/>
          </a:prstGeom>
          <a:noFill/>
        </p:spPr>
        <p:txBody>
          <a:bodyPr wrap="none" rtlCol="0">
            <a:spAutoFit/>
          </a:bodyPr>
          <a:lstStyle/>
          <a:p>
            <a:r>
              <a:rPr lang="es-AR" sz="2800">
                <a:solidFill>
                  <a:schemeClr val="accent1">
                    <a:lumMod val="20000"/>
                    <a:lumOff val="80000"/>
                  </a:schemeClr>
                </a:solidFill>
              </a:rPr>
              <a:t>(</a:t>
            </a:r>
            <a:r>
              <a:rPr lang="es-419" sz="2800">
                <a:solidFill>
                  <a:schemeClr val="accent1">
                    <a:lumMod val="20000"/>
                    <a:lumOff val="80000"/>
                  </a:schemeClr>
                </a:solidFill>
              </a:rPr>
              <a:t>Halekas et al., 2023</a:t>
            </a:r>
            <a:r>
              <a:rPr lang="es-AR" sz="2800">
                <a:solidFill>
                  <a:schemeClr val="accent1">
                    <a:lumMod val="20000"/>
                    <a:lumOff val="80000"/>
                  </a:schemeClr>
                </a:solidFill>
              </a:rPr>
              <a:t>)</a:t>
            </a:r>
            <a:endParaRPr lang="es-419" sz="2800">
              <a:solidFill>
                <a:schemeClr val="accent1">
                  <a:lumMod val="20000"/>
                  <a:lumOff val="80000"/>
                </a:schemeClr>
              </a:solidFill>
            </a:endParaRPr>
          </a:p>
        </p:txBody>
      </p:sp>
      <p:sp>
        <p:nvSpPr>
          <p:cNvPr id="21" name="TextBox 20">
            <a:extLst>
              <a:ext uri="{FF2B5EF4-FFF2-40B4-BE49-F238E27FC236}">
                <a16:creationId xmlns:a16="http://schemas.microsoft.com/office/drawing/2014/main" id="{7AEDB8F3-B53C-5C8A-27B2-00B13646ABB8}"/>
              </a:ext>
            </a:extLst>
          </p:cNvPr>
          <p:cNvSpPr txBox="1"/>
          <p:nvPr/>
        </p:nvSpPr>
        <p:spPr>
          <a:xfrm>
            <a:off x="211518" y="9184770"/>
            <a:ext cx="3200813" cy="523220"/>
          </a:xfrm>
          <a:prstGeom prst="rect">
            <a:avLst/>
          </a:prstGeom>
          <a:noFill/>
        </p:spPr>
        <p:txBody>
          <a:bodyPr wrap="none" rtlCol="0">
            <a:spAutoFit/>
          </a:bodyPr>
          <a:lstStyle/>
          <a:p>
            <a:r>
              <a:rPr lang="es-AR" sz="2800">
                <a:solidFill>
                  <a:schemeClr val="accent1">
                    <a:lumMod val="20000"/>
                    <a:lumOff val="80000"/>
                  </a:schemeClr>
                </a:solidFill>
              </a:rPr>
              <a:t>(</a:t>
            </a:r>
            <a:r>
              <a:rPr lang="es-419" sz="2800">
                <a:solidFill>
                  <a:schemeClr val="accent1">
                    <a:lumMod val="20000"/>
                    <a:lumOff val="80000"/>
                  </a:schemeClr>
                </a:solidFill>
              </a:rPr>
              <a:t>Halekas et al., 2023</a:t>
            </a:r>
            <a:r>
              <a:rPr lang="es-AR" sz="2800">
                <a:solidFill>
                  <a:schemeClr val="accent1">
                    <a:lumMod val="20000"/>
                    <a:lumOff val="80000"/>
                  </a:schemeClr>
                </a:solidFill>
              </a:rPr>
              <a:t>)</a:t>
            </a:r>
            <a:endParaRPr lang="es-419" sz="2800">
              <a:solidFill>
                <a:schemeClr val="accent1">
                  <a:lumMod val="20000"/>
                  <a:lumOff val="80000"/>
                </a:schemeClr>
              </a:solidFill>
            </a:endParaRPr>
          </a:p>
        </p:txBody>
      </p:sp>
      <p:grpSp>
        <p:nvGrpSpPr>
          <p:cNvPr id="25" name="Group 24">
            <a:extLst>
              <a:ext uri="{FF2B5EF4-FFF2-40B4-BE49-F238E27FC236}">
                <a16:creationId xmlns:a16="http://schemas.microsoft.com/office/drawing/2014/main" id="{E48F68A7-7CA5-01C0-5F5C-CFC8040B7FD7}"/>
              </a:ext>
            </a:extLst>
          </p:cNvPr>
          <p:cNvGrpSpPr/>
          <p:nvPr/>
        </p:nvGrpSpPr>
        <p:grpSpPr>
          <a:xfrm>
            <a:off x="287388" y="5391482"/>
            <a:ext cx="10791705" cy="3800874"/>
            <a:chOff x="2496530" y="475164"/>
            <a:chExt cx="12388425" cy="4363243"/>
          </a:xfrm>
        </p:grpSpPr>
        <p:pic>
          <p:nvPicPr>
            <p:cNvPr id="26" name="Picture 25">
              <a:extLst>
                <a:ext uri="{FF2B5EF4-FFF2-40B4-BE49-F238E27FC236}">
                  <a16:creationId xmlns:a16="http://schemas.microsoft.com/office/drawing/2014/main" id="{0D8D333A-775F-ED59-E0F0-DD2ACF7C455F}"/>
                </a:ext>
              </a:extLst>
            </p:cNvPr>
            <p:cNvPicPr>
              <a:picLocks noChangeAspect="1"/>
            </p:cNvPicPr>
            <p:nvPr/>
          </p:nvPicPr>
          <p:blipFill>
            <a:blip r:embed="rId3"/>
            <a:srcRect t="87886"/>
            <a:stretch/>
          </p:blipFill>
          <p:spPr>
            <a:xfrm>
              <a:off x="2497931" y="3906332"/>
              <a:ext cx="12386746" cy="932075"/>
            </a:xfrm>
            <a:prstGeom prst="rect">
              <a:avLst/>
            </a:prstGeom>
          </p:spPr>
        </p:pic>
        <p:pic>
          <p:nvPicPr>
            <p:cNvPr id="27" name="Picture 26">
              <a:extLst>
                <a:ext uri="{FF2B5EF4-FFF2-40B4-BE49-F238E27FC236}">
                  <a16:creationId xmlns:a16="http://schemas.microsoft.com/office/drawing/2014/main" id="{48948FD2-8B99-F73D-4AC7-E5EEE4503E93}"/>
                </a:ext>
              </a:extLst>
            </p:cNvPr>
            <p:cNvPicPr>
              <a:picLocks noChangeAspect="1"/>
            </p:cNvPicPr>
            <p:nvPr/>
          </p:nvPicPr>
          <p:blipFill>
            <a:blip r:embed="rId3"/>
            <a:srcRect t="46513" b="33680"/>
            <a:stretch/>
          </p:blipFill>
          <p:spPr>
            <a:xfrm>
              <a:off x="2496530" y="2382331"/>
              <a:ext cx="12386746" cy="1524001"/>
            </a:xfrm>
            <a:prstGeom prst="rect">
              <a:avLst/>
            </a:prstGeom>
          </p:spPr>
        </p:pic>
        <p:pic>
          <p:nvPicPr>
            <p:cNvPr id="28" name="Picture 27">
              <a:extLst>
                <a:ext uri="{FF2B5EF4-FFF2-40B4-BE49-F238E27FC236}">
                  <a16:creationId xmlns:a16="http://schemas.microsoft.com/office/drawing/2014/main" id="{AD43A882-8452-695D-BCF5-ACDABDE7DB47}"/>
                </a:ext>
              </a:extLst>
            </p:cNvPr>
            <p:cNvPicPr>
              <a:picLocks noChangeAspect="1"/>
            </p:cNvPicPr>
            <p:nvPr/>
          </p:nvPicPr>
          <p:blipFill>
            <a:blip r:embed="rId3"/>
            <a:srcRect b="74544"/>
            <a:stretch/>
          </p:blipFill>
          <p:spPr>
            <a:xfrm>
              <a:off x="2498209" y="475164"/>
              <a:ext cx="12386746" cy="1958693"/>
            </a:xfrm>
            <a:prstGeom prst="rect">
              <a:avLst/>
            </a:prstGeom>
          </p:spPr>
        </p:pic>
      </p:grpSp>
      <p:pic>
        <p:nvPicPr>
          <p:cNvPr id="4" name="Picture 2">
            <a:extLst>
              <a:ext uri="{FF2B5EF4-FFF2-40B4-BE49-F238E27FC236}">
                <a16:creationId xmlns:a16="http://schemas.microsoft.com/office/drawing/2014/main" id="{96267623-DD97-B2C6-D5F1-CB7A058DEEE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9813"/>
          <a:stretch/>
        </p:blipFill>
        <p:spPr bwMode="auto">
          <a:xfrm>
            <a:off x="11184731" y="5410668"/>
            <a:ext cx="4276579" cy="3809532"/>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Group 45">
            <a:extLst>
              <a:ext uri="{FF2B5EF4-FFF2-40B4-BE49-F238E27FC236}">
                <a16:creationId xmlns:a16="http://schemas.microsoft.com/office/drawing/2014/main" id="{87F68A7D-F87A-4E82-7689-E93463DB5BBB}"/>
              </a:ext>
            </a:extLst>
          </p:cNvPr>
          <p:cNvGrpSpPr/>
          <p:nvPr/>
        </p:nvGrpSpPr>
        <p:grpSpPr>
          <a:xfrm>
            <a:off x="307955" y="1524000"/>
            <a:ext cx="10780754" cy="3820468"/>
            <a:chOff x="307955" y="1676400"/>
            <a:chExt cx="10780754" cy="3820468"/>
          </a:xfrm>
        </p:grpSpPr>
        <p:grpSp>
          <p:nvGrpSpPr>
            <p:cNvPr id="47" name="Group 46">
              <a:extLst>
                <a:ext uri="{FF2B5EF4-FFF2-40B4-BE49-F238E27FC236}">
                  <a16:creationId xmlns:a16="http://schemas.microsoft.com/office/drawing/2014/main" id="{2CCFAF3F-0AEF-117A-B759-31011812FBF3}"/>
                </a:ext>
              </a:extLst>
            </p:cNvPr>
            <p:cNvGrpSpPr/>
            <p:nvPr/>
          </p:nvGrpSpPr>
          <p:grpSpPr>
            <a:xfrm>
              <a:off x="307955" y="1676400"/>
              <a:ext cx="10780754" cy="3820468"/>
              <a:chOff x="2732658" y="934998"/>
              <a:chExt cx="12967394" cy="4595369"/>
            </a:xfrm>
          </p:grpSpPr>
          <p:pic>
            <p:nvPicPr>
              <p:cNvPr id="55" name="Picture 54">
                <a:extLst>
                  <a:ext uri="{FF2B5EF4-FFF2-40B4-BE49-F238E27FC236}">
                    <a16:creationId xmlns:a16="http://schemas.microsoft.com/office/drawing/2014/main" id="{6394076D-561A-741B-3ABD-6F6357363229}"/>
                  </a:ext>
                </a:extLst>
              </p:cNvPr>
              <p:cNvPicPr>
                <a:picLocks noChangeAspect="1"/>
              </p:cNvPicPr>
              <p:nvPr/>
            </p:nvPicPr>
            <p:blipFill>
              <a:blip r:embed="rId5"/>
              <a:srcRect t="47406" b="32775"/>
              <a:stretch/>
            </p:blipFill>
            <p:spPr>
              <a:xfrm>
                <a:off x="2738441" y="3007234"/>
                <a:ext cx="12955828" cy="1600200"/>
              </a:xfrm>
              <a:prstGeom prst="rect">
                <a:avLst/>
              </a:prstGeom>
            </p:spPr>
          </p:pic>
          <p:pic>
            <p:nvPicPr>
              <p:cNvPr id="56" name="Picture 55">
                <a:extLst>
                  <a:ext uri="{FF2B5EF4-FFF2-40B4-BE49-F238E27FC236}">
                    <a16:creationId xmlns:a16="http://schemas.microsoft.com/office/drawing/2014/main" id="{02A84EA7-D2B9-F36D-3B51-2873188EFE1C}"/>
                  </a:ext>
                </a:extLst>
              </p:cNvPr>
              <p:cNvPicPr>
                <a:picLocks noChangeAspect="1"/>
              </p:cNvPicPr>
              <p:nvPr/>
            </p:nvPicPr>
            <p:blipFill>
              <a:blip r:embed="rId5"/>
              <a:srcRect b="73986"/>
              <a:stretch/>
            </p:blipFill>
            <p:spPr>
              <a:xfrm>
                <a:off x="2744224" y="934998"/>
                <a:ext cx="12955828" cy="2100425"/>
              </a:xfrm>
              <a:prstGeom prst="rect">
                <a:avLst/>
              </a:prstGeom>
            </p:spPr>
          </p:pic>
          <p:pic>
            <p:nvPicPr>
              <p:cNvPr id="57" name="Picture 56">
                <a:extLst>
                  <a:ext uri="{FF2B5EF4-FFF2-40B4-BE49-F238E27FC236}">
                    <a16:creationId xmlns:a16="http://schemas.microsoft.com/office/drawing/2014/main" id="{645DE803-92EC-8F61-9C02-1CBABF118D5D}"/>
                  </a:ext>
                </a:extLst>
              </p:cNvPr>
              <p:cNvPicPr>
                <a:picLocks noChangeAspect="1"/>
              </p:cNvPicPr>
              <p:nvPr/>
            </p:nvPicPr>
            <p:blipFill>
              <a:blip r:embed="rId5"/>
              <a:srcRect t="88456"/>
              <a:stretch/>
            </p:blipFill>
            <p:spPr>
              <a:xfrm>
                <a:off x="2732658" y="4598293"/>
                <a:ext cx="12955828" cy="932074"/>
              </a:xfrm>
              <a:prstGeom prst="rect">
                <a:avLst/>
              </a:prstGeom>
            </p:spPr>
          </p:pic>
        </p:grpSp>
        <p:cxnSp>
          <p:nvCxnSpPr>
            <p:cNvPr id="48" name="Straight Connector 47">
              <a:extLst>
                <a:ext uri="{FF2B5EF4-FFF2-40B4-BE49-F238E27FC236}">
                  <a16:creationId xmlns:a16="http://schemas.microsoft.com/office/drawing/2014/main" id="{2B97BAE9-DCD6-2296-164B-EBB6482397F0}"/>
                </a:ext>
              </a:extLst>
            </p:cNvPr>
            <p:cNvCxnSpPr/>
            <p:nvPr/>
          </p:nvCxnSpPr>
          <p:spPr>
            <a:xfrm>
              <a:off x="3183731" y="2141902"/>
              <a:ext cx="0" cy="2514600"/>
            </a:xfrm>
            <a:prstGeom prst="line">
              <a:avLst/>
            </a:prstGeom>
            <a:ln w="57150">
              <a:solidFill>
                <a:srgbClr val="FC0CCE"/>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CC1E6FB-A36A-EE8F-7043-79C2F497922F}"/>
                </a:ext>
              </a:extLst>
            </p:cNvPr>
            <p:cNvCxnSpPr/>
            <p:nvPr/>
          </p:nvCxnSpPr>
          <p:spPr>
            <a:xfrm>
              <a:off x="6384131" y="2133600"/>
              <a:ext cx="0" cy="2514600"/>
            </a:xfrm>
            <a:prstGeom prst="line">
              <a:avLst/>
            </a:prstGeom>
            <a:ln w="57150">
              <a:solidFill>
                <a:srgbClr val="FC0CCE"/>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223C792-1F76-58C2-ACB8-DEF148913DDE}"/>
                </a:ext>
              </a:extLst>
            </p:cNvPr>
            <p:cNvCxnSpPr/>
            <p:nvPr/>
          </p:nvCxnSpPr>
          <p:spPr>
            <a:xfrm>
              <a:off x="2574131" y="2133600"/>
              <a:ext cx="0" cy="2514600"/>
            </a:xfrm>
            <a:prstGeom prst="line">
              <a:avLst/>
            </a:prstGeom>
            <a:ln w="57150">
              <a:solidFill>
                <a:srgbClr val="FC0CCE"/>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7F8D4FD-A99E-E8D9-A2D2-F110DDB1D465}"/>
                </a:ext>
              </a:extLst>
            </p:cNvPr>
            <p:cNvCxnSpPr/>
            <p:nvPr/>
          </p:nvCxnSpPr>
          <p:spPr>
            <a:xfrm>
              <a:off x="8212931" y="2133600"/>
              <a:ext cx="0" cy="2514600"/>
            </a:xfrm>
            <a:prstGeom prst="line">
              <a:avLst/>
            </a:prstGeom>
            <a:ln w="57150">
              <a:solidFill>
                <a:srgbClr val="FC0CCE"/>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C11A9A1C-0037-BDD8-52FF-33D499BE999F}"/>
                </a:ext>
              </a:extLst>
            </p:cNvPr>
            <p:cNvSpPr txBox="1"/>
            <p:nvPr/>
          </p:nvSpPr>
          <p:spPr>
            <a:xfrm>
              <a:off x="4379534" y="2180002"/>
              <a:ext cx="584775" cy="461665"/>
            </a:xfrm>
            <a:prstGeom prst="rect">
              <a:avLst/>
            </a:prstGeom>
            <a:noFill/>
          </p:spPr>
          <p:txBody>
            <a:bodyPr wrap="none" rtlCol="0">
              <a:spAutoFit/>
            </a:bodyPr>
            <a:lstStyle/>
            <a:p>
              <a:r>
                <a:rPr lang="es-AR" sz="2400" b="1">
                  <a:solidFill>
                    <a:srgbClr val="FC0CCE"/>
                  </a:solidFill>
                </a:rPr>
                <a:t>SW</a:t>
              </a:r>
              <a:endParaRPr lang="en-US" sz="2400" b="1">
                <a:solidFill>
                  <a:srgbClr val="FC0CCE"/>
                </a:solidFill>
              </a:endParaRPr>
            </a:p>
          </p:txBody>
        </p:sp>
        <p:sp>
          <p:nvSpPr>
            <p:cNvPr id="53" name="TextBox 52">
              <a:extLst>
                <a:ext uri="{FF2B5EF4-FFF2-40B4-BE49-F238E27FC236}">
                  <a16:creationId xmlns:a16="http://schemas.microsoft.com/office/drawing/2014/main" id="{ACE7A175-33B5-240D-0E65-168445D79A4F}"/>
                </a:ext>
              </a:extLst>
            </p:cNvPr>
            <p:cNvSpPr txBox="1"/>
            <p:nvPr/>
          </p:nvSpPr>
          <p:spPr>
            <a:xfrm>
              <a:off x="2496580" y="1777928"/>
              <a:ext cx="763351" cy="461665"/>
            </a:xfrm>
            <a:prstGeom prst="rect">
              <a:avLst/>
            </a:prstGeom>
            <a:noFill/>
          </p:spPr>
          <p:txBody>
            <a:bodyPr wrap="none" rtlCol="0">
              <a:spAutoFit/>
            </a:bodyPr>
            <a:lstStyle/>
            <a:p>
              <a:r>
                <a:rPr lang="es-AR" sz="2400" b="1">
                  <a:solidFill>
                    <a:srgbClr val="FC0CCE"/>
                  </a:solidFill>
                </a:rPr>
                <a:t>MSH</a:t>
              </a:r>
              <a:endParaRPr lang="en-US" sz="2400" b="1">
                <a:solidFill>
                  <a:srgbClr val="FC0CCE"/>
                </a:solidFill>
              </a:endParaRPr>
            </a:p>
          </p:txBody>
        </p:sp>
        <p:sp>
          <p:nvSpPr>
            <p:cNvPr id="54" name="TextBox 53">
              <a:extLst>
                <a:ext uri="{FF2B5EF4-FFF2-40B4-BE49-F238E27FC236}">
                  <a16:creationId xmlns:a16="http://schemas.microsoft.com/office/drawing/2014/main" id="{64DE7C6D-69F0-2557-D0C4-8E19D68CD252}"/>
                </a:ext>
              </a:extLst>
            </p:cNvPr>
            <p:cNvSpPr txBox="1"/>
            <p:nvPr/>
          </p:nvSpPr>
          <p:spPr>
            <a:xfrm>
              <a:off x="6907236" y="2126900"/>
              <a:ext cx="763351" cy="461665"/>
            </a:xfrm>
            <a:prstGeom prst="rect">
              <a:avLst/>
            </a:prstGeom>
            <a:noFill/>
          </p:spPr>
          <p:txBody>
            <a:bodyPr wrap="none" rtlCol="0">
              <a:spAutoFit/>
            </a:bodyPr>
            <a:lstStyle/>
            <a:p>
              <a:r>
                <a:rPr lang="es-AR" sz="2400" b="1">
                  <a:solidFill>
                    <a:srgbClr val="FC0CCE"/>
                  </a:solidFill>
                </a:rPr>
                <a:t>MSH</a:t>
              </a:r>
              <a:endParaRPr lang="en-US" sz="2400" b="1">
                <a:solidFill>
                  <a:srgbClr val="FC0CCE"/>
                </a:solidFill>
              </a:endParaRPr>
            </a:p>
          </p:txBody>
        </p:sp>
      </p:grpSp>
      <p:cxnSp>
        <p:nvCxnSpPr>
          <p:cNvPr id="58" name="Straight Connector 57">
            <a:extLst>
              <a:ext uri="{FF2B5EF4-FFF2-40B4-BE49-F238E27FC236}">
                <a16:creationId xmlns:a16="http://schemas.microsoft.com/office/drawing/2014/main" id="{840C0C77-E608-983B-E312-2BDD0453DA4C}"/>
              </a:ext>
            </a:extLst>
          </p:cNvPr>
          <p:cNvCxnSpPr/>
          <p:nvPr/>
        </p:nvCxnSpPr>
        <p:spPr>
          <a:xfrm>
            <a:off x="3418617" y="5795538"/>
            <a:ext cx="0" cy="2514600"/>
          </a:xfrm>
          <a:prstGeom prst="line">
            <a:avLst/>
          </a:prstGeom>
          <a:ln w="57150">
            <a:solidFill>
              <a:srgbClr val="FC0CCE"/>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4E72E08-FB78-75F8-35CA-6DAF89DEB5E1}"/>
              </a:ext>
            </a:extLst>
          </p:cNvPr>
          <p:cNvCxnSpPr/>
          <p:nvPr/>
        </p:nvCxnSpPr>
        <p:spPr>
          <a:xfrm>
            <a:off x="6841331" y="5795538"/>
            <a:ext cx="0" cy="2514600"/>
          </a:xfrm>
          <a:prstGeom prst="line">
            <a:avLst/>
          </a:prstGeom>
          <a:ln w="57150">
            <a:solidFill>
              <a:srgbClr val="FC0CCE"/>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028CB72B-E94A-8CB7-A295-548A2FCCE3F8}"/>
              </a:ext>
            </a:extLst>
          </p:cNvPr>
          <p:cNvSpPr txBox="1"/>
          <p:nvPr/>
        </p:nvSpPr>
        <p:spPr>
          <a:xfrm>
            <a:off x="4671921" y="5795538"/>
            <a:ext cx="763351" cy="461665"/>
          </a:xfrm>
          <a:prstGeom prst="rect">
            <a:avLst/>
          </a:prstGeom>
          <a:noFill/>
        </p:spPr>
        <p:txBody>
          <a:bodyPr wrap="none" rtlCol="0">
            <a:spAutoFit/>
          </a:bodyPr>
          <a:lstStyle/>
          <a:p>
            <a:r>
              <a:rPr lang="es-AR" sz="2400" b="1">
                <a:solidFill>
                  <a:srgbClr val="FC0CCE"/>
                </a:solidFill>
              </a:rPr>
              <a:t>MSH</a:t>
            </a:r>
            <a:endParaRPr lang="en-US" sz="2400" b="1">
              <a:solidFill>
                <a:srgbClr val="FC0CCE"/>
              </a:solidFill>
            </a:endParaRPr>
          </a:p>
        </p:txBody>
      </p:sp>
      <p:pic>
        <p:nvPicPr>
          <p:cNvPr id="61" name="Picture 2">
            <a:extLst>
              <a:ext uri="{FF2B5EF4-FFF2-40B4-BE49-F238E27FC236}">
                <a16:creationId xmlns:a16="http://schemas.microsoft.com/office/drawing/2014/main" id="{4AFF6A48-ADA6-F7F1-FC06-21177868CB3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0321"/>
          <a:stretch/>
        </p:blipFill>
        <p:spPr bwMode="auto">
          <a:xfrm>
            <a:off x="11184731" y="1524000"/>
            <a:ext cx="4267200" cy="3840012"/>
          </a:xfrm>
          <a:prstGeom prst="rect">
            <a:avLst/>
          </a:prstGeom>
          <a:noFill/>
          <a:extLst>
            <a:ext uri="{909E8E84-426E-40DD-AFC4-6F175D3DCCD1}">
              <a14:hiddenFill xmlns:a14="http://schemas.microsoft.com/office/drawing/2010/main">
                <a:solidFill>
                  <a:srgbClr val="FFFFFF"/>
                </a:solidFill>
              </a14:hiddenFill>
            </a:ext>
          </a:extLst>
        </p:spPr>
      </p:pic>
      <p:grpSp>
        <p:nvGrpSpPr>
          <p:cNvPr id="68" name="Group 67">
            <a:extLst>
              <a:ext uri="{FF2B5EF4-FFF2-40B4-BE49-F238E27FC236}">
                <a16:creationId xmlns:a16="http://schemas.microsoft.com/office/drawing/2014/main" id="{FF9D5571-EABB-28A8-41A6-42E419DDB3CC}"/>
              </a:ext>
            </a:extLst>
          </p:cNvPr>
          <p:cNvGrpSpPr/>
          <p:nvPr/>
        </p:nvGrpSpPr>
        <p:grpSpPr>
          <a:xfrm>
            <a:off x="15536482" y="1516559"/>
            <a:ext cx="1745991" cy="6026010"/>
            <a:chOff x="15536482" y="1516559"/>
            <a:chExt cx="1745991" cy="6026010"/>
          </a:xfrm>
        </p:grpSpPr>
        <p:sp>
          <p:nvSpPr>
            <p:cNvPr id="62" name="TextBox 61">
              <a:extLst>
                <a:ext uri="{FF2B5EF4-FFF2-40B4-BE49-F238E27FC236}">
                  <a16:creationId xmlns:a16="http://schemas.microsoft.com/office/drawing/2014/main" id="{EB6DBC15-DC63-B7CF-DAEC-98745A777F4A}"/>
                </a:ext>
              </a:extLst>
            </p:cNvPr>
            <p:cNvSpPr txBox="1"/>
            <p:nvPr/>
          </p:nvSpPr>
          <p:spPr>
            <a:xfrm>
              <a:off x="15832931" y="1516559"/>
              <a:ext cx="919932" cy="769441"/>
            </a:xfrm>
            <a:prstGeom prst="rect">
              <a:avLst/>
            </a:prstGeom>
            <a:noFill/>
          </p:spPr>
          <p:txBody>
            <a:bodyPr wrap="none" rtlCol="0">
              <a:spAutoFit/>
            </a:bodyPr>
            <a:lstStyle/>
            <a:p>
              <a:r>
                <a:rPr lang="es-419" sz="4400">
                  <a:solidFill>
                    <a:schemeClr val="bg1"/>
                  </a:solidFill>
                  <a:latin typeface="Calisto MT" panose="02040603050505030304" pitchFamily="18" charset="0"/>
                  <a:cs typeface="Arial" panose="020B0604020202020204" pitchFamily="34" charset="0"/>
                </a:rPr>
                <a:t>n</a:t>
              </a:r>
              <a:r>
                <a:rPr lang="es-419" sz="4400" baseline="-25000">
                  <a:solidFill>
                    <a:schemeClr val="bg1"/>
                  </a:solidFill>
                  <a:latin typeface="Calisto MT" panose="02040603050505030304" pitchFamily="18" charset="0"/>
                  <a:cs typeface="Arial" panose="020B0604020202020204" pitchFamily="34" charset="0"/>
                </a:rPr>
                <a:t>sw</a:t>
              </a:r>
              <a:endParaRPr lang="es-419" sz="4400" baseline="30000">
                <a:solidFill>
                  <a:schemeClr val="bg1"/>
                </a:solidFill>
                <a:latin typeface="Calisto MT" panose="02040603050505030304" pitchFamily="18" charset="0"/>
                <a:cs typeface="Arial" panose="020B0604020202020204" pitchFamily="34" charset="0"/>
              </a:endParaRPr>
            </a:p>
          </p:txBody>
        </p:sp>
        <p:sp>
          <p:nvSpPr>
            <p:cNvPr id="63" name="TextBox 62">
              <a:extLst>
                <a:ext uri="{FF2B5EF4-FFF2-40B4-BE49-F238E27FC236}">
                  <a16:creationId xmlns:a16="http://schemas.microsoft.com/office/drawing/2014/main" id="{41259ADF-9388-5396-8015-B2D1A5D1FA1D}"/>
                </a:ext>
              </a:extLst>
            </p:cNvPr>
            <p:cNvSpPr txBox="1"/>
            <p:nvPr/>
          </p:nvSpPr>
          <p:spPr>
            <a:xfrm>
              <a:off x="15536482" y="3137913"/>
              <a:ext cx="1745991" cy="646331"/>
            </a:xfrm>
            <a:prstGeom prst="rect">
              <a:avLst/>
            </a:prstGeom>
            <a:noFill/>
          </p:spPr>
          <p:txBody>
            <a:bodyPr wrap="none" rtlCol="0">
              <a:spAutoFit/>
            </a:bodyPr>
            <a:lstStyle/>
            <a:p>
              <a:r>
                <a:rPr lang="es-419" sz="3600">
                  <a:solidFill>
                    <a:schemeClr val="bg1"/>
                  </a:solidFill>
                  <a:latin typeface="Calisto MT" panose="02040603050505030304" pitchFamily="18" charset="0"/>
                  <a:cs typeface="Arial" panose="020B0604020202020204" pitchFamily="34" charset="0"/>
                </a:rPr>
                <a:t>3.0 cm</a:t>
              </a:r>
              <a:r>
                <a:rPr lang="es-419" sz="3600" baseline="30000">
                  <a:solidFill>
                    <a:schemeClr val="bg1"/>
                  </a:solidFill>
                  <a:latin typeface="Calisto MT" panose="02040603050505030304" pitchFamily="18" charset="0"/>
                  <a:cs typeface="Arial" panose="020B0604020202020204" pitchFamily="34" charset="0"/>
                </a:rPr>
                <a:t>-3</a:t>
              </a:r>
            </a:p>
          </p:txBody>
        </p:sp>
        <p:sp>
          <p:nvSpPr>
            <p:cNvPr id="66" name="Arrow: Right 65">
              <a:extLst>
                <a:ext uri="{FF2B5EF4-FFF2-40B4-BE49-F238E27FC236}">
                  <a16:creationId xmlns:a16="http://schemas.microsoft.com/office/drawing/2014/main" id="{4332687F-E827-E759-7ABD-EF0E40824E78}"/>
                </a:ext>
              </a:extLst>
            </p:cNvPr>
            <p:cNvSpPr/>
            <p:nvPr/>
          </p:nvSpPr>
          <p:spPr>
            <a:xfrm rot="5400000">
              <a:off x="14956709" y="5284046"/>
              <a:ext cx="2780346" cy="358670"/>
            </a:xfrm>
            <a:prstGeom prst="rightArrow">
              <a:avLst>
                <a:gd name="adj1" fmla="val 50000"/>
                <a:gd name="adj2" fmla="val 1717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67" name="TextBox 66">
              <a:extLst>
                <a:ext uri="{FF2B5EF4-FFF2-40B4-BE49-F238E27FC236}">
                  <a16:creationId xmlns:a16="http://schemas.microsoft.com/office/drawing/2014/main" id="{35782EF0-7A0A-2331-4797-91BF484A107C}"/>
                </a:ext>
              </a:extLst>
            </p:cNvPr>
            <p:cNvSpPr txBox="1"/>
            <p:nvPr/>
          </p:nvSpPr>
          <p:spPr>
            <a:xfrm>
              <a:off x="15536482" y="6896238"/>
              <a:ext cx="1745991" cy="646331"/>
            </a:xfrm>
            <a:prstGeom prst="rect">
              <a:avLst/>
            </a:prstGeom>
            <a:noFill/>
          </p:spPr>
          <p:txBody>
            <a:bodyPr wrap="none" rtlCol="0">
              <a:spAutoFit/>
            </a:bodyPr>
            <a:lstStyle/>
            <a:p>
              <a:r>
                <a:rPr lang="es-419" sz="3600">
                  <a:solidFill>
                    <a:schemeClr val="bg1"/>
                  </a:solidFill>
                  <a:latin typeface="Calisto MT" panose="02040603050505030304" pitchFamily="18" charset="0"/>
                  <a:cs typeface="Arial" panose="020B0604020202020204" pitchFamily="34" charset="0"/>
                </a:rPr>
                <a:t>0.1 cm</a:t>
              </a:r>
              <a:r>
                <a:rPr lang="es-419" sz="3600" baseline="30000">
                  <a:solidFill>
                    <a:schemeClr val="bg1"/>
                  </a:solidFill>
                  <a:latin typeface="Calisto MT" panose="02040603050505030304" pitchFamily="18" charset="0"/>
                  <a:cs typeface="Arial" panose="020B0604020202020204" pitchFamily="34" charset="0"/>
                </a:rPr>
                <a:t>-3</a:t>
              </a:r>
            </a:p>
          </p:txBody>
        </p:sp>
      </p:grpSp>
      <p:sp>
        <p:nvSpPr>
          <p:cNvPr id="73" name="Arrow: Left-Right 72">
            <a:extLst>
              <a:ext uri="{FF2B5EF4-FFF2-40B4-BE49-F238E27FC236}">
                <a16:creationId xmlns:a16="http://schemas.microsoft.com/office/drawing/2014/main" id="{3395A890-04AC-D928-16DA-A55579B4DCCD}"/>
              </a:ext>
            </a:extLst>
          </p:cNvPr>
          <p:cNvSpPr/>
          <p:nvPr/>
        </p:nvSpPr>
        <p:spPr>
          <a:xfrm rot="21321508">
            <a:off x="13331236" y="7159048"/>
            <a:ext cx="1531086" cy="381000"/>
          </a:xfrm>
          <a:prstGeom prst="leftRightArrow">
            <a:avLst>
              <a:gd name="adj1" fmla="val 32500"/>
              <a:gd name="adj2" fmla="val 27500"/>
            </a:avLst>
          </a:prstGeom>
          <a:solidFill>
            <a:srgbClr val="FC0CCE"/>
          </a:solidFill>
          <a:ln w="1905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77" name="TextBox 76">
            <a:extLst>
              <a:ext uri="{FF2B5EF4-FFF2-40B4-BE49-F238E27FC236}">
                <a16:creationId xmlns:a16="http://schemas.microsoft.com/office/drawing/2014/main" id="{0C86586C-DD72-FA47-EAF9-00E16A976F93}"/>
              </a:ext>
            </a:extLst>
          </p:cNvPr>
          <p:cNvSpPr txBox="1"/>
          <p:nvPr/>
        </p:nvSpPr>
        <p:spPr>
          <a:xfrm>
            <a:off x="14096779" y="7308985"/>
            <a:ext cx="1417376" cy="584775"/>
          </a:xfrm>
          <a:prstGeom prst="rect">
            <a:avLst/>
          </a:prstGeom>
          <a:noFill/>
        </p:spPr>
        <p:txBody>
          <a:bodyPr wrap="none" rtlCol="0">
            <a:spAutoFit/>
          </a:bodyPr>
          <a:lstStyle/>
          <a:p>
            <a:r>
              <a:rPr lang="es-419" sz="3200" b="1">
                <a:ln w="12700">
                  <a:solidFill>
                    <a:schemeClr val="accent1">
                      <a:shade val="15000"/>
                    </a:schemeClr>
                  </a:solidFill>
                </a:ln>
                <a:solidFill>
                  <a:srgbClr val="FC0CCE"/>
                </a:solidFill>
                <a:latin typeface="Calisto MT" panose="02040603050505030304" pitchFamily="18" charset="0"/>
                <a:cs typeface="Arial" panose="020B0604020202020204" pitchFamily="34" charset="0"/>
              </a:rPr>
              <a:t>4.2 R</a:t>
            </a:r>
            <a:r>
              <a:rPr lang="es-419" sz="3200" b="1" baseline="-25000">
                <a:ln w="12700">
                  <a:solidFill>
                    <a:schemeClr val="accent1">
                      <a:shade val="15000"/>
                    </a:schemeClr>
                  </a:solidFill>
                </a:ln>
                <a:solidFill>
                  <a:srgbClr val="FC0CCE"/>
                </a:solidFill>
                <a:latin typeface="Calisto MT" panose="02040603050505030304" pitchFamily="18" charset="0"/>
                <a:cs typeface="Arial" panose="020B0604020202020204" pitchFamily="34" charset="0"/>
              </a:rPr>
              <a:t>M</a:t>
            </a:r>
          </a:p>
        </p:txBody>
      </p:sp>
      <p:sp>
        <p:nvSpPr>
          <p:cNvPr id="69" name="Arrow: Left-Right 68">
            <a:extLst>
              <a:ext uri="{FF2B5EF4-FFF2-40B4-BE49-F238E27FC236}">
                <a16:creationId xmlns:a16="http://schemas.microsoft.com/office/drawing/2014/main" id="{BFD6F276-BA9A-6446-7A59-6C6CCBAF48CE}"/>
              </a:ext>
            </a:extLst>
          </p:cNvPr>
          <p:cNvSpPr/>
          <p:nvPr/>
        </p:nvSpPr>
        <p:spPr>
          <a:xfrm rot="21308772">
            <a:off x="13386748" y="3285387"/>
            <a:ext cx="654345" cy="381000"/>
          </a:xfrm>
          <a:prstGeom prst="leftRightArrow">
            <a:avLst>
              <a:gd name="adj1" fmla="val 32500"/>
              <a:gd name="adj2" fmla="val 27500"/>
            </a:avLst>
          </a:prstGeom>
          <a:solidFill>
            <a:srgbClr val="FC0CCE"/>
          </a:solidFill>
          <a:ln w="1905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70" name="TextBox 69">
            <a:extLst>
              <a:ext uri="{FF2B5EF4-FFF2-40B4-BE49-F238E27FC236}">
                <a16:creationId xmlns:a16="http://schemas.microsoft.com/office/drawing/2014/main" id="{4FA268D0-2974-AA6D-6429-74985B850C4E}"/>
              </a:ext>
            </a:extLst>
          </p:cNvPr>
          <p:cNvSpPr txBox="1"/>
          <p:nvPr/>
        </p:nvSpPr>
        <p:spPr>
          <a:xfrm>
            <a:off x="13968576" y="3134241"/>
            <a:ext cx="1417376" cy="584775"/>
          </a:xfrm>
          <a:prstGeom prst="rect">
            <a:avLst/>
          </a:prstGeom>
          <a:noFill/>
        </p:spPr>
        <p:txBody>
          <a:bodyPr wrap="none" rtlCol="0">
            <a:spAutoFit/>
          </a:bodyPr>
          <a:lstStyle/>
          <a:p>
            <a:r>
              <a:rPr lang="es-419" sz="3200" b="1">
                <a:ln w="12700">
                  <a:solidFill>
                    <a:schemeClr val="accent1">
                      <a:shade val="15000"/>
                    </a:schemeClr>
                  </a:solidFill>
                </a:ln>
                <a:solidFill>
                  <a:srgbClr val="FC0CCE"/>
                </a:solidFill>
                <a:latin typeface="Calisto MT" panose="02040603050505030304" pitchFamily="18" charset="0"/>
                <a:cs typeface="Arial" panose="020B0604020202020204" pitchFamily="34" charset="0"/>
              </a:rPr>
              <a:t>1.8 R</a:t>
            </a:r>
            <a:r>
              <a:rPr lang="es-419" sz="3200" b="1" baseline="-25000">
                <a:ln w="12700">
                  <a:solidFill>
                    <a:schemeClr val="accent1">
                      <a:shade val="15000"/>
                    </a:schemeClr>
                  </a:solidFill>
                </a:ln>
                <a:solidFill>
                  <a:srgbClr val="FC0CCE"/>
                </a:solidFill>
                <a:latin typeface="Calisto MT" panose="02040603050505030304" pitchFamily="18" charset="0"/>
                <a:cs typeface="Arial" panose="020B0604020202020204" pitchFamily="34" charset="0"/>
              </a:rPr>
              <a:t>M</a:t>
            </a:r>
          </a:p>
        </p:txBody>
      </p:sp>
    </p:spTree>
    <p:extLst>
      <p:ext uri="{BB962C8B-B14F-4D97-AF65-F5344CB8AC3E}">
        <p14:creationId xmlns:p14="http://schemas.microsoft.com/office/powerpoint/2010/main" val="1446069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DCC3578-F71C-8DA5-742C-FAF0FE9E00EA}"/>
              </a:ext>
            </a:extLst>
          </p:cNvPr>
          <p:cNvSpPr>
            <a:spLocks noGrp="1"/>
          </p:cNvSpPr>
          <p:nvPr>
            <p:ph type="sldNum" sz="quarter" idx="12"/>
          </p:nvPr>
        </p:nvSpPr>
        <p:spPr/>
        <p:txBody>
          <a:bodyPr/>
          <a:lstStyle/>
          <a:p>
            <a:fld id="{C6D1AB73-2785-4F21-AC41-9BEEFFE137EA}" type="slidenum">
              <a:rPr lang="fr-FR" smtClean="0"/>
              <a:t>9</a:t>
            </a:fld>
            <a:endParaRPr lang="fr-FR"/>
          </a:p>
        </p:txBody>
      </p:sp>
      <p:sp>
        <p:nvSpPr>
          <p:cNvPr id="16" name="TextBox 15">
            <a:extLst>
              <a:ext uri="{FF2B5EF4-FFF2-40B4-BE49-F238E27FC236}">
                <a16:creationId xmlns:a16="http://schemas.microsoft.com/office/drawing/2014/main" id="{00516348-0DDE-D114-6C38-27043F014B00}"/>
              </a:ext>
            </a:extLst>
          </p:cNvPr>
          <p:cNvSpPr txBox="1"/>
          <p:nvPr/>
        </p:nvSpPr>
        <p:spPr>
          <a:xfrm>
            <a:off x="440531" y="381000"/>
            <a:ext cx="11410368" cy="1107996"/>
          </a:xfrm>
          <a:prstGeom prst="rect">
            <a:avLst/>
          </a:prstGeom>
          <a:noFill/>
        </p:spPr>
        <p:txBody>
          <a:bodyPr wrap="none" rtlCol="0">
            <a:spAutoFit/>
          </a:bodyPr>
          <a:lstStyle/>
          <a:p>
            <a:r>
              <a:rPr lang="es-AR" sz="6600" b="1">
                <a:solidFill>
                  <a:schemeClr val="bg1"/>
                </a:solidFill>
                <a:latin typeface="Footlight MT Light" panose="0204060206030A020304" pitchFamily="18" charset="0"/>
              </a:rPr>
              <a:t>Dissapearing Solar Wind (DSW)</a:t>
            </a:r>
            <a:endParaRPr lang="es-419" sz="6600" b="1">
              <a:solidFill>
                <a:schemeClr val="bg1"/>
              </a:solidFill>
              <a:latin typeface="Footlight MT Light" panose="0204060206030A020304" pitchFamily="18" charset="0"/>
            </a:endParaRPr>
          </a:p>
        </p:txBody>
      </p:sp>
      <p:sp>
        <p:nvSpPr>
          <p:cNvPr id="3" name="TextBox 2">
            <a:extLst>
              <a:ext uri="{FF2B5EF4-FFF2-40B4-BE49-F238E27FC236}">
                <a16:creationId xmlns:a16="http://schemas.microsoft.com/office/drawing/2014/main" id="{6A8194F7-0E2B-B35A-AD50-EFD3B187A16D}"/>
              </a:ext>
            </a:extLst>
          </p:cNvPr>
          <p:cNvSpPr txBox="1"/>
          <p:nvPr/>
        </p:nvSpPr>
        <p:spPr>
          <a:xfrm>
            <a:off x="12674797" y="421898"/>
            <a:ext cx="4304383" cy="523220"/>
          </a:xfrm>
          <a:prstGeom prst="rect">
            <a:avLst/>
          </a:prstGeom>
          <a:noFill/>
        </p:spPr>
        <p:txBody>
          <a:bodyPr wrap="none" rtlCol="0">
            <a:spAutoFit/>
          </a:bodyPr>
          <a:lstStyle/>
          <a:p>
            <a:r>
              <a:rPr lang="es-AR" sz="2800">
                <a:solidFill>
                  <a:schemeClr val="bg1"/>
                </a:solidFill>
                <a:latin typeface="Calisto MT" panose="02040603050505030304" pitchFamily="18" charset="0"/>
                <a:cs typeface="Arial" panose="020B0604020202020204" pitchFamily="34" charset="0"/>
              </a:rPr>
              <a:t>Around 26 December 2022</a:t>
            </a:r>
            <a:endParaRPr lang="es-419" sz="2800">
              <a:solidFill>
                <a:schemeClr val="bg1"/>
              </a:solidFill>
              <a:latin typeface="Calisto MT" panose="02040603050505030304" pitchFamily="18" charset="0"/>
              <a:cs typeface="Arial" panose="020B0604020202020204" pitchFamily="34" charset="0"/>
            </a:endParaRPr>
          </a:p>
        </p:txBody>
      </p:sp>
      <p:sp>
        <p:nvSpPr>
          <p:cNvPr id="30" name="TextBox 29">
            <a:extLst>
              <a:ext uri="{FF2B5EF4-FFF2-40B4-BE49-F238E27FC236}">
                <a16:creationId xmlns:a16="http://schemas.microsoft.com/office/drawing/2014/main" id="{711E9C6D-7F48-FB9A-2A36-4B49072F62BB}"/>
              </a:ext>
            </a:extLst>
          </p:cNvPr>
          <p:cNvSpPr txBox="1"/>
          <p:nvPr/>
        </p:nvSpPr>
        <p:spPr>
          <a:xfrm>
            <a:off x="11058133" y="9180724"/>
            <a:ext cx="2564998" cy="523220"/>
          </a:xfrm>
          <a:prstGeom prst="rect">
            <a:avLst/>
          </a:prstGeom>
          <a:noFill/>
        </p:spPr>
        <p:txBody>
          <a:bodyPr wrap="none" rtlCol="0">
            <a:spAutoFit/>
          </a:bodyPr>
          <a:lstStyle/>
          <a:p>
            <a:r>
              <a:rPr lang="es-AR" sz="2800">
                <a:solidFill>
                  <a:schemeClr val="accent1">
                    <a:lumMod val="20000"/>
                    <a:lumOff val="80000"/>
                  </a:schemeClr>
                </a:solidFill>
              </a:rPr>
              <a:t>(</a:t>
            </a:r>
            <a:r>
              <a:rPr lang="es-419" sz="2800">
                <a:solidFill>
                  <a:schemeClr val="accent1">
                    <a:lumMod val="20000"/>
                    <a:lumOff val="80000"/>
                  </a:schemeClr>
                </a:solidFill>
              </a:rPr>
              <a:t>Ma et al., 2025</a:t>
            </a:r>
            <a:r>
              <a:rPr lang="es-AR" sz="2800">
                <a:solidFill>
                  <a:schemeClr val="accent1">
                    <a:lumMod val="20000"/>
                    <a:lumOff val="80000"/>
                  </a:schemeClr>
                </a:solidFill>
              </a:rPr>
              <a:t>)</a:t>
            </a:r>
            <a:endParaRPr lang="es-419" sz="2800">
              <a:solidFill>
                <a:schemeClr val="accent1">
                  <a:lumMod val="20000"/>
                  <a:lumOff val="80000"/>
                </a:schemeClr>
              </a:solidFill>
            </a:endParaRPr>
          </a:p>
        </p:txBody>
      </p:sp>
      <p:sp>
        <p:nvSpPr>
          <p:cNvPr id="33" name="TextBox 32">
            <a:extLst>
              <a:ext uri="{FF2B5EF4-FFF2-40B4-BE49-F238E27FC236}">
                <a16:creationId xmlns:a16="http://schemas.microsoft.com/office/drawing/2014/main" id="{7C8A92D6-9569-37B7-1A74-C54F7D6C3C3C}"/>
              </a:ext>
            </a:extLst>
          </p:cNvPr>
          <p:cNvSpPr txBox="1"/>
          <p:nvPr/>
        </p:nvSpPr>
        <p:spPr>
          <a:xfrm>
            <a:off x="13226581" y="773481"/>
            <a:ext cx="3200813" cy="523220"/>
          </a:xfrm>
          <a:prstGeom prst="rect">
            <a:avLst/>
          </a:prstGeom>
          <a:noFill/>
        </p:spPr>
        <p:txBody>
          <a:bodyPr wrap="none" rtlCol="0">
            <a:spAutoFit/>
          </a:bodyPr>
          <a:lstStyle/>
          <a:p>
            <a:r>
              <a:rPr lang="es-AR" sz="2800">
                <a:solidFill>
                  <a:schemeClr val="accent1">
                    <a:lumMod val="20000"/>
                    <a:lumOff val="80000"/>
                  </a:schemeClr>
                </a:solidFill>
              </a:rPr>
              <a:t>(</a:t>
            </a:r>
            <a:r>
              <a:rPr lang="es-419" sz="2800">
                <a:solidFill>
                  <a:schemeClr val="accent1">
                    <a:lumMod val="20000"/>
                    <a:lumOff val="80000"/>
                  </a:schemeClr>
                </a:solidFill>
              </a:rPr>
              <a:t>Halekas et al., 2023</a:t>
            </a:r>
            <a:r>
              <a:rPr lang="es-AR" sz="2800">
                <a:solidFill>
                  <a:schemeClr val="accent1">
                    <a:lumMod val="20000"/>
                    <a:lumOff val="80000"/>
                  </a:schemeClr>
                </a:solidFill>
              </a:rPr>
              <a:t>)</a:t>
            </a:r>
            <a:endParaRPr lang="es-419" sz="2800">
              <a:solidFill>
                <a:schemeClr val="accent1">
                  <a:lumMod val="20000"/>
                  <a:lumOff val="80000"/>
                </a:schemeClr>
              </a:solidFill>
            </a:endParaRPr>
          </a:p>
        </p:txBody>
      </p:sp>
      <p:pic>
        <p:nvPicPr>
          <p:cNvPr id="4" name="Picture 2">
            <a:extLst>
              <a:ext uri="{FF2B5EF4-FFF2-40B4-BE49-F238E27FC236}">
                <a16:creationId xmlns:a16="http://schemas.microsoft.com/office/drawing/2014/main" id="{96267623-DD97-B2C6-D5F1-CB7A058DEE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813"/>
          <a:stretch/>
        </p:blipFill>
        <p:spPr bwMode="auto">
          <a:xfrm>
            <a:off x="11184731" y="5410668"/>
            <a:ext cx="4276579" cy="3809532"/>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a:extLst>
              <a:ext uri="{FF2B5EF4-FFF2-40B4-BE49-F238E27FC236}">
                <a16:creationId xmlns:a16="http://schemas.microsoft.com/office/drawing/2014/main" id="{4AFF6A48-ADA6-F7F1-FC06-21177868CB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0321"/>
          <a:stretch/>
        </p:blipFill>
        <p:spPr bwMode="auto">
          <a:xfrm>
            <a:off x="11184731" y="1524000"/>
            <a:ext cx="4267200" cy="3840012"/>
          </a:xfrm>
          <a:prstGeom prst="rect">
            <a:avLst/>
          </a:prstGeom>
          <a:noFill/>
          <a:extLst>
            <a:ext uri="{909E8E84-426E-40DD-AFC4-6F175D3DCCD1}">
              <a14:hiddenFill xmlns:a14="http://schemas.microsoft.com/office/drawing/2010/main">
                <a:solidFill>
                  <a:srgbClr val="FFFFFF"/>
                </a:solidFill>
              </a14:hiddenFill>
            </a:ext>
          </a:extLst>
        </p:spPr>
      </p:pic>
      <p:grpSp>
        <p:nvGrpSpPr>
          <p:cNvPr id="68" name="Group 67">
            <a:extLst>
              <a:ext uri="{FF2B5EF4-FFF2-40B4-BE49-F238E27FC236}">
                <a16:creationId xmlns:a16="http://schemas.microsoft.com/office/drawing/2014/main" id="{FF9D5571-EABB-28A8-41A6-42E419DDB3CC}"/>
              </a:ext>
            </a:extLst>
          </p:cNvPr>
          <p:cNvGrpSpPr/>
          <p:nvPr/>
        </p:nvGrpSpPr>
        <p:grpSpPr>
          <a:xfrm>
            <a:off x="15536482" y="1516559"/>
            <a:ext cx="1745991" cy="6026010"/>
            <a:chOff x="15536482" y="1516559"/>
            <a:chExt cx="1745991" cy="6026010"/>
          </a:xfrm>
        </p:grpSpPr>
        <p:sp>
          <p:nvSpPr>
            <p:cNvPr id="62" name="TextBox 61">
              <a:extLst>
                <a:ext uri="{FF2B5EF4-FFF2-40B4-BE49-F238E27FC236}">
                  <a16:creationId xmlns:a16="http://schemas.microsoft.com/office/drawing/2014/main" id="{EB6DBC15-DC63-B7CF-DAEC-98745A777F4A}"/>
                </a:ext>
              </a:extLst>
            </p:cNvPr>
            <p:cNvSpPr txBox="1"/>
            <p:nvPr/>
          </p:nvSpPr>
          <p:spPr>
            <a:xfrm>
              <a:off x="15832931" y="1516559"/>
              <a:ext cx="919932" cy="769441"/>
            </a:xfrm>
            <a:prstGeom prst="rect">
              <a:avLst/>
            </a:prstGeom>
            <a:noFill/>
          </p:spPr>
          <p:txBody>
            <a:bodyPr wrap="none" rtlCol="0">
              <a:spAutoFit/>
            </a:bodyPr>
            <a:lstStyle/>
            <a:p>
              <a:r>
                <a:rPr lang="es-419" sz="4400">
                  <a:solidFill>
                    <a:schemeClr val="bg1"/>
                  </a:solidFill>
                  <a:latin typeface="Calisto MT" panose="02040603050505030304" pitchFamily="18" charset="0"/>
                  <a:cs typeface="Arial" panose="020B0604020202020204" pitchFamily="34" charset="0"/>
                </a:rPr>
                <a:t>n</a:t>
              </a:r>
              <a:r>
                <a:rPr lang="es-419" sz="4400" baseline="-25000">
                  <a:solidFill>
                    <a:schemeClr val="bg1"/>
                  </a:solidFill>
                  <a:latin typeface="Calisto MT" panose="02040603050505030304" pitchFamily="18" charset="0"/>
                  <a:cs typeface="Arial" panose="020B0604020202020204" pitchFamily="34" charset="0"/>
                </a:rPr>
                <a:t>sw</a:t>
              </a:r>
              <a:endParaRPr lang="es-419" sz="4400" baseline="30000">
                <a:solidFill>
                  <a:schemeClr val="bg1"/>
                </a:solidFill>
                <a:latin typeface="Calisto MT" panose="02040603050505030304" pitchFamily="18" charset="0"/>
                <a:cs typeface="Arial" panose="020B0604020202020204" pitchFamily="34" charset="0"/>
              </a:endParaRPr>
            </a:p>
          </p:txBody>
        </p:sp>
        <p:sp>
          <p:nvSpPr>
            <p:cNvPr id="63" name="TextBox 62">
              <a:extLst>
                <a:ext uri="{FF2B5EF4-FFF2-40B4-BE49-F238E27FC236}">
                  <a16:creationId xmlns:a16="http://schemas.microsoft.com/office/drawing/2014/main" id="{41259ADF-9388-5396-8015-B2D1A5D1FA1D}"/>
                </a:ext>
              </a:extLst>
            </p:cNvPr>
            <p:cNvSpPr txBox="1"/>
            <p:nvPr/>
          </p:nvSpPr>
          <p:spPr>
            <a:xfrm>
              <a:off x="15536482" y="3137913"/>
              <a:ext cx="1745991" cy="646331"/>
            </a:xfrm>
            <a:prstGeom prst="rect">
              <a:avLst/>
            </a:prstGeom>
            <a:noFill/>
          </p:spPr>
          <p:txBody>
            <a:bodyPr wrap="none" rtlCol="0">
              <a:spAutoFit/>
            </a:bodyPr>
            <a:lstStyle/>
            <a:p>
              <a:r>
                <a:rPr lang="es-419" sz="3600">
                  <a:solidFill>
                    <a:schemeClr val="bg1"/>
                  </a:solidFill>
                  <a:latin typeface="Calisto MT" panose="02040603050505030304" pitchFamily="18" charset="0"/>
                  <a:cs typeface="Arial" panose="020B0604020202020204" pitchFamily="34" charset="0"/>
                </a:rPr>
                <a:t>3.0 cm</a:t>
              </a:r>
              <a:r>
                <a:rPr lang="es-419" sz="3600" baseline="30000">
                  <a:solidFill>
                    <a:schemeClr val="bg1"/>
                  </a:solidFill>
                  <a:latin typeface="Calisto MT" panose="02040603050505030304" pitchFamily="18" charset="0"/>
                  <a:cs typeface="Arial" panose="020B0604020202020204" pitchFamily="34" charset="0"/>
                </a:rPr>
                <a:t>-3</a:t>
              </a:r>
            </a:p>
          </p:txBody>
        </p:sp>
        <p:sp>
          <p:nvSpPr>
            <p:cNvPr id="66" name="Arrow: Right 65">
              <a:extLst>
                <a:ext uri="{FF2B5EF4-FFF2-40B4-BE49-F238E27FC236}">
                  <a16:creationId xmlns:a16="http://schemas.microsoft.com/office/drawing/2014/main" id="{4332687F-E827-E759-7ABD-EF0E40824E78}"/>
                </a:ext>
              </a:extLst>
            </p:cNvPr>
            <p:cNvSpPr/>
            <p:nvPr/>
          </p:nvSpPr>
          <p:spPr>
            <a:xfrm rot="5400000">
              <a:off x="14956709" y="5284046"/>
              <a:ext cx="2780346" cy="358670"/>
            </a:xfrm>
            <a:prstGeom prst="rightArrow">
              <a:avLst>
                <a:gd name="adj1" fmla="val 50000"/>
                <a:gd name="adj2" fmla="val 1717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67" name="TextBox 66">
              <a:extLst>
                <a:ext uri="{FF2B5EF4-FFF2-40B4-BE49-F238E27FC236}">
                  <a16:creationId xmlns:a16="http://schemas.microsoft.com/office/drawing/2014/main" id="{35782EF0-7A0A-2331-4797-91BF484A107C}"/>
                </a:ext>
              </a:extLst>
            </p:cNvPr>
            <p:cNvSpPr txBox="1"/>
            <p:nvPr/>
          </p:nvSpPr>
          <p:spPr>
            <a:xfrm>
              <a:off x="15536482" y="6896238"/>
              <a:ext cx="1745991" cy="646331"/>
            </a:xfrm>
            <a:prstGeom prst="rect">
              <a:avLst/>
            </a:prstGeom>
            <a:noFill/>
          </p:spPr>
          <p:txBody>
            <a:bodyPr wrap="none" rtlCol="0">
              <a:spAutoFit/>
            </a:bodyPr>
            <a:lstStyle/>
            <a:p>
              <a:r>
                <a:rPr lang="es-419" sz="3600">
                  <a:solidFill>
                    <a:schemeClr val="bg1"/>
                  </a:solidFill>
                  <a:latin typeface="Calisto MT" panose="02040603050505030304" pitchFamily="18" charset="0"/>
                  <a:cs typeface="Arial" panose="020B0604020202020204" pitchFamily="34" charset="0"/>
                </a:rPr>
                <a:t>0.1 cm</a:t>
              </a:r>
              <a:r>
                <a:rPr lang="es-419" sz="3600" baseline="30000">
                  <a:solidFill>
                    <a:schemeClr val="bg1"/>
                  </a:solidFill>
                  <a:latin typeface="Calisto MT" panose="02040603050505030304" pitchFamily="18" charset="0"/>
                  <a:cs typeface="Arial" panose="020B0604020202020204" pitchFamily="34" charset="0"/>
                </a:rPr>
                <a:t>-3</a:t>
              </a:r>
            </a:p>
          </p:txBody>
        </p:sp>
      </p:grpSp>
      <p:sp>
        <p:nvSpPr>
          <p:cNvPr id="12" name="Arrow: Left-Right 11">
            <a:extLst>
              <a:ext uri="{FF2B5EF4-FFF2-40B4-BE49-F238E27FC236}">
                <a16:creationId xmlns:a16="http://schemas.microsoft.com/office/drawing/2014/main" id="{5CF30607-F12A-20ED-5E30-D2873A6B00EA}"/>
              </a:ext>
            </a:extLst>
          </p:cNvPr>
          <p:cNvSpPr/>
          <p:nvPr/>
        </p:nvSpPr>
        <p:spPr>
          <a:xfrm rot="21321508">
            <a:off x="13331236" y="7159048"/>
            <a:ext cx="1531086" cy="381000"/>
          </a:xfrm>
          <a:prstGeom prst="leftRightArrow">
            <a:avLst>
              <a:gd name="adj1" fmla="val 32500"/>
              <a:gd name="adj2" fmla="val 27500"/>
            </a:avLst>
          </a:prstGeom>
          <a:solidFill>
            <a:srgbClr val="FC0CCE"/>
          </a:solidFill>
          <a:ln w="1905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3" name="TextBox 12">
            <a:extLst>
              <a:ext uri="{FF2B5EF4-FFF2-40B4-BE49-F238E27FC236}">
                <a16:creationId xmlns:a16="http://schemas.microsoft.com/office/drawing/2014/main" id="{5B2E6ABC-2333-FCA6-36E8-84EBFF88978F}"/>
              </a:ext>
            </a:extLst>
          </p:cNvPr>
          <p:cNvSpPr txBox="1"/>
          <p:nvPr/>
        </p:nvSpPr>
        <p:spPr>
          <a:xfrm>
            <a:off x="14096779" y="7308985"/>
            <a:ext cx="1417376" cy="584775"/>
          </a:xfrm>
          <a:prstGeom prst="rect">
            <a:avLst/>
          </a:prstGeom>
          <a:noFill/>
        </p:spPr>
        <p:txBody>
          <a:bodyPr wrap="none" rtlCol="0">
            <a:spAutoFit/>
          </a:bodyPr>
          <a:lstStyle/>
          <a:p>
            <a:r>
              <a:rPr lang="es-419" sz="3200" b="1">
                <a:ln w="12700">
                  <a:solidFill>
                    <a:schemeClr val="accent1">
                      <a:shade val="15000"/>
                    </a:schemeClr>
                  </a:solidFill>
                </a:ln>
                <a:solidFill>
                  <a:srgbClr val="FC0CCE"/>
                </a:solidFill>
                <a:latin typeface="Calisto MT" panose="02040603050505030304" pitchFamily="18" charset="0"/>
                <a:cs typeface="Arial" panose="020B0604020202020204" pitchFamily="34" charset="0"/>
              </a:rPr>
              <a:t>4.2 R</a:t>
            </a:r>
            <a:r>
              <a:rPr lang="es-419" sz="3200" b="1" baseline="-25000">
                <a:ln w="12700">
                  <a:solidFill>
                    <a:schemeClr val="accent1">
                      <a:shade val="15000"/>
                    </a:schemeClr>
                  </a:solidFill>
                </a:ln>
                <a:solidFill>
                  <a:srgbClr val="FC0CCE"/>
                </a:solidFill>
                <a:latin typeface="Calisto MT" panose="02040603050505030304" pitchFamily="18" charset="0"/>
                <a:cs typeface="Arial" panose="020B0604020202020204" pitchFamily="34" charset="0"/>
              </a:rPr>
              <a:t>M</a:t>
            </a:r>
          </a:p>
        </p:txBody>
      </p:sp>
      <p:sp>
        <p:nvSpPr>
          <p:cNvPr id="14" name="Arrow: Left-Right 13">
            <a:extLst>
              <a:ext uri="{FF2B5EF4-FFF2-40B4-BE49-F238E27FC236}">
                <a16:creationId xmlns:a16="http://schemas.microsoft.com/office/drawing/2014/main" id="{82E670B2-778E-429C-9725-E4E9C5DECBAA}"/>
              </a:ext>
            </a:extLst>
          </p:cNvPr>
          <p:cNvSpPr/>
          <p:nvPr/>
        </p:nvSpPr>
        <p:spPr>
          <a:xfrm rot="21308772">
            <a:off x="13386748" y="3285387"/>
            <a:ext cx="654345" cy="381000"/>
          </a:xfrm>
          <a:prstGeom prst="leftRightArrow">
            <a:avLst>
              <a:gd name="adj1" fmla="val 32500"/>
              <a:gd name="adj2" fmla="val 27500"/>
            </a:avLst>
          </a:prstGeom>
          <a:solidFill>
            <a:srgbClr val="FC0CCE"/>
          </a:solidFill>
          <a:ln w="1905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5" name="TextBox 14">
            <a:extLst>
              <a:ext uri="{FF2B5EF4-FFF2-40B4-BE49-F238E27FC236}">
                <a16:creationId xmlns:a16="http://schemas.microsoft.com/office/drawing/2014/main" id="{81FA2B3A-CAA8-5505-710F-3C81D844BA6A}"/>
              </a:ext>
            </a:extLst>
          </p:cNvPr>
          <p:cNvSpPr txBox="1"/>
          <p:nvPr/>
        </p:nvSpPr>
        <p:spPr>
          <a:xfrm>
            <a:off x="13968576" y="3134241"/>
            <a:ext cx="1417376" cy="584775"/>
          </a:xfrm>
          <a:prstGeom prst="rect">
            <a:avLst/>
          </a:prstGeom>
          <a:noFill/>
        </p:spPr>
        <p:txBody>
          <a:bodyPr wrap="none" rtlCol="0">
            <a:spAutoFit/>
          </a:bodyPr>
          <a:lstStyle/>
          <a:p>
            <a:r>
              <a:rPr lang="es-419" sz="3200" b="1">
                <a:ln w="12700">
                  <a:solidFill>
                    <a:schemeClr val="accent1">
                      <a:shade val="15000"/>
                    </a:schemeClr>
                  </a:solidFill>
                </a:ln>
                <a:solidFill>
                  <a:srgbClr val="FC0CCE"/>
                </a:solidFill>
                <a:latin typeface="Calisto MT" panose="02040603050505030304" pitchFamily="18" charset="0"/>
                <a:cs typeface="Arial" panose="020B0604020202020204" pitchFamily="34" charset="0"/>
              </a:rPr>
              <a:t>1.8 R</a:t>
            </a:r>
            <a:r>
              <a:rPr lang="es-419" sz="3200" b="1" baseline="-25000">
                <a:ln w="12700">
                  <a:solidFill>
                    <a:schemeClr val="accent1">
                      <a:shade val="15000"/>
                    </a:schemeClr>
                  </a:solidFill>
                </a:ln>
                <a:solidFill>
                  <a:srgbClr val="FC0CCE"/>
                </a:solidFill>
                <a:latin typeface="Calisto MT" panose="02040603050505030304" pitchFamily="18" charset="0"/>
                <a:cs typeface="Arial" panose="020B0604020202020204" pitchFamily="34" charset="0"/>
              </a:rPr>
              <a:t>M</a:t>
            </a:r>
          </a:p>
        </p:txBody>
      </p:sp>
      <p:grpSp>
        <p:nvGrpSpPr>
          <p:cNvPr id="20" name="Group 19">
            <a:extLst>
              <a:ext uri="{FF2B5EF4-FFF2-40B4-BE49-F238E27FC236}">
                <a16:creationId xmlns:a16="http://schemas.microsoft.com/office/drawing/2014/main" id="{18857340-7CCF-9228-AB30-6F0E00CEC5C5}"/>
              </a:ext>
            </a:extLst>
          </p:cNvPr>
          <p:cNvGrpSpPr/>
          <p:nvPr/>
        </p:nvGrpSpPr>
        <p:grpSpPr>
          <a:xfrm>
            <a:off x="647220" y="1935968"/>
            <a:ext cx="7764690" cy="1989613"/>
            <a:chOff x="647220" y="1935968"/>
            <a:chExt cx="7764690" cy="1989613"/>
          </a:xfrm>
        </p:grpSpPr>
        <p:sp>
          <p:nvSpPr>
            <p:cNvPr id="21" name="TextBox 20">
              <a:extLst>
                <a:ext uri="{FF2B5EF4-FFF2-40B4-BE49-F238E27FC236}">
                  <a16:creationId xmlns:a16="http://schemas.microsoft.com/office/drawing/2014/main" id="{7AEDB8F3-B53C-5C8A-27B2-00B13646ABB8}"/>
                </a:ext>
              </a:extLst>
            </p:cNvPr>
            <p:cNvSpPr txBox="1"/>
            <p:nvPr/>
          </p:nvSpPr>
          <p:spPr>
            <a:xfrm>
              <a:off x="679676" y="3402361"/>
              <a:ext cx="3200813" cy="523220"/>
            </a:xfrm>
            <a:prstGeom prst="rect">
              <a:avLst/>
            </a:prstGeom>
            <a:noFill/>
          </p:spPr>
          <p:txBody>
            <a:bodyPr wrap="none" rtlCol="0">
              <a:spAutoFit/>
            </a:bodyPr>
            <a:lstStyle/>
            <a:p>
              <a:r>
                <a:rPr lang="es-AR" sz="2800">
                  <a:solidFill>
                    <a:schemeClr val="accent1">
                      <a:lumMod val="20000"/>
                      <a:lumOff val="80000"/>
                    </a:schemeClr>
                  </a:solidFill>
                </a:rPr>
                <a:t>(</a:t>
              </a:r>
              <a:r>
                <a:rPr lang="es-419" sz="2800">
                  <a:solidFill>
                    <a:schemeClr val="accent1">
                      <a:lumMod val="20000"/>
                      <a:lumOff val="80000"/>
                    </a:schemeClr>
                  </a:solidFill>
                </a:rPr>
                <a:t>Halekas et al., 2023</a:t>
              </a:r>
              <a:r>
                <a:rPr lang="es-AR" sz="2800">
                  <a:solidFill>
                    <a:schemeClr val="accent1">
                      <a:lumMod val="20000"/>
                      <a:lumOff val="80000"/>
                    </a:schemeClr>
                  </a:solidFill>
                </a:rPr>
                <a:t>)</a:t>
              </a:r>
              <a:endParaRPr lang="es-419" sz="2800">
                <a:solidFill>
                  <a:schemeClr val="accent1">
                    <a:lumMod val="20000"/>
                    <a:lumOff val="80000"/>
                  </a:schemeClr>
                </a:solidFill>
              </a:endParaRPr>
            </a:p>
          </p:txBody>
        </p:sp>
        <p:sp>
          <p:nvSpPr>
            <p:cNvPr id="17" name="TextBox 16">
              <a:extLst>
                <a:ext uri="{FF2B5EF4-FFF2-40B4-BE49-F238E27FC236}">
                  <a16:creationId xmlns:a16="http://schemas.microsoft.com/office/drawing/2014/main" id="{4EF96FA7-B29A-D3A5-D888-CFF7A1D221DE}"/>
                </a:ext>
              </a:extLst>
            </p:cNvPr>
            <p:cNvSpPr txBox="1"/>
            <p:nvPr/>
          </p:nvSpPr>
          <p:spPr>
            <a:xfrm>
              <a:off x="647220" y="1935968"/>
              <a:ext cx="7764690" cy="1569660"/>
            </a:xfrm>
            <a:prstGeom prst="rect">
              <a:avLst/>
            </a:prstGeom>
            <a:noFill/>
          </p:spPr>
          <p:txBody>
            <a:bodyPr wrap="none" rtlCol="0">
              <a:spAutoFit/>
            </a:bodyPr>
            <a:lstStyle/>
            <a:p>
              <a:r>
                <a:rPr lang="es-AR" sz="3200">
                  <a:solidFill>
                    <a:schemeClr val="bg1"/>
                  </a:solidFill>
                  <a:latin typeface="Calisto MT" panose="02040603050505030304" pitchFamily="18" charset="0"/>
                  <a:cs typeface="Arial" panose="020B0604020202020204" pitchFamily="34" charset="0"/>
                </a:rPr>
                <a:t>Effects of DSW:</a:t>
              </a:r>
            </a:p>
            <a:p>
              <a:pPr marL="457200" indent="-457200">
                <a:buFont typeface="Wingdings" panose="05000000000000000000" pitchFamily="2" charset="2"/>
                <a:buChar char="q"/>
              </a:pPr>
              <a:r>
                <a:rPr lang="es-AR" sz="3200">
                  <a:solidFill>
                    <a:schemeClr val="bg1"/>
                  </a:solidFill>
                  <a:latin typeface="Calisto MT" panose="02040603050505030304" pitchFamily="18" charset="0"/>
                  <a:cs typeface="Arial" panose="020B0604020202020204" pitchFamily="34" charset="0"/>
                </a:rPr>
                <a:t>Expansion of interaction region</a:t>
              </a:r>
            </a:p>
            <a:p>
              <a:pPr marL="457200" indent="-457200">
                <a:buFont typeface="Wingdings" panose="05000000000000000000" pitchFamily="2" charset="2"/>
                <a:buChar char="q"/>
              </a:pPr>
              <a:r>
                <a:rPr lang="es-AR" sz="3200">
                  <a:solidFill>
                    <a:schemeClr val="bg1"/>
                  </a:solidFill>
                  <a:latin typeface="Calisto MT" panose="02040603050505030304" pitchFamily="18" charset="0"/>
                  <a:cs typeface="Arial" panose="020B0604020202020204" pitchFamily="34" charset="0"/>
                </a:rPr>
                <a:t>Decrease in plume ion density &amp; velocity</a:t>
              </a:r>
              <a:endParaRPr lang="es-419" sz="3200">
                <a:solidFill>
                  <a:schemeClr val="bg1"/>
                </a:solidFill>
                <a:latin typeface="Calisto MT" panose="02040603050505030304" pitchFamily="18" charset="0"/>
                <a:cs typeface="Arial" panose="020B0604020202020204" pitchFamily="34" charset="0"/>
              </a:endParaRPr>
            </a:p>
          </p:txBody>
        </p:sp>
      </p:grpSp>
      <p:grpSp>
        <p:nvGrpSpPr>
          <p:cNvPr id="22" name="Group 21">
            <a:extLst>
              <a:ext uri="{FF2B5EF4-FFF2-40B4-BE49-F238E27FC236}">
                <a16:creationId xmlns:a16="http://schemas.microsoft.com/office/drawing/2014/main" id="{7FC8A421-41F0-5A95-4CAF-188B7B336780}"/>
              </a:ext>
            </a:extLst>
          </p:cNvPr>
          <p:cNvGrpSpPr/>
          <p:nvPr/>
        </p:nvGrpSpPr>
        <p:grpSpPr>
          <a:xfrm>
            <a:off x="669131" y="4871599"/>
            <a:ext cx="5357458" cy="1986401"/>
            <a:chOff x="669131" y="4871599"/>
            <a:chExt cx="5357458" cy="1986401"/>
          </a:xfrm>
        </p:grpSpPr>
        <p:sp>
          <p:nvSpPr>
            <p:cNvPr id="11" name="TextBox 10">
              <a:extLst>
                <a:ext uri="{FF2B5EF4-FFF2-40B4-BE49-F238E27FC236}">
                  <a16:creationId xmlns:a16="http://schemas.microsoft.com/office/drawing/2014/main" id="{85AD719E-D23C-FB5A-8FC2-DFFCDDE134ED}"/>
                </a:ext>
              </a:extLst>
            </p:cNvPr>
            <p:cNvSpPr txBox="1"/>
            <p:nvPr/>
          </p:nvSpPr>
          <p:spPr>
            <a:xfrm>
              <a:off x="669131" y="6334780"/>
              <a:ext cx="2805448" cy="523220"/>
            </a:xfrm>
            <a:prstGeom prst="rect">
              <a:avLst/>
            </a:prstGeom>
            <a:noFill/>
          </p:spPr>
          <p:txBody>
            <a:bodyPr wrap="none" rtlCol="0">
              <a:spAutoFit/>
            </a:bodyPr>
            <a:lstStyle/>
            <a:p>
              <a:r>
                <a:rPr lang="es-AR" sz="2800">
                  <a:solidFill>
                    <a:schemeClr val="accent1">
                      <a:lumMod val="20000"/>
                      <a:lumOff val="80000"/>
                    </a:schemeClr>
                  </a:solidFill>
                </a:rPr>
                <a:t>(</a:t>
              </a:r>
              <a:r>
                <a:rPr lang="es-419" sz="2800">
                  <a:solidFill>
                    <a:schemeClr val="accent1">
                      <a:lumMod val="20000"/>
                      <a:lumOff val="80000"/>
                    </a:schemeClr>
                  </a:solidFill>
                </a:rPr>
                <a:t>Shen et al., 2024</a:t>
              </a:r>
              <a:r>
                <a:rPr lang="es-AR" sz="2800">
                  <a:solidFill>
                    <a:schemeClr val="accent1">
                      <a:lumMod val="20000"/>
                      <a:lumOff val="80000"/>
                    </a:schemeClr>
                  </a:solidFill>
                </a:rPr>
                <a:t>)</a:t>
              </a:r>
              <a:endParaRPr lang="es-419" sz="2800">
                <a:solidFill>
                  <a:schemeClr val="accent1">
                    <a:lumMod val="20000"/>
                    <a:lumOff val="80000"/>
                  </a:schemeClr>
                </a:solidFill>
              </a:endParaRPr>
            </a:p>
          </p:txBody>
        </p:sp>
        <p:sp>
          <p:nvSpPr>
            <p:cNvPr id="18" name="TextBox 17">
              <a:extLst>
                <a:ext uri="{FF2B5EF4-FFF2-40B4-BE49-F238E27FC236}">
                  <a16:creationId xmlns:a16="http://schemas.microsoft.com/office/drawing/2014/main" id="{1476282A-430B-0E21-DBE2-37776D9FC3B6}"/>
                </a:ext>
              </a:extLst>
            </p:cNvPr>
            <p:cNvSpPr txBox="1"/>
            <p:nvPr/>
          </p:nvSpPr>
          <p:spPr>
            <a:xfrm>
              <a:off x="679676" y="4871599"/>
              <a:ext cx="5346913" cy="1569660"/>
            </a:xfrm>
            <a:prstGeom prst="rect">
              <a:avLst/>
            </a:prstGeom>
            <a:noFill/>
          </p:spPr>
          <p:txBody>
            <a:bodyPr wrap="none" rtlCol="0">
              <a:spAutoFit/>
            </a:bodyPr>
            <a:lstStyle/>
            <a:p>
              <a:r>
                <a:rPr lang="es-AR" sz="3200">
                  <a:solidFill>
                    <a:schemeClr val="bg1"/>
                  </a:solidFill>
                  <a:latin typeface="Calisto MT" panose="02040603050505030304" pitchFamily="18" charset="0"/>
                  <a:cs typeface="Arial" panose="020B0604020202020204" pitchFamily="34" charset="0"/>
                </a:rPr>
                <a:t>Ion escape:</a:t>
              </a:r>
            </a:p>
            <a:p>
              <a:pPr marL="457200" indent="-457200">
                <a:buFont typeface="Wingdings" panose="05000000000000000000" pitchFamily="2" charset="2"/>
                <a:buChar char="q"/>
              </a:pPr>
              <a:r>
                <a:rPr lang="es-AR" sz="3200">
                  <a:solidFill>
                    <a:schemeClr val="bg1"/>
                  </a:solidFill>
                  <a:latin typeface="Calisto MT" panose="02040603050505030304" pitchFamily="18" charset="0"/>
                  <a:cs typeface="Arial" panose="020B0604020202020204" pitchFamily="34" charset="0"/>
                </a:rPr>
                <a:t>Decreased for fast (</a:t>
              </a:r>
              <a:r>
                <a:rPr lang="en-US" sz="3200">
                  <a:solidFill>
                    <a:schemeClr val="bg1"/>
                  </a:solidFill>
                  <a:latin typeface="Calisto MT" panose="02040603050505030304" pitchFamily="18" charset="0"/>
                  <a:cs typeface="Arial" panose="020B0604020202020204" pitchFamily="34" charset="0"/>
                </a:rPr>
                <a:t>&gt;</a:t>
              </a:r>
              <a:r>
                <a:rPr lang="es-AR" sz="3200">
                  <a:solidFill>
                    <a:schemeClr val="bg1"/>
                  </a:solidFill>
                  <a:latin typeface="Calisto MT" panose="02040603050505030304" pitchFamily="18" charset="0"/>
                  <a:cs typeface="Arial" panose="020B0604020202020204" pitchFamily="34" charset="0"/>
                </a:rPr>
                <a:t>30eV)</a:t>
              </a:r>
            </a:p>
            <a:p>
              <a:pPr marL="457200" indent="-457200">
                <a:buFont typeface="Wingdings" panose="05000000000000000000" pitchFamily="2" charset="2"/>
                <a:buChar char="q"/>
              </a:pPr>
              <a:r>
                <a:rPr lang="es-AR" sz="3200">
                  <a:solidFill>
                    <a:schemeClr val="bg1"/>
                  </a:solidFill>
                  <a:latin typeface="Calisto MT" panose="02040603050505030304" pitchFamily="18" charset="0"/>
                  <a:cs typeface="Arial" panose="020B0604020202020204" pitchFamily="34" charset="0"/>
                </a:rPr>
                <a:t>Increased for slow (</a:t>
              </a:r>
              <a:r>
                <a:rPr lang="en-US" sz="3200">
                  <a:solidFill>
                    <a:schemeClr val="bg1"/>
                  </a:solidFill>
                  <a:latin typeface="Calisto MT" panose="02040603050505030304" pitchFamily="18" charset="0"/>
                  <a:cs typeface="Arial" panose="020B0604020202020204" pitchFamily="34" charset="0"/>
                </a:rPr>
                <a:t>&lt;</a:t>
              </a:r>
              <a:r>
                <a:rPr lang="es-AR" sz="3200">
                  <a:solidFill>
                    <a:schemeClr val="bg1"/>
                  </a:solidFill>
                  <a:latin typeface="Calisto MT" panose="02040603050505030304" pitchFamily="18" charset="0"/>
                  <a:cs typeface="Arial" panose="020B0604020202020204" pitchFamily="34" charset="0"/>
                </a:rPr>
                <a:t>30eV)</a:t>
              </a:r>
              <a:endParaRPr lang="es-419" sz="3200">
                <a:solidFill>
                  <a:schemeClr val="bg1"/>
                </a:solidFill>
                <a:latin typeface="Calisto MT" panose="02040603050505030304" pitchFamily="18" charset="0"/>
                <a:cs typeface="Arial" panose="020B0604020202020204" pitchFamily="34" charset="0"/>
              </a:endParaRPr>
            </a:p>
          </p:txBody>
        </p:sp>
      </p:grpSp>
      <p:sp>
        <p:nvSpPr>
          <p:cNvPr id="19" name="TextBox 18">
            <a:extLst>
              <a:ext uri="{FF2B5EF4-FFF2-40B4-BE49-F238E27FC236}">
                <a16:creationId xmlns:a16="http://schemas.microsoft.com/office/drawing/2014/main" id="{525E3EDD-8410-887A-10BE-DF945C9DB125}"/>
              </a:ext>
            </a:extLst>
          </p:cNvPr>
          <p:cNvSpPr txBox="1"/>
          <p:nvPr/>
        </p:nvSpPr>
        <p:spPr>
          <a:xfrm>
            <a:off x="690903" y="7778202"/>
            <a:ext cx="5593198" cy="2062103"/>
          </a:xfrm>
          <a:prstGeom prst="rect">
            <a:avLst/>
          </a:prstGeom>
          <a:noFill/>
        </p:spPr>
        <p:txBody>
          <a:bodyPr wrap="none" rtlCol="0">
            <a:spAutoFit/>
          </a:bodyPr>
          <a:lstStyle/>
          <a:p>
            <a:r>
              <a:rPr lang="es-AR" sz="3200">
                <a:solidFill>
                  <a:schemeClr val="bg1"/>
                </a:solidFill>
                <a:latin typeface="Calisto MT" panose="02040603050505030304" pitchFamily="18" charset="0"/>
                <a:cs typeface="Arial" panose="020B0604020202020204" pitchFamily="34" charset="0"/>
              </a:rPr>
              <a:t>We need:</a:t>
            </a:r>
          </a:p>
          <a:p>
            <a:pPr marL="457200" indent="-457200">
              <a:buFont typeface="Wingdings" panose="05000000000000000000" pitchFamily="2" charset="2"/>
              <a:buChar char="q"/>
            </a:pPr>
            <a:r>
              <a:rPr lang="es-AR" sz="3200">
                <a:solidFill>
                  <a:schemeClr val="bg1"/>
                </a:solidFill>
                <a:latin typeface="Calisto MT" panose="02040603050505030304" pitchFamily="18" charset="0"/>
                <a:cs typeface="Arial" panose="020B0604020202020204" pitchFamily="34" charset="0"/>
              </a:rPr>
              <a:t>Time-dependent simulations</a:t>
            </a:r>
          </a:p>
          <a:p>
            <a:pPr marL="457200" indent="-457200">
              <a:buFont typeface="Wingdings" panose="05000000000000000000" pitchFamily="2" charset="2"/>
              <a:buChar char="q"/>
            </a:pPr>
            <a:r>
              <a:rPr lang="es-AR" sz="3200">
                <a:solidFill>
                  <a:schemeClr val="bg1"/>
                </a:solidFill>
                <a:latin typeface="Calisto MT" panose="02040603050505030304" pitchFamily="18" charset="0"/>
                <a:cs typeface="Arial" panose="020B0604020202020204" pitchFamily="34" charset="0"/>
              </a:rPr>
              <a:t>Hybrid approach</a:t>
            </a:r>
          </a:p>
          <a:p>
            <a:pPr marL="457200" indent="-457200">
              <a:buFont typeface="Wingdings" panose="05000000000000000000" pitchFamily="2" charset="2"/>
              <a:buChar char="q"/>
            </a:pPr>
            <a:endParaRPr lang="es-419" sz="3200">
              <a:solidFill>
                <a:schemeClr val="bg1"/>
              </a:solidFill>
              <a:latin typeface="Calisto MT" panose="02040603050505030304" pitchFamily="18" charset="0"/>
              <a:cs typeface="Arial" panose="020B0604020202020204" pitchFamily="34" charset="0"/>
            </a:endParaRPr>
          </a:p>
        </p:txBody>
      </p:sp>
    </p:spTree>
    <p:extLst>
      <p:ext uri="{BB962C8B-B14F-4D97-AF65-F5344CB8AC3E}">
        <p14:creationId xmlns:p14="http://schemas.microsoft.com/office/powerpoint/2010/main" val="1410275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heme/theme1.xml><?xml version="1.0" encoding="utf-8"?>
<a:theme xmlns:a="http://schemas.openxmlformats.org/drawingml/2006/main" name="Slides début, chapitre et fin">
  <a:themeElements>
    <a:clrScheme name="LATMOS">
      <a:dk1>
        <a:srgbClr val="000000"/>
      </a:dk1>
      <a:lt1>
        <a:sysClr val="window" lastClr="FFFFFF"/>
      </a:lt1>
      <a:dk2>
        <a:srgbClr val="003761"/>
      </a:dk2>
      <a:lt2>
        <a:srgbClr val="E6ECF4"/>
      </a:lt2>
      <a:accent1>
        <a:srgbClr val="0069B4"/>
      </a:accent1>
      <a:accent2>
        <a:srgbClr val="E6332A"/>
      </a:accent2>
      <a:accent3>
        <a:srgbClr val="AAB2BF"/>
      </a:accent3>
      <a:accent4>
        <a:srgbClr val="F07E26"/>
      </a:accent4>
      <a:accent5>
        <a:srgbClr val="00528C"/>
      </a:accent5>
      <a:accent6>
        <a:srgbClr val="76B82A"/>
      </a:accent6>
      <a:hlink>
        <a:srgbClr val="0094CD"/>
      </a:hlink>
      <a:folHlink>
        <a:srgbClr val="5FC4E1"/>
      </a:folHlink>
    </a:clrScheme>
    <a:fontScheme name="Personnalisé 1">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ides foncées">
  <a:themeElements>
    <a:clrScheme name="LATMOS">
      <a:dk1>
        <a:srgbClr val="000000"/>
      </a:dk1>
      <a:lt1>
        <a:sysClr val="window" lastClr="FFFFFF"/>
      </a:lt1>
      <a:dk2>
        <a:srgbClr val="003761"/>
      </a:dk2>
      <a:lt2>
        <a:srgbClr val="E6ECF4"/>
      </a:lt2>
      <a:accent1>
        <a:srgbClr val="0069B4"/>
      </a:accent1>
      <a:accent2>
        <a:srgbClr val="E6332A"/>
      </a:accent2>
      <a:accent3>
        <a:srgbClr val="AAB2BF"/>
      </a:accent3>
      <a:accent4>
        <a:srgbClr val="F07E26"/>
      </a:accent4>
      <a:accent5>
        <a:srgbClr val="00528C"/>
      </a:accent5>
      <a:accent6>
        <a:srgbClr val="76B82A"/>
      </a:accent6>
      <a:hlink>
        <a:srgbClr val="0094CD"/>
      </a:hlink>
      <a:folHlink>
        <a:srgbClr val="5FC4E1"/>
      </a:folHlink>
    </a:clrScheme>
    <a:fontScheme name="Personnalisé 1">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claires">
  <a:themeElements>
    <a:clrScheme name="LATMOS">
      <a:dk1>
        <a:srgbClr val="000000"/>
      </a:dk1>
      <a:lt1>
        <a:sysClr val="window" lastClr="FFFFFF"/>
      </a:lt1>
      <a:dk2>
        <a:srgbClr val="003761"/>
      </a:dk2>
      <a:lt2>
        <a:srgbClr val="E6ECF4"/>
      </a:lt2>
      <a:accent1>
        <a:srgbClr val="0069B4"/>
      </a:accent1>
      <a:accent2>
        <a:srgbClr val="E6332A"/>
      </a:accent2>
      <a:accent3>
        <a:srgbClr val="AAB2BF"/>
      </a:accent3>
      <a:accent4>
        <a:srgbClr val="F07E26"/>
      </a:accent4>
      <a:accent5>
        <a:srgbClr val="00528C"/>
      </a:accent5>
      <a:accent6>
        <a:srgbClr val="76B82A"/>
      </a:accent6>
      <a:hlink>
        <a:srgbClr val="0094CD"/>
      </a:hlink>
      <a:folHlink>
        <a:srgbClr val="5FC4E1"/>
      </a:folHlink>
    </a:clrScheme>
    <a:fontScheme name="Personnalisé 1">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rganisation claire">
  <a:themeElements>
    <a:clrScheme name="LATMOS">
      <a:dk1>
        <a:srgbClr val="000000"/>
      </a:dk1>
      <a:lt1>
        <a:sysClr val="window" lastClr="FFFFFF"/>
      </a:lt1>
      <a:dk2>
        <a:srgbClr val="003761"/>
      </a:dk2>
      <a:lt2>
        <a:srgbClr val="E6ECF4"/>
      </a:lt2>
      <a:accent1>
        <a:srgbClr val="0069B4"/>
      </a:accent1>
      <a:accent2>
        <a:srgbClr val="E6332A"/>
      </a:accent2>
      <a:accent3>
        <a:srgbClr val="AAB2BF"/>
      </a:accent3>
      <a:accent4>
        <a:srgbClr val="F07E26"/>
      </a:accent4>
      <a:accent5>
        <a:srgbClr val="00528C"/>
      </a:accent5>
      <a:accent6>
        <a:srgbClr val="76B82A"/>
      </a:accent6>
      <a:hlink>
        <a:srgbClr val="0094CD"/>
      </a:hlink>
      <a:folHlink>
        <a:srgbClr val="5FC4E1"/>
      </a:folHlink>
    </a:clrScheme>
    <a:fontScheme name="Personnalisé 1">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rganisation foncée">
  <a:themeElements>
    <a:clrScheme name="LATMOS">
      <a:dk1>
        <a:srgbClr val="000000"/>
      </a:dk1>
      <a:lt1>
        <a:sysClr val="window" lastClr="FFFFFF"/>
      </a:lt1>
      <a:dk2>
        <a:srgbClr val="003761"/>
      </a:dk2>
      <a:lt2>
        <a:srgbClr val="E6ECF4"/>
      </a:lt2>
      <a:accent1>
        <a:srgbClr val="0069B4"/>
      </a:accent1>
      <a:accent2>
        <a:srgbClr val="E6332A"/>
      </a:accent2>
      <a:accent3>
        <a:srgbClr val="AAB2BF"/>
      </a:accent3>
      <a:accent4>
        <a:srgbClr val="F07E26"/>
      </a:accent4>
      <a:accent5>
        <a:srgbClr val="00528C"/>
      </a:accent5>
      <a:accent6>
        <a:srgbClr val="76B82A"/>
      </a:accent6>
      <a:hlink>
        <a:srgbClr val="0094CD"/>
      </a:hlink>
      <a:folHlink>
        <a:srgbClr val="5FC4E1"/>
      </a:folHlink>
    </a:clrScheme>
    <a:fontScheme name="Personnalisé 1">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8102</TotalTime>
  <Words>2168</Words>
  <Application>Microsoft Office PowerPoint</Application>
  <PresentationFormat>Custom</PresentationFormat>
  <Paragraphs>515</Paragraphs>
  <Slides>50</Slides>
  <Notes>40</Notes>
  <HiddenSlides>1</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50</vt:i4>
      </vt:variant>
    </vt:vector>
  </HeadingPairs>
  <TitlesOfParts>
    <vt:vector size="64" baseType="lpstr">
      <vt:lpstr>Aptos</vt:lpstr>
      <vt:lpstr>Arial</vt:lpstr>
      <vt:lpstr>Calibri</vt:lpstr>
      <vt:lpstr>Calibri Light</vt:lpstr>
      <vt:lpstr>Calisto MT</vt:lpstr>
      <vt:lpstr>Footlight MT Light</vt:lpstr>
      <vt:lpstr>Open Sans</vt:lpstr>
      <vt:lpstr>Times New Roman</vt:lpstr>
      <vt:lpstr>Wingdings</vt:lpstr>
      <vt:lpstr>Slides début, chapitre et fin</vt:lpstr>
      <vt:lpstr>Slides foncées</vt:lpstr>
      <vt:lpstr>Slides claires</vt:lpstr>
      <vt:lpstr>Organisation claire</vt:lpstr>
      <vt:lpstr>Organisation foncée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Gaëlle Katchourine</dc:creator>
  <cp:lastModifiedBy>Matias NOTONICA</cp:lastModifiedBy>
  <cp:revision>167</cp:revision>
  <dcterms:created xsi:type="dcterms:W3CDTF">2018-08-10T09:28:19Z</dcterms:created>
  <dcterms:modified xsi:type="dcterms:W3CDTF">2026-06-03T03:19:50Z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2018-08-10T00:00:00Z</vt:filetime>
  </property>
  <property fmtid="{D5CDD505-2E9C-101B-9397-08002B2CF9AE}" pid="3" name="Creator">
    <vt:lpwstr>Adobe InDesign CC 13.1 (Windows)</vt:lpwstr>
  </property>
  <property fmtid="{D5CDD505-2E9C-101B-9397-08002B2CF9AE}" pid="4" name="LastSaved">
    <vt:filetime>2018-08-10T00:00:00Z</vt:filetime>
  </property>
</Properties>
</file>