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2" r:id="rId2"/>
    <p:sldMasterId id="2147483712" r:id="rId3"/>
  </p:sldMasterIdLst>
  <p:notesMasterIdLst>
    <p:notesMasterId r:id="rId20"/>
  </p:notesMasterIdLst>
  <p:sldIdLst>
    <p:sldId id="516" r:id="rId4"/>
    <p:sldId id="649" r:id="rId5"/>
    <p:sldId id="518" r:id="rId6"/>
    <p:sldId id="309" r:id="rId7"/>
    <p:sldId id="650" r:id="rId8"/>
    <p:sldId id="645" r:id="rId9"/>
    <p:sldId id="634" r:id="rId10"/>
    <p:sldId id="274" r:id="rId11"/>
    <p:sldId id="275" r:id="rId12"/>
    <p:sldId id="643" r:id="rId13"/>
    <p:sldId id="281" r:id="rId14"/>
    <p:sldId id="271" r:id="rId15"/>
    <p:sldId id="272" r:id="rId16"/>
    <p:sldId id="646" r:id="rId17"/>
    <p:sldId id="647" r:id="rId18"/>
    <p:sldId id="648"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B60EE7-9E3E-4C71-8110-B3FBA9FE7AD0}" type="datetimeFigureOut">
              <a:rPr lang="fr-FR" smtClean="0"/>
              <a:t>08/01/2024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3074E5-8AAA-4911-AE95-E293EBE9F64A}" type="slidenum">
              <a:rPr lang="fr-FR" smtClean="0"/>
              <a:t>‹N°›</a:t>
            </a:fld>
            <a:endParaRPr lang="fr-FR"/>
          </a:p>
        </p:txBody>
      </p:sp>
    </p:spTree>
    <p:extLst>
      <p:ext uri="{BB962C8B-B14F-4D97-AF65-F5344CB8AC3E}">
        <p14:creationId xmlns:p14="http://schemas.microsoft.com/office/powerpoint/2010/main" val="75874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6240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818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358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5805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6CD8F-B7ED-4A05-9FB1-A01CC0EF02CC}"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5011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bwMode="gray">
          <a:xfrm>
            <a:off x="2280000" y="1757981"/>
            <a:ext cx="4728000" cy="5100020"/>
          </a:xfrm>
          <a:solidFill>
            <a:schemeClr val="accent4">
              <a:alpha val="60000"/>
            </a:schemeClr>
          </a:solidFill>
        </p:spPr>
        <p:txBody>
          <a:bodyPr lIns="144000" tIns="90000"/>
          <a:lstStyle>
            <a:lvl1pPr marL="0" indent="0" algn="l">
              <a:spcAft>
                <a:spcPts val="0"/>
              </a:spcAft>
              <a:buNone/>
              <a:defRPr sz="1800" b="0" cap="all" baseline="0">
                <a:solidFill>
                  <a:schemeClr val="bg1"/>
                </a:solidFill>
              </a:defRPr>
            </a:lvl1pPr>
            <a:lvl2pPr marL="4233" indent="0" algn="l">
              <a:spcBef>
                <a:spcPts val="1333"/>
              </a:spcBef>
              <a:buNone/>
              <a:defRPr sz="1267" b="1" cap="all" baseline="0">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Sous-titre</a:t>
            </a:r>
            <a:br>
              <a:rPr lang="fr-FR" dirty="0"/>
            </a:br>
            <a:r>
              <a:rPr lang="fr-FR" dirty="0"/>
              <a:t>et description</a:t>
            </a:r>
          </a:p>
          <a:p>
            <a:pPr lvl="1"/>
            <a:r>
              <a:rPr lang="fr-FR" dirty="0"/>
              <a:t>date</a:t>
            </a:r>
          </a:p>
        </p:txBody>
      </p:sp>
      <p:sp>
        <p:nvSpPr>
          <p:cNvPr id="7" name="Titre 6"/>
          <p:cNvSpPr>
            <a:spLocks noGrp="1"/>
          </p:cNvSpPr>
          <p:nvPr>
            <p:ph type="title" hasCustomPrompt="1"/>
          </p:nvPr>
        </p:nvSpPr>
        <p:spPr bwMode="gray">
          <a:xfrm>
            <a:off x="2280000" y="0"/>
            <a:ext cx="9133067" cy="1591288"/>
          </a:xfrm>
        </p:spPr>
        <p:txBody>
          <a:bodyPr/>
          <a:lstStyle>
            <a:lvl1pPr>
              <a:lnSpc>
                <a:spcPct val="97000"/>
              </a:lnSpc>
              <a:defRPr sz="2600" b="1">
                <a:solidFill>
                  <a:schemeClr val="accent4"/>
                </a:solidFill>
                <a:latin typeface="+mn-lt"/>
              </a:defRPr>
            </a:lvl1pPr>
          </a:lstStyle>
          <a:p>
            <a:r>
              <a:rPr lang="fr-FR" dirty="0"/>
              <a:t>Titre</a:t>
            </a:r>
          </a:p>
        </p:txBody>
      </p:sp>
      <p:sp>
        <p:nvSpPr>
          <p:cNvPr id="8" name="Espace réservé de la date 7"/>
          <p:cNvSpPr>
            <a:spLocks noGrp="1"/>
          </p:cNvSpPr>
          <p:nvPr>
            <p:ph type="dt" sz="half" idx="10"/>
          </p:nvPr>
        </p:nvSpPr>
        <p:spPr bwMode="gray">
          <a:xfrm>
            <a:off x="0" y="6618000"/>
            <a:ext cx="240000" cy="240000"/>
          </a:xfrm>
        </p:spPr>
        <p:txBody>
          <a:bodyPr/>
          <a:lstStyle/>
          <a:p>
            <a:r>
              <a:rPr lang="fr-FR">
                <a:solidFill>
                  <a:srgbClr val="FFFFFF">
                    <a:alpha val="0"/>
                  </a:srgbClr>
                </a:solidFill>
              </a:rPr>
              <a:t>Date</a:t>
            </a:r>
            <a:endParaRPr lang="fr-FR" dirty="0">
              <a:solidFill>
                <a:srgbClr val="FFFFFF">
                  <a:alpha val="0"/>
                </a:srgbClr>
              </a:solidFill>
            </a:endParaRPr>
          </a:p>
        </p:txBody>
      </p:sp>
      <p:sp>
        <p:nvSpPr>
          <p:cNvPr id="9" name="Espace réservé du pied de page 8"/>
          <p:cNvSpPr>
            <a:spLocks noGrp="1"/>
          </p:cNvSpPr>
          <p:nvPr>
            <p:ph type="ftr" sz="quarter" idx="11"/>
          </p:nvPr>
        </p:nvSpPr>
        <p:spPr bwMode="gray">
          <a:xfrm>
            <a:off x="0" y="6618000"/>
            <a:ext cx="240000" cy="240000"/>
          </a:xfrm>
          <a:prstGeom prst="rect">
            <a:avLst/>
          </a:prstGeom>
        </p:spPr>
        <p:txBody>
          <a:bodyPr/>
          <a:lstStyle>
            <a:lvl1pPr>
              <a:defRPr sz="133">
                <a:solidFill>
                  <a:schemeClr val="tx1">
                    <a:alpha val="0"/>
                  </a:schemeClr>
                </a:solidFill>
              </a:defRPr>
            </a:lvl1pPr>
          </a:lstStyle>
          <a:p>
            <a:pPr algn="r"/>
            <a:r>
              <a:rPr lang="fr-FR">
                <a:solidFill>
                  <a:prstClr val="black">
                    <a:alpha val="0"/>
                  </a:prstClr>
                </a:solidFill>
              </a:rPr>
              <a:t>DIRECTION DE LA COMMINICATION  TITRE DU DOCUMENT  mois 00, 2018</a:t>
            </a:r>
            <a:endParaRPr lang="fr-FR" dirty="0">
              <a:solidFill>
                <a:prstClr val="black">
                  <a:alpha val="0"/>
                </a:prstClr>
              </a:solidFill>
            </a:endParaRPr>
          </a:p>
        </p:txBody>
      </p:sp>
      <p:sp>
        <p:nvSpPr>
          <p:cNvPr id="10" name="Espace réservé du numéro de diapositive 9"/>
          <p:cNvSpPr>
            <a:spLocks noGrp="1"/>
          </p:cNvSpPr>
          <p:nvPr>
            <p:ph type="sldNum" sz="quarter" idx="12"/>
          </p:nvPr>
        </p:nvSpPr>
        <p:spPr bwMode="gray">
          <a:xfrm>
            <a:off x="0" y="6618000"/>
            <a:ext cx="240000" cy="240000"/>
          </a:xfrm>
        </p:spPr>
        <p:txBody>
          <a:bodyPr/>
          <a:lstStyle>
            <a:lvl1pPr>
              <a:defRPr sz="133">
                <a:solidFill>
                  <a:schemeClr val="tx1">
                    <a:alpha val="0"/>
                  </a:schemeClr>
                </a:solidFill>
              </a:defRPr>
            </a:lvl1pPr>
          </a:lstStyle>
          <a:p>
            <a:fld id="{733122C9-A0B9-462F-8757-0847AD287B63}" type="slidenum">
              <a:rPr lang="fr-FR" smtClean="0">
                <a:solidFill>
                  <a:prstClr val="black">
                    <a:alpha val="0"/>
                  </a:prstClr>
                </a:solidFill>
              </a:rPr>
              <a:pPr/>
              <a:t>‹N°›</a:t>
            </a:fld>
            <a:endParaRPr lang="fr-FR" dirty="0">
              <a:solidFill>
                <a:prstClr val="black">
                  <a:alpha val="0"/>
                </a:prstClr>
              </a:solidFill>
            </a:endParaRPr>
          </a:p>
        </p:txBody>
      </p:sp>
      <p:sp>
        <p:nvSpPr>
          <p:cNvPr id="5" name="Espace réservé du texte 4"/>
          <p:cNvSpPr>
            <a:spLocks noGrp="1"/>
          </p:cNvSpPr>
          <p:nvPr>
            <p:ph type="body" sz="quarter" idx="13" hasCustomPrompt="1"/>
          </p:nvPr>
        </p:nvSpPr>
        <p:spPr bwMode="gray">
          <a:xfrm>
            <a:off x="2696375" y="6108132"/>
            <a:ext cx="4311727" cy="433917"/>
          </a:xfrm>
        </p:spPr>
        <p:txBody>
          <a:bodyPr anchor="b" anchorCtr="0"/>
          <a:lstStyle>
            <a:lvl1pPr>
              <a:defRPr sz="1400">
                <a:solidFill>
                  <a:schemeClr val="bg1"/>
                </a:solidFill>
              </a:defRPr>
            </a:lvl1pPr>
          </a:lstStyle>
          <a:p>
            <a:pPr lvl="0"/>
            <a:r>
              <a:rPr lang="fr-FR" dirty="0"/>
              <a:t>CNRS - Nom du département</a:t>
            </a:r>
          </a:p>
        </p:txBody>
      </p:sp>
      <p:sp>
        <p:nvSpPr>
          <p:cNvPr id="11" name="Espace réservé pour une image  10"/>
          <p:cNvSpPr>
            <a:spLocks noGrp="1"/>
          </p:cNvSpPr>
          <p:nvPr>
            <p:ph type="pic" sz="quarter" idx="14" hasCustomPrompt="1"/>
          </p:nvPr>
        </p:nvSpPr>
        <p:spPr bwMode="gray">
          <a:xfrm>
            <a:off x="1" y="2249371"/>
            <a:ext cx="12190193" cy="4608629"/>
          </a:xfrm>
          <a:solidFill>
            <a:schemeClr val="bg1">
              <a:lumMod val="95000"/>
            </a:schemeClr>
          </a:solidFill>
        </p:spPr>
        <p:txBody>
          <a:bodyPr tIns="126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333" b="0" baseline="0">
                <a:solidFill>
                  <a:schemeClr val="tx1"/>
                </a:solidFill>
                <a:latin typeface="+mn-lt"/>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84087" y="476672"/>
            <a:ext cx="1063275" cy="1063275"/>
          </a:xfrm>
          <a:prstGeom prst="rect">
            <a:avLst/>
          </a:prstGeom>
        </p:spPr>
      </p:pic>
    </p:spTree>
    <p:extLst>
      <p:ext uri="{BB962C8B-B14F-4D97-AF65-F5344CB8AC3E}">
        <p14:creationId xmlns:p14="http://schemas.microsoft.com/office/powerpoint/2010/main" val="1099781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userDrawn="1">
  <p:cSld name="Texte 1 col + 1 photo">
    <p:spTree>
      <p:nvGrpSpPr>
        <p:cNvPr id="1" name=""/>
        <p:cNvGrpSpPr/>
        <p:nvPr/>
      </p:nvGrpSpPr>
      <p:grpSpPr bwMode="auto">
        <a:xfrm>
          <a:off x="0" y="0"/>
          <a:ext cx="0" cy="0"/>
          <a:chOff x="0" y="0"/>
          <a:chExt cx="0" cy="0"/>
        </a:xfrm>
      </p:grpSpPr>
      <p:pic>
        <p:nvPicPr>
          <p:cNvPr id="12" name="Image 6"/>
          <p:cNvPicPr>
            <a:picLocks noChangeAspect="1"/>
          </p:cNvPicPr>
          <p:nvPr userDrawn="1"/>
        </p:nvPicPr>
        <p:blipFill>
          <a:blip r:embed="rId2"/>
          <a:stretch/>
        </p:blipFill>
        <p:spPr bwMode="gray">
          <a:xfrm>
            <a:off x="95393" y="6142566"/>
            <a:ext cx="622433" cy="622433"/>
          </a:xfrm>
          <a:prstGeom prst="rect">
            <a:avLst/>
          </a:prstGeom>
          <a:ln>
            <a:noFill/>
          </a:ln>
        </p:spPr>
      </p:pic>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23" name="Espace réservé du texte 22"/>
          <p:cNvSpPr>
            <a:spLocks noGrp="1"/>
          </p:cNvSpPr>
          <p:nvPr>
            <p:ph type="body" sz="quarter" idx="15" hasCustomPrompt="1"/>
          </p:nvPr>
        </p:nvSpPr>
        <p:spPr bwMode="auto">
          <a:xfrm>
            <a:off x="810687" y="1440000"/>
            <a:ext cx="3960704" cy="4560000"/>
          </a:xfrm>
          <a:prstGeom prst="rect">
            <a:avLst/>
          </a:prstGeom>
        </p:spPr>
        <p:txBody>
          <a:bodyPr lIns="0" tIns="0" rIns="0" bIns="0"/>
          <a:lstStyle>
            <a:lvl1pPr marL="0" indent="0">
              <a:buFontTx/>
              <a:buNone/>
              <a:defRPr sz="2133" b="1" i="0">
                <a:solidFill>
                  <a:schemeClr val="accent4"/>
                </a:solidFill>
                <a:latin typeface="+mn-lt"/>
              </a:defRPr>
            </a:lvl1pPr>
            <a:lvl2pPr marL="609585" indent="0">
              <a:buClr>
                <a:schemeClr val="accent4"/>
              </a:buClr>
              <a:buFontTx/>
              <a:buNone/>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defRPr/>
            </a:pPr>
            <a:r>
              <a:rPr lang="fr-FR"/>
              <a:t>Cliquez pour insérer du texte</a:t>
            </a:r>
            <a:endParaRPr/>
          </a:p>
          <a:p>
            <a:pPr lvl="1">
              <a:defRPr/>
            </a:pPr>
            <a:r>
              <a:rPr lang="fr-FR"/>
              <a:t>Deuxième niveau</a:t>
            </a:r>
            <a:br>
              <a:rPr lang="fr-FR"/>
            </a:br>
            <a:r>
              <a:rPr lang="fr-FR"/>
              <a:t>jhywj chwjgvjchxgvxcjhgv jcjwxgcvjxgvjhcgwjghj</a:t>
            </a:r>
            <a:endParaRPr/>
          </a:p>
        </p:txBody>
      </p:sp>
      <p:sp>
        <p:nvSpPr>
          <p:cNvPr id="22" name="Espace réservé pour une image  5"/>
          <p:cNvSpPr>
            <a:spLocks noGrp="1"/>
          </p:cNvSpPr>
          <p:nvPr>
            <p:ph type="pic" sz="quarter" idx="17" hasCustomPrompt="1"/>
          </p:nvPr>
        </p:nvSpPr>
        <p:spPr bwMode="auto">
          <a:xfrm>
            <a:off x="5434770" y="1439999"/>
            <a:ext cx="5736113" cy="3945807"/>
          </a:xfrm>
          <a:prstGeom prst="rect">
            <a:avLst/>
          </a:prstGeom>
          <a:solidFill>
            <a:schemeClr val="bg1">
              <a:lumMod val="95000"/>
            </a:schemeClr>
          </a:solidFill>
        </p:spPr>
        <p:txBody>
          <a:bodyPr lIns="864000" tIns="827999" rIns="864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25" name="Espace réservé du texte 22"/>
          <p:cNvSpPr>
            <a:spLocks noGrp="1"/>
          </p:cNvSpPr>
          <p:nvPr>
            <p:ph type="body" sz="quarter" idx="18" hasCustomPrompt="1"/>
          </p:nvPr>
        </p:nvSpPr>
        <p:spPr bwMode="auto">
          <a:xfrm>
            <a:off x="5434772" y="5594218"/>
            <a:ext cx="5736995" cy="408649"/>
          </a:xfrm>
          <a:prstGeom prst="rect">
            <a:avLst/>
          </a:prstGeom>
        </p:spPr>
        <p:txBody>
          <a:bodyPr lIns="0" tIns="0" rIns="0" bIns="0" numCol="1" spcCol="900000"/>
          <a:lstStyle>
            <a:lvl1pPr marL="0" indent="0">
              <a:spcBef>
                <a:spcPts val="0"/>
              </a:spcBef>
              <a:buFontTx/>
              <a:buNone/>
              <a:defRPr lang="fr-FR" sz="1067" b="0">
                <a:solidFill>
                  <a:schemeClr val="bg2"/>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photo</a:t>
            </a:r>
            <a:endParaRPr/>
          </a:p>
        </p:txBody>
      </p:sp>
      <p:sp>
        <p:nvSpPr>
          <p:cNvPr id="16" name="Rectangle 15"/>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7" name="Rectangle 16"/>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8"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239319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userDrawn="1">
  <p:cSld name="Texte message court">
    <p:spTree>
      <p:nvGrpSpPr>
        <p:cNvPr id="1" name=""/>
        <p:cNvGrpSpPr/>
        <p:nvPr/>
      </p:nvGrpSpPr>
      <p:grpSpPr bwMode="auto">
        <a:xfrm>
          <a:off x="0" y="0"/>
          <a:ext cx="0" cy="0"/>
          <a:chOff x="0" y="0"/>
          <a:chExt cx="0" cy="0"/>
        </a:xfrm>
      </p:grpSpPr>
      <p:pic>
        <p:nvPicPr>
          <p:cNvPr id="12" name="Image 6"/>
          <p:cNvPicPr>
            <a:picLocks noChangeAspect="1"/>
          </p:cNvPicPr>
          <p:nvPr userDrawn="1"/>
        </p:nvPicPr>
        <p:blipFill>
          <a:blip r:embed="rId2"/>
          <a:stretch/>
        </p:blipFill>
        <p:spPr bwMode="gray">
          <a:xfrm>
            <a:off x="95393" y="6142566"/>
            <a:ext cx="622433" cy="622433"/>
          </a:xfrm>
          <a:prstGeom prst="rect">
            <a:avLst/>
          </a:prstGeom>
          <a:ln>
            <a:noFill/>
          </a:ln>
        </p:spPr>
      </p:pic>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21" name="Espace réservé du texte 20"/>
          <p:cNvSpPr>
            <a:spLocks noGrp="1"/>
          </p:cNvSpPr>
          <p:nvPr>
            <p:ph type="body" sz="quarter" idx="14" hasCustomPrompt="1"/>
          </p:nvPr>
        </p:nvSpPr>
        <p:spPr bwMode="auto">
          <a:xfrm>
            <a:off x="1862951" y="1432985"/>
            <a:ext cx="8476581" cy="4569884"/>
          </a:xfrm>
          <a:prstGeom prst="rect">
            <a:avLst/>
          </a:prstGeom>
          <a:noFill/>
        </p:spPr>
        <p:txBody>
          <a:bodyPr wrap="square" lIns="0" tIns="0" rIns="0" bIns="0" anchor="ctr" anchorCtr="0">
            <a:noAutofit/>
          </a:bodyPr>
          <a:lstStyle>
            <a:lvl1pPr marL="0" indent="0" algn="ctr">
              <a:lnSpc>
                <a:spcPct val="95000"/>
              </a:lnSpc>
              <a:spcBef>
                <a:spcPts val="2133"/>
              </a:spcBef>
              <a:buFontTx/>
              <a:buNone/>
              <a:defRPr sz="3733" b="1">
                <a:solidFill>
                  <a:schemeClr val="accent5"/>
                </a:solidFill>
              </a:defRPr>
            </a:lvl1pPr>
          </a:lstStyle>
          <a:p>
            <a:pPr lvl="0">
              <a:defRPr/>
            </a:pPr>
            <a:r>
              <a:rPr lang="fr-FR"/>
              <a:t>Texte message court                               Ovit moluptae nonemquatem. Aces</a:t>
            </a:r>
            <a:endParaRPr/>
          </a:p>
          <a:p>
            <a:pPr lvl="0">
              <a:defRPr/>
            </a:pPr>
            <a:r>
              <a:rPr lang="fr-FR"/>
              <a:t>ipitia neseque sinctur aute dolenih icillenimini imincitam, quossit ut aut aut vendipsum experciam</a:t>
            </a:r>
            <a:endParaRPr/>
          </a:p>
        </p:txBody>
      </p:sp>
      <p:sp>
        <p:nvSpPr>
          <p:cNvPr id="16" name="Rectangle 15"/>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7" name="Rectangle 16"/>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8"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342764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itre de présentation vierge">
    <p:spTree>
      <p:nvGrpSpPr>
        <p:cNvPr id="1" name=""/>
        <p:cNvGrpSpPr/>
        <p:nvPr/>
      </p:nvGrpSpPr>
      <p:grpSpPr bwMode="auto">
        <a:xfrm>
          <a:off x="0" y="0"/>
          <a:ext cx="0" cy="0"/>
          <a:chOff x="0" y="0"/>
          <a:chExt cx="0" cy="0"/>
        </a:xfrm>
      </p:grpSpPr>
      <p:pic>
        <p:nvPicPr>
          <p:cNvPr id="9" name="Image 8"/>
          <p:cNvPicPr>
            <a:picLocks noChangeAspect="1"/>
          </p:cNvPicPr>
          <p:nvPr userDrawn="1"/>
        </p:nvPicPr>
        <p:blipFill>
          <a:blip r:embed="rId2"/>
          <a:stretch/>
        </p:blipFill>
        <p:spPr bwMode="gray">
          <a:xfrm>
            <a:off x="470208" y="470400"/>
            <a:ext cx="1008000" cy="1008000"/>
          </a:xfrm>
          <a:prstGeom prst="rect">
            <a:avLst/>
          </a:prstGeom>
        </p:spPr>
      </p:pic>
      <p:sp>
        <p:nvSpPr>
          <p:cNvPr id="14" name="Espace réservé du texte 13"/>
          <p:cNvSpPr>
            <a:spLocks noGrp="1"/>
          </p:cNvSpPr>
          <p:nvPr>
            <p:ph type="body" sz="quarter" idx="16" hasCustomPrompt="1"/>
          </p:nvPr>
        </p:nvSpPr>
        <p:spPr bwMode="auto">
          <a:xfrm>
            <a:off x="2280001" y="470400"/>
            <a:ext cx="5280000" cy="1127301"/>
          </a:xfrm>
          <a:prstGeom prst="rect">
            <a:avLst/>
          </a:prstGeom>
        </p:spPr>
        <p:txBody>
          <a:bodyPr wrap="square" lIns="0" tIns="0" rIns="0" bIns="0" anchor="b" anchorCtr="0"/>
          <a:lstStyle>
            <a:lvl1pPr marL="0" indent="0">
              <a:lnSpc>
                <a:spcPts val="2987"/>
              </a:lnSpc>
              <a:spcBef>
                <a:spcPts val="0"/>
              </a:spcBef>
              <a:buFontTx/>
              <a:buNone/>
              <a:defRPr sz="2600" b="1" i="0">
                <a:solidFill>
                  <a:schemeClr val="accent4"/>
                </a:solidFill>
                <a:latin typeface="Arial"/>
                <a:cs typeface="Arial"/>
              </a:defRPr>
            </a:lvl1pPr>
            <a:lvl2pPr marL="609585" indent="0">
              <a:buFontTx/>
              <a:buNone/>
              <a:defRPr sz="2600">
                <a:solidFill>
                  <a:schemeClr val="bg2"/>
                </a:solidFill>
                <a:latin typeface="+mj-lt"/>
              </a:defRPr>
            </a:lvl2pPr>
            <a:lvl3pPr marL="1219170" indent="0">
              <a:buFontTx/>
              <a:buNone/>
              <a:defRPr sz="2600">
                <a:solidFill>
                  <a:schemeClr val="bg2"/>
                </a:solidFill>
                <a:latin typeface="+mj-lt"/>
              </a:defRPr>
            </a:lvl3pPr>
            <a:lvl4pPr>
              <a:buFontTx/>
              <a:buNone/>
              <a:defRPr sz="2600">
                <a:solidFill>
                  <a:schemeClr val="bg2"/>
                </a:solidFill>
                <a:latin typeface="+mj-lt"/>
              </a:defRPr>
            </a:lvl4pPr>
            <a:lvl5pPr>
              <a:buFontTx/>
              <a:buNone/>
              <a:defRPr sz="2600">
                <a:solidFill>
                  <a:schemeClr val="bg2"/>
                </a:solidFill>
                <a:latin typeface="+mj-lt"/>
              </a:defRPr>
            </a:lvl5pPr>
          </a:lstStyle>
          <a:p>
            <a:pPr lvl="0">
              <a:defRPr/>
            </a:pPr>
            <a:r>
              <a:rPr lang="fr-FR"/>
              <a:t>OPTION DE TITRE LONG      AVEC LE NOMBRE                     DE 3 LIGNES MAXIMUM</a:t>
            </a:r>
            <a:endParaRPr/>
          </a:p>
        </p:txBody>
      </p:sp>
      <p:sp>
        <p:nvSpPr>
          <p:cNvPr id="10" name="Espace réservé du texte 20"/>
          <p:cNvSpPr>
            <a:spLocks noGrp="1"/>
          </p:cNvSpPr>
          <p:nvPr>
            <p:ph type="body" sz="quarter" idx="14" hasCustomPrompt="1"/>
          </p:nvPr>
        </p:nvSpPr>
        <p:spPr bwMode="auto">
          <a:xfrm>
            <a:off x="2497222" y="4757017"/>
            <a:ext cx="4415999" cy="383116"/>
          </a:xfrm>
          <a:prstGeom prst="rect">
            <a:avLst/>
          </a:prstGeom>
        </p:spPr>
        <p:txBody>
          <a:bodyPr lIns="0" tIns="0" rIns="0" bIns="0" anchor="ctr" anchorCtr="0"/>
          <a:lstStyle>
            <a:lvl1pPr marL="0" indent="0">
              <a:buFontTx/>
              <a:buNone/>
              <a:defRPr sz="1267" b="1" i="0">
                <a:solidFill>
                  <a:schemeClr val="bg1"/>
                </a:solidFill>
                <a:latin typeface="Arial"/>
                <a:cs typeface="Arial"/>
              </a:defRPr>
            </a:lvl1pPr>
          </a:lstStyle>
          <a:p>
            <a:pPr>
              <a:defRPr/>
            </a:pPr>
            <a:r>
              <a:rPr lang="fr-FR"/>
              <a:t>13 MAI 2019 (Insérez date du jour)</a:t>
            </a:r>
            <a:endParaRPr/>
          </a:p>
        </p:txBody>
      </p:sp>
      <p:sp>
        <p:nvSpPr>
          <p:cNvPr id="11" name="Espace réservé du texte 22"/>
          <p:cNvSpPr>
            <a:spLocks noGrp="1"/>
          </p:cNvSpPr>
          <p:nvPr>
            <p:ph type="body" sz="quarter" idx="15" hasCustomPrompt="1"/>
          </p:nvPr>
        </p:nvSpPr>
        <p:spPr bwMode="auto">
          <a:xfrm>
            <a:off x="2497223" y="5818073"/>
            <a:ext cx="4415999" cy="794616"/>
          </a:xfrm>
          <a:prstGeom prst="rect">
            <a:avLst/>
          </a:prstGeom>
        </p:spPr>
        <p:txBody>
          <a:bodyPr lIns="0" tIns="0" rIns="0" bIns="0" anchor="b" anchorCtr="0"/>
          <a:lstStyle>
            <a:lvl1pPr marL="0" indent="0">
              <a:buFontTx/>
              <a:buNone/>
              <a:defRPr sz="1400" b="0" i="0">
                <a:solidFill>
                  <a:schemeClr val="bg1"/>
                </a:solidFill>
                <a:latin typeface="Arial"/>
                <a:cs typeface="Arial"/>
              </a:defRPr>
            </a:lvl1pPr>
          </a:lstStyle>
          <a:p>
            <a:pPr>
              <a:defRPr/>
            </a:pPr>
            <a:r>
              <a:rPr lang="fr-FR"/>
              <a:t>CNRS – Nom du laboratoire/direction</a:t>
            </a:r>
            <a:endParaRPr/>
          </a:p>
        </p:txBody>
      </p:sp>
      <p:sp>
        <p:nvSpPr>
          <p:cNvPr id="8" name="Espace réservé pour une image  5"/>
          <p:cNvSpPr>
            <a:spLocks noGrp="1"/>
          </p:cNvSpPr>
          <p:nvPr>
            <p:ph type="pic" sz="quarter" idx="17" hasCustomPrompt="1"/>
          </p:nvPr>
        </p:nvSpPr>
        <p:spPr bwMode="auto">
          <a:xfrm>
            <a:off x="0" y="2336400"/>
            <a:ext cx="12192000" cy="4521600"/>
          </a:xfrm>
          <a:prstGeom prst="rect">
            <a:avLst/>
          </a:prstGeom>
          <a:solidFill>
            <a:schemeClr val="bg1">
              <a:lumMod val="95000"/>
            </a:schemeClr>
          </a:solidFill>
          <a:ln>
            <a:noFill/>
          </a:ln>
        </p:spPr>
        <p:txBody>
          <a:bodyPr lIns="1440000" tIns="1224000" rIns="1440000"/>
          <a:lstStyle>
            <a:lvl1pPr marL="0" marR="0" indent="0" algn="l"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 puis placez en arrière-plan</a:t>
            </a:r>
            <a:endParaRPr/>
          </a:p>
        </p:txBody>
      </p:sp>
      <p:pic>
        <p:nvPicPr>
          <p:cNvPr id="2" name="Image 1"/>
          <p:cNvPicPr>
            <a:picLocks noChangeAspect="1"/>
          </p:cNvPicPr>
          <p:nvPr userDrawn="1"/>
        </p:nvPicPr>
        <p:blipFill>
          <a:blip r:embed="rId3"/>
          <a:stretch/>
        </p:blipFill>
        <p:spPr bwMode="auto">
          <a:xfrm>
            <a:off x="10560675" y="1626816"/>
            <a:ext cx="1571223" cy="709584"/>
          </a:xfrm>
          <a:prstGeom prst="rect">
            <a:avLst/>
          </a:prstGeom>
        </p:spPr>
      </p:pic>
      <p:sp>
        <p:nvSpPr>
          <p:cNvPr id="7" name="Sous-titre 4"/>
          <p:cNvSpPr>
            <a:spLocks noGrp="1"/>
          </p:cNvSpPr>
          <p:nvPr>
            <p:ph type="subTitle" idx="1" hasCustomPrompt="1"/>
          </p:nvPr>
        </p:nvSpPr>
        <p:spPr bwMode="gray">
          <a:xfrm>
            <a:off x="2280000" y="1757981"/>
            <a:ext cx="5280000" cy="5100020"/>
          </a:xfrm>
          <a:prstGeom prst="rect">
            <a:avLst/>
          </a:prstGeom>
          <a:solidFill>
            <a:schemeClr val="accent4">
              <a:alpha val="60000"/>
            </a:schemeClr>
          </a:solidFill>
        </p:spPr>
        <p:txBody>
          <a:bodyPr lIns="144000" tIns="90000"/>
          <a:lstStyle>
            <a:lvl1pPr marL="0" indent="0">
              <a:lnSpc>
                <a:spcPct val="93000"/>
              </a:lnSpc>
              <a:spcAft>
                <a:spcPts val="0"/>
              </a:spcAft>
              <a:buFontTx/>
              <a:buNone/>
              <a:defRPr sz="1800" b="0" i="0">
                <a:solidFill>
                  <a:schemeClr val="bg1"/>
                </a:solidFill>
                <a:latin typeface="Arial"/>
                <a:cs typeface="Arial"/>
              </a:defRPr>
            </a:lvl1pPr>
            <a:lvl2pPr marL="2116" indent="0">
              <a:buFontTx/>
              <a:buNone/>
              <a:defRPr sz="1267" b="1">
                <a:solidFill>
                  <a:schemeClr val="bg1"/>
                </a:solidFill>
              </a:defRPr>
            </a:lvl2pPr>
          </a:lstStyle>
          <a:p>
            <a:pPr>
              <a:defRPr/>
            </a:pPr>
            <a:r>
              <a:rPr lang="fr-FR"/>
              <a:t>SOUS TITRE ET DESCRIPTION SUR PLUSIEURS LIGNES POSSIBLE</a:t>
            </a:r>
            <a:endParaRPr/>
          </a:p>
        </p:txBody>
      </p:sp>
    </p:spTree>
    <p:extLst>
      <p:ext uri="{BB962C8B-B14F-4D97-AF65-F5344CB8AC3E}">
        <p14:creationId xmlns:p14="http://schemas.microsoft.com/office/powerpoint/2010/main" val="713211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ntercalaire photo vierge">
    <p:spTree>
      <p:nvGrpSpPr>
        <p:cNvPr id="1" name=""/>
        <p:cNvGrpSpPr/>
        <p:nvPr/>
      </p:nvGrpSpPr>
      <p:grpSpPr bwMode="auto">
        <a:xfrm>
          <a:off x="0" y="0"/>
          <a:ext cx="0" cy="0"/>
          <a:chOff x="0" y="0"/>
          <a:chExt cx="0" cy="0"/>
        </a:xfrm>
      </p:grpSpPr>
      <p:sp>
        <p:nvSpPr>
          <p:cNvPr id="11" name="Espace réservé pour une image  5"/>
          <p:cNvSpPr>
            <a:spLocks noGrp="1"/>
          </p:cNvSpPr>
          <p:nvPr>
            <p:ph type="pic" sz="quarter" idx="17" hasCustomPrompt="1"/>
          </p:nvPr>
        </p:nvSpPr>
        <p:spPr bwMode="auto">
          <a:xfrm>
            <a:off x="0" y="0"/>
            <a:ext cx="12192000" cy="6048000"/>
          </a:xfrm>
          <a:prstGeom prst="rect">
            <a:avLst/>
          </a:prstGeom>
          <a:solidFill>
            <a:schemeClr val="bg1">
              <a:lumMod val="95000"/>
            </a:schemeClr>
          </a:solidFill>
          <a:ln>
            <a:noFill/>
          </a:ln>
        </p:spPr>
        <p:txBody>
          <a:bodyPr lIns="5400000" tIns="2052000" rIns="1584000"/>
          <a:lstStyle>
            <a:lvl1pPr marL="0" marR="0" indent="0" algn="l"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centrale pour insérer une image</a:t>
            </a:r>
            <a:endParaRPr/>
          </a:p>
        </p:txBody>
      </p:sp>
      <p:sp>
        <p:nvSpPr>
          <p:cNvPr id="4"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pic>
        <p:nvPicPr>
          <p:cNvPr id="12" name="Image 6"/>
          <p:cNvPicPr>
            <a:picLocks noChangeAspect="1"/>
          </p:cNvPicPr>
          <p:nvPr userDrawn="1"/>
        </p:nvPicPr>
        <p:blipFill>
          <a:blip r:embed="rId2"/>
          <a:stretch/>
        </p:blipFill>
        <p:spPr bwMode="gray">
          <a:xfrm>
            <a:off x="95393" y="6142566"/>
            <a:ext cx="622433" cy="622433"/>
          </a:xfrm>
          <a:prstGeom prst="rect">
            <a:avLst/>
          </a:prstGeom>
          <a:ln>
            <a:noFill/>
          </a:ln>
        </p:spPr>
      </p:pic>
      <p:sp>
        <p:nvSpPr>
          <p:cNvPr id="15" name="Sous-titre 2"/>
          <p:cNvSpPr>
            <a:spLocks noGrp="1"/>
          </p:cNvSpPr>
          <p:nvPr>
            <p:ph type="subTitle" idx="1" hasCustomPrompt="1"/>
          </p:nvPr>
        </p:nvSpPr>
        <p:spPr bwMode="gray">
          <a:xfrm>
            <a:off x="816000" y="2058000"/>
            <a:ext cx="5280000" cy="4800000"/>
          </a:xfrm>
          <a:prstGeom prst="rect">
            <a:avLst/>
          </a:prstGeom>
          <a:solidFill>
            <a:schemeClr val="accent6">
              <a:alpha val="70000"/>
            </a:schemeClr>
          </a:solidFill>
        </p:spPr>
        <p:txBody>
          <a:bodyPr lIns="288000" tIns="288000" rIns="90000"/>
          <a:lstStyle>
            <a:lvl1pPr marL="0" indent="0">
              <a:buFontTx/>
              <a:buNone/>
              <a:defRPr sz="2533">
                <a:solidFill>
                  <a:schemeClr val="bg1"/>
                </a:solidFill>
                <a:latin typeface="+mj-lt"/>
              </a:defRPr>
            </a:lvl1pPr>
            <a:lvl2pPr marL="609585" indent="0">
              <a:buFontTx/>
              <a:buNone/>
              <a:defRPr>
                <a:solidFill>
                  <a:schemeClr val="bg1"/>
                </a:solidFill>
                <a:latin typeface="+mn-lt"/>
              </a:defRPr>
            </a:lvl2pPr>
          </a:lstStyle>
          <a:p>
            <a:pPr>
              <a:defRPr/>
            </a:pPr>
            <a:r>
              <a:rPr lang="fr-FR"/>
              <a:t>PAGE INTERCALAIRE TITRE SUR DEUX LIGNES</a:t>
            </a:r>
            <a:endParaRPr/>
          </a:p>
        </p:txBody>
      </p:sp>
      <p:sp>
        <p:nvSpPr>
          <p:cNvPr id="10" name="Espace réservé du texte 8"/>
          <p:cNvSpPr>
            <a:spLocks noGrp="1"/>
          </p:cNvSpPr>
          <p:nvPr>
            <p:ph type="body" sz="quarter" idx="13" hasCustomPrompt="1"/>
          </p:nvPr>
        </p:nvSpPr>
        <p:spPr bwMode="auto">
          <a:xfrm>
            <a:off x="1201526" y="4304831"/>
            <a:ext cx="4226983" cy="648639"/>
          </a:xfrm>
          <a:prstGeom prst="rect">
            <a:avLst/>
          </a:prstGeom>
        </p:spPr>
        <p:txBody>
          <a:bodyPr lIns="0" tIns="0" rIns="0" bIns="0" anchor="ctr" anchorCtr="0"/>
          <a:lstStyle>
            <a:lvl1pPr marL="0" indent="0">
              <a:lnSpc>
                <a:spcPts val="2107"/>
              </a:lnSpc>
              <a:spcBef>
                <a:spcPts val="0"/>
              </a:spcBef>
              <a:buFontTx/>
              <a:buNone/>
              <a:defRPr sz="1867">
                <a:solidFill>
                  <a:schemeClr val="bg1"/>
                </a:solidFill>
                <a:latin typeface="+mn-lt"/>
              </a:defRPr>
            </a:lvl1pPr>
            <a:lvl2pPr marL="609585" indent="0">
              <a:buFontTx/>
              <a:buNone/>
              <a:defRPr sz="1867">
                <a:latin typeface="+mn-lt"/>
              </a:defRPr>
            </a:lvl2pPr>
            <a:lvl3pPr marL="1219170" indent="0">
              <a:buFontTx/>
              <a:buNone/>
              <a:defRPr sz="1867">
                <a:latin typeface="+mn-lt"/>
              </a:defRPr>
            </a:lvl3pPr>
            <a:lvl4pPr>
              <a:buFontTx/>
              <a:buNone/>
              <a:defRPr sz="1867">
                <a:latin typeface="+mn-lt"/>
              </a:defRPr>
            </a:lvl4pPr>
            <a:lvl5pPr>
              <a:buFontTx/>
              <a:buNone/>
              <a:defRPr sz="1867">
                <a:latin typeface="+mn-lt"/>
              </a:defRPr>
            </a:lvl5pPr>
          </a:lstStyle>
          <a:p>
            <a:pPr lvl="0">
              <a:defRPr/>
            </a:pPr>
            <a:r>
              <a:rPr lang="fr-FR"/>
              <a:t>Sous titre</a:t>
            </a:r>
            <a:endParaRPr/>
          </a:p>
        </p:txBody>
      </p:sp>
    </p:spTree>
    <p:extLst>
      <p:ext uri="{BB962C8B-B14F-4D97-AF65-F5344CB8AC3E}">
        <p14:creationId xmlns:p14="http://schemas.microsoft.com/office/powerpoint/2010/main" val="2177898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ntercalaire couleur 1">
    <p:spTree>
      <p:nvGrpSpPr>
        <p:cNvPr id="1" name=""/>
        <p:cNvGrpSpPr/>
        <p:nvPr/>
      </p:nvGrpSpPr>
      <p:grpSpPr bwMode="auto">
        <a:xfrm>
          <a:off x="0" y="0"/>
          <a:ext cx="0" cy="0"/>
          <a:chOff x="0" y="0"/>
          <a:chExt cx="0" cy="0"/>
        </a:xfrm>
      </p:grpSpPr>
      <p:sp>
        <p:nvSpPr>
          <p:cNvPr id="5" name="Rectangle 4"/>
          <p:cNvSpPr/>
          <p:nvPr userDrawn="1"/>
        </p:nvSpPr>
        <p:spPr bwMode="auto">
          <a:xfrm>
            <a:off x="0" y="-1"/>
            <a:ext cx="12192000" cy="6048000"/>
          </a:xfrm>
          <a:prstGeom prst="rect">
            <a:avLst/>
          </a:prstGeom>
          <a:solidFill>
            <a:schemeClr val="bg2">
              <a:lumMod val="50000"/>
              <a:lumOff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4"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pic>
        <p:nvPicPr>
          <p:cNvPr id="12" name="Image 6"/>
          <p:cNvPicPr>
            <a:picLocks noChangeAspect="1"/>
          </p:cNvPicPr>
          <p:nvPr userDrawn="1"/>
        </p:nvPicPr>
        <p:blipFill>
          <a:blip r:embed="rId2"/>
          <a:stretch/>
        </p:blipFill>
        <p:spPr bwMode="gray">
          <a:xfrm>
            <a:off x="95393" y="6142566"/>
            <a:ext cx="622433" cy="622433"/>
          </a:xfrm>
          <a:prstGeom prst="rect">
            <a:avLst/>
          </a:prstGeom>
          <a:ln>
            <a:noFill/>
          </a:ln>
        </p:spPr>
      </p:pic>
      <p:sp>
        <p:nvSpPr>
          <p:cNvPr id="15" name="Sous-titre 2"/>
          <p:cNvSpPr>
            <a:spLocks noGrp="1"/>
          </p:cNvSpPr>
          <p:nvPr>
            <p:ph type="subTitle" idx="1" hasCustomPrompt="1"/>
          </p:nvPr>
        </p:nvSpPr>
        <p:spPr bwMode="gray">
          <a:xfrm>
            <a:off x="816000" y="2058000"/>
            <a:ext cx="5280000" cy="4800000"/>
          </a:xfrm>
          <a:prstGeom prst="rect">
            <a:avLst/>
          </a:prstGeom>
          <a:solidFill>
            <a:schemeClr val="accent6">
              <a:alpha val="70000"/>
            </a:schemeClr>
          </a:solidFill>
        </p:spPr>
        <p:txBody>
          <a:bodyPr lIns="288000" tIns="288000" rIns="90000"/>
          <a:lstStyle>
            <a:lvl1pPr marL="0" indent="0">
              <a:buFontTx/>
              <a:buNone/>
              <a:defRPr sz="2533">
                <a:solidFill>
                  <a:schemeClr val="bg1"/>
                </a:solidFill>
                <a:latin typeface="+mj-lt"/>
              </a:defRPr>
            </a:lvl1pPr>
            <a:lvl2pPr marL="609585" indent="0">
              <a:buFontTx/>
              <a:buNone/>
              <a:defRPr>
                <a:solidFill>
                  <a:schemeClr val="bg1"/>
                </a:solidFill>
                <a:latin typeface="+mn-lt"/>
              </a:defRPr>
            </a:lvl2pPr>
          </a:lstStyle>
          <a:p>
            <a:pPr>
              <a:defRPr/>
            </a:pPr>
            <a:r>
              <a:rPr lang="fr-FR"/>
              <a:t>PAGE INTERCALAIRE TITRE SUR DEUX LIGNES</a:t>
            </a:r>
            <a:endParaRPr/>
          </a:p>
        </p:txBody>
      </p:sp>
      <p:sp>
        <p:nvSpPr>
          <p:cNvPr id="8" name="Espace réservé du texte 8"/>
          <p:cNvSpPr>
            <a:spLocks noGrp="1"/>
          </p:cNvSpPr>
          <p:nvPr>
            <p:ph type="body" sz="quarter" idx="13" hasCustomPrompt="1"/>
          </p:nvPr>
        </p:nvSpPr>
        <p:spPr bwMode="auto">
          <a:xfrm>
            <a:off x="1201526" y="4304831"/>
            <a:ext cx="4226983" cy="648639"/>
          </a:xfrm>
          <a:prstGeom prst="rect">
            <a:avLst/>
          </a:prstGeom>
        </p:spPr>
        <p:txBody>
          <a:bodyPr lIns="0" tIns="0" rIns="0" bIns="0" anchor="ctr" anchorCtr="0"/>
          <a:lstStyle>
            <a:lvl1pPr marL="0" indent="0">
              <a:lnSpc>
                <a:spcPts val="2107"/>
              </a:lnSpc>
              <a:spcBef>
                <a:spcPts val="0"/>
              </a:spcBef>
              <a:buFontTx/>
              <a:buNone/>
              <a:defRPr sz="1867">
                <a:solidFill>
                  <a:schemeClr val="bg1"/>
                </a:solidFill>
                <a:latin typeface="+mn-lt"/>
              </a:defRPr>
            </a:lvl1pPr>
            <a:lvl2pPr marL="609585" indent="0">
              <a:buFontTx/>
              <a:buNone/>
              <a:defRPr sz="1867">
                <a:latin typeface="+mn-lt"/>
              </a:defRPr>
            </a:lvl2pPr>
            <a:lvl3pPr marL="1219170" indent="0">
              <a:buFontTx/>
              <a:buNone/>
              <a:defRPr sz="1867">
                <a:latin typeface="+mn-lt"/>
              </a:defRPr>
            </a:lvl3pPr>
            <a:lvl4pPr>
              <a:buFontTx/>
              <a:buNone/>
              <a:defRPr sz="1867">
                <a:latin typeface="+mn-lt"/>
              </a:defRPr>
            </a:lvl4pPr>
            <a:lvl5pPr>
              <a:buFontTx/>
              <a:buNone/>
              <a:defRPr sz="1867">
                <a:latin typeface="+mn-lt"/>
              </a:defRPr>
            </a:lvl5pPr>
          </a:lstStyle>
          <a:p>
            <a:pPr lvl="0">
              <a:defRPr/>
            </a:pPr>
            <a:r>
              <a:rPr lang="fr-FR"/>
              <a:t>Sous titre</a:t>
            </a:r>
            <a:endParaRPr/>
          </a:p>
        </p:txBody>
      </p:sp>
      <p:sp>
        <p:nvSpPr>
          <p:cNvPr id="9" name="Date Placeholder 3"/>
          <p:cNvSpPr txBox="1"/>
          <p:nvPr userDrawn="1"/>
        </p:nvSpPr>
        <p:spPr bwMode="auto">
          <a:xfrm>
            <a:off x="1258015" y="6438461"/>
            <a:ext cx="3618787" cy="419539"/>
          </a:xfrm>
          <a:prstGeom prst="rect">
            <a:avLst/>
          </a:prstGeom>
          <a:solidFill>
            <a:schemeClr val="tx2">
              <a:lumMod val="40000"/>
              <a:lumOff val="60000"/>
            </a:schemeClr>
          </a:solidFill>
          <a:effectLst>
            <a:outerShdw blurRad="63500" sx="102000" sy="102000" algn="ctr" rotWithShape="0">
              <a:prstClr val="black">
                <a:alpha val="40000"/>
              </a:prstClr>
            </a:outerShdw>
          </a:effectLst>
        </p:spPr>
        <p:txBody>
          <a:bodyPr vert="horz" lIns="121920" tIns="60960" rIns="121920" bIns="60960" rtlCol="0" anchor="ctr"/>
          <a:lstStyle>
            <a:defPPr>
              <a:defRPr lang="fr-FR"/>
            </a:defPPr>
            <a:lvl1pPr marL="0" algn="l" defTabSz="914400">
              <a:defRPr sz="1200">
                <a:solidFill>
                  <a:schemeClr val="tx1">
                    <a:tint val="75000"/>
                  </a:schemeClr>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fr-FR" sz="1467" spc="160">
                <a:solidFill>
                  <a:schemeClr val="accent6">
                    <a:lumMod val="75000"/>
                  </a:schemeClr>
                </a:solidFill>
              </a:rPr>
              <a:t>14-16 nov. 2023, Brest</a:t>
            </a:r>
            <a:endParaRPr lang="en-US" sz="1467" spc="160">
              <a:solidFill>
                <a:schemeClr val="accent6">
                  <a:lumMod val="75000"/>
                </a:schemeClr>
              </a:solidFill>
            </a:endParaRPr>
          </a:p>
        </p:txBody>
      </p:sp>
    </p:spTree>
    <p:extLst>
      <p:ext uri="{BB962C8B-B14F-4D97-AF65-F5344CB8AC3E}">
        <p14:creationId xmlns:p14="http://schemas.microsoft.com/office/powerpoint/2010/main" val="3352823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ntercalaire couleur 2">
    <p:spTree>
      <p:nvGrpSpPr>
        <p:cNvPr id="1" name=""/>
        <p:cNvGrpSpPr/>
        <p:nvPr/>
      </p:nvGrpSpPr>
      <p:grpSpPr bwMode="auto">
        <a:xfrm>
          <a:off x="0" y="0"/>
          <a:ext cx="0" cy="0"/>
          <a:chOff x="0" y="0"/>
          <a:chExt cx="0" cy="0"/>
        </a:xfrm>
      </p:grpSpPr>
      <p:sp>
        <p:nvSpPr>
          <p:cNvPr id="5" name="Rectangle 4"/>
          <p:cNvSpPr/>
          <p:nvPr userDrawn="1"/>
        </p:nvSpPr>
        <p:spPr bwMode="auto">
          <a:xfrm>
            <a:off x="0" y="-1"/>
            <a:ext cx="12192000" cy="60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4"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pic>
        <p:nvPicPr>
          <p:cNvPr id="12" name="Image 6"/>
          <p:cNvPicPr>
            <a:picLocks noChangeAspect="1"/>
          </p:cNvPicPr>
          <p:nvPr userDrawn="1"/>
        </p:nvPicPr>
        <p:blipFill>
          <a:blip r:embed="rId2"/>
          <a:stretch/>
        </p:blipFill>
        <p:spPr bwMode="gray">
          <a:xfrm>
            <a:off x="95393" y="6142566"/>
            <a:ext cx="622433" cy="622433"/>
          </a:xfrm>
          <a:prstGeom prst="rect">
            <a:avLst/>
          </a:prstGeom>
          <a:ln>
            <a:noFill/>
          </a:ln>
        </p:spPr>
      </p:pic>
      <p:sp>
        <p:nvSpPr>
          <p:cNvPr id="15" name="Sous-titre 2"/>
          <p:cNvSpPr>
            <a:spLocks noGrp="1"/>
          </p:cNvSpPr>
          <p:nvPr>
            <p:ph type="subTitle" idx="1" hasCustomPrompt="1"/>
          </p:nvPr>
        </p:nvSpPr>
        <p:spPr bwMode="gray">
          <a:xfrm>
            <a:off x="816000" y="2058000"/>
            <a:ext cx="5280000" cy="4800000"/>
          </a:xfrm>
          <a:prstGeom prst="rect">
            <a:avLst/>
          </a:prstGeom>
          <a:solidFill>
            <a:schemeClr val="accent6">
              <a:alpha val="70000"/>
            </a:schemeClr>
          </a:solidFill>
        </p:spPr>
        <p:txBody>
          <a:bodyPr lIns="288000" tIns="288000" rIns="90000"/>
          <a:lstStyle>
            <a:lvl1pPr marL="0" indent="0">
              <a:buFontTx/>
              <a:buNone/>
              <a:defRPr sz="2533">
                <a:solidFill>
                  <a:schemeClr val="bg1"/>
                </a:solidFill>
                <a:latin typeface="+mj-lt"/>
              </a:defRPr>
            </a:lvl1pPr>
            <a:lvl2pPr marL="609585" indent="0">
              <a:buFontTx/>
              <a:buNone/>
              <a:defRPr>
                <a:solidFill>
                  <a:schemeClr val="bg1"/>
                </a:solidFill>
                <a:latin typeface="+mn-lt"/>
              </a:defRPr>
            </a:lvl2pPr>
          </a:lstStyle>
          <a:p>
            <a:pPr>
              <a:defRPr/>
            </a:pPr>
            <a:r>
              <a:rPr lang="fr-FR"/>
              <a:t>PAGE INTERCALAIRE TITRE SUR DEUX LIGNES</a:t>
            </a:r>
            <a:endParaRPr/>
          </a:p>
        </p:txBody>
      </p:sp>
      <p:sp>
        <p:nvSpPr>
          <p:cNvPr id="8" name="Espace réservé du texte 8"/>
          <p:cNvSpPr>
            <a:spLocks noGrp="1"/>
          </p:cNvSpPr>
          <p:nvPr>
            <p:ph type="body" sz="quarter" idx="13" hasCustomPrompt="1"/>
          </p:nvPr>
        </p:nvSpPr>
        <p:spPr bwMode="auto">
          <a:xfrm>
            <a:off x="1201526" y="4304831"/>
            <a:ext cx="4226983" cy="648639"/>
          </a:xfrm>
          <a:prstGeom prst="rect">
            <a:avLst/>
          </a:prstGeom>
        </p:spPr>
        <p:txBody>
          <a:bodyPr lIns="0" tIns="0" rIns="0" bIns="0" anchor="ctr" anchorCtr="0"/>
          <a:lstStyle>
            <a:lvl1pPr marL="0" indent="0">
              <a:lnSpc>
                <a:spcPts val="2107"/>
              </a:lnSpc>
              <a:spcBef>
                <a:spcPts val="0"/>
              </a:spcBef>
              <a:buFontTx/>
              <a:buNone/>
              <a:defRPr sz="1867">
                <a:solidFill>
                  <a:schemeClr val="bg1"/>
                </a:solidFill>
                <a:latin typeface="+mn-lt"/>
              </a:defRPr>
            </a:lvl1pPr>
            <a:lvl2pPr marL="609585" indent="0">
              <a:buFontTx/>
              <a:buNone/>
              <a:defRPr sz="1867">
                <a:latin typeface="+mn-lt"/>
              </a:defRPr>
            </a:lvl2pPr>
            <a:lvl3pPr marL="1219170" indent="0">
              <a:buFontTx/>
              <a:buNone/>
              <a:defRPr sz="1867">
                <a:latin typeface="+mn-lt"/>
              </a:defRPr>
            </a:lvl3pPr>
            <a:lvl4pPr>
              <a:buFontTx/>
              <a:buNone/>
              <a:defRPr sz="1867">
                <a:latin typeface="+mn-lt"/>
              </a:defRPr>
            </a:lvl4pPr>
            <a:lvl5pPr>
              <a:buFontTx/>
              <a:buNone/>
              <a:defRPr sz="1867">
                <a:latin typeface="+mn-lt"/>
              </a:defRPr>
            </a:lvl5pPr>
          </a:lstStyle>
          <a:p>
            <a:pPr lvl="0">
              <a:defRPr/>
            </a:pPr>
            <a:r>
              <a:rPr lang="fr-FR"/>
              <a:t>Sous titre</a:t>
            </a:r>
            <a:endParaRPr/>
          </a:p>
        </p:txBody>
      </p:sp>
    </p:spTree>
    <p:extLst>
      <p:ext uri="{BB962C8B-B14F-4D97-AF65-F5344CB8AC3E}">
        <p14:creationId xmlns:p14="http://schemas.microsoft.com/office/powerpoint/2010/main" val="797274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exte + 1 chiffre">
    <p:spTree>
      <p:nvGrpSpPr>
        <p:cNvPr id="1" name=""/>
        <p:cNvGrpSpPr/>
        <p:nvPr/>
      </p:nvGrpSpPr>
      <p:grpSpPr bwMode="auto">
        <a:xfrm>
          <a:off x="0" y="0"/>
          <a:ext cx="0" cy="0"/>
          <a:chOff x="0" y="0"/>
          <a:chExt cx="0" cy="0"/>
        </a:xfrm>
      </p:grpSpPr>
      <p:pic>
        <p:nvPicPr>
          <p:cNvPr id="12" name="Image 6"/>
          <p:cNvPicPr>
            <a:picLocks noChangeAspect="1"/>
          </p:cNvPicPr>
          <p:nvPr userDrawn="1"/>
        </p:nvPicPr>
        <p:blipFill>
          <a:blip r:embed="rId2"/>
          <a:stretch/>
        </p:blipFill>
        <p:spPr bwMode="gray">
          <a:xfrm>
            <a:off x="95393" y="6142566"/>
            <a:ext cx="622433" cy="622433"/>
          </a:xfrm>
          <a:prstGeom prst="rect">
            <a:avLst/>
          </a:prstGeom>
          <a:ln>
            <a:noFill/>
          </a:ln>
        </p:spPr>
      </p:pic>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6" name="Espace réservé du texte 5"/>
          <p:cNvSpPr>
            <a:spLocks noGrp="1"/>
          </p:cNvSpPr>
          <p:nvPr>
            <p:ph type="body" sz="quarter" idx="13" hasCustomPrompt="1"/>
          </p:nvPr>
        </p:nvSpPr>
        <p:spPr bwMode="auto">
          <a:xfrm>
            <a:off x="9120683" y="1869319"/>
            <a:ext cx="2611967" cy="745067"/>
          </a:xfrm>
          <a:prstGeom prst="rect">
            <a:avLst/>
          </a:prstGeom>
        </p:spPr>
        <p:txBody>
          <a:bodyPr lIns="72000" tIns="0" rIns="0" bIns="0" anchor="b" anchorCtr="0"/>
          <a:lstStyle>
            <a:lvl1pPr marL="4233" indent="0" algn="l" defTabSz="1219170">
              <a:lnSpc>
                <a:spcPct val="93000"/>
              </a:lnSpc>
              <a:spcBef>
                <a:spcPts val="0"/>
              </a:spcBef>
              <a:spcAft>
                <a:spcPts val="0"/>
              </a:spcAft>
              <a:buFont typeface="Arial"/>
              <a:buNone/>
              <a:defRPr lang="fr-FR" sz="3000" b="1" i="1">
                <a:solidFill>
                  <a:schemeClr val="bg2"/>
                </a:solidFill>
                <a:latin typeface="+mn-lt"/>
                <a:ea typeface="+mn-ea"/>
                <a:cs typeface="+mn-cs"/>
              </a:defRPr>
            </a:lvl1pPr>
          </a:lstStyle>
          <a:p>
            <a:pPr>
              <a:defRPr/>
            </a:pPr>
            <a:r>
              <a:rPr lang="fr-FR"/>
              <a:t>Texte/Chiffre</a:t>
            </a:r>
            <a:endParaRPr/>
          </a:p>
        </p:txBody>
      </p:sp>
      <p:sp>
        <p:nvSpPr>
          <p:cNvPr id="21" name="Espace réservé du texte 20"/>
          <p:cNvSpPr>
            <a:spLocks noGrp="1"/>
          </p:cNvSpPr>
          <p:nvPr>
            <p:ph type="body" sz="quarter" idx="14" hasCustomPrompt="1"/>
          </p:nvPr>
        </p:nvSpPr>
        <p:spPr bwMode="auto">
          <a:xfrm>
            <a:off x="9120683" y="2614385"/>
            <a:ext cx="3071317" cy="647073"/>
          </a:xfrm>
          <a:prstGeom prst="rect">
            <a:avLst/>
          </a:prstGeom>
          <a:solidFill>
            <a:schemeClr val="bg2"/>
          </a:solidFill>
        </p:spPr>
        <p:txBody>
          <a:bodyPr wrap="square" lIns="108000" tIns="108000" rIns="360000" bIns="108000">
            <a:spAutoFit/>
          </a:bodyPr>
          <a:lstStyle>
            <a:lvl1pPr marL="0" indent="0">
              <a:lnSpc>
                <a:spcPct val="95000"/>
              </a:lnSpc>
              <a:spcBef>
                <a:spcPts val="0"/>
              </a:spcBef>
              <a:buFontTx/>
              <a:buNone/>
              <a:defRPr sz="1467" b="1">
                <a:solidFill>
                  <a:schemeClr val="bg1"/>
                </a:solidFill>
              </a:defRPr>
            </a:lvl1pPr>
          </a:lstStyle>
          <a:p>
            <a:pPr lvl="0">
              <a:defRPr/>
            </a:pPr>
            <a:r>
              <a:rPr lang="fr-FR"/>
              <a:t>Message sur le nombre de lignes souhaité</a:t>
            </a:r>
            <a:endParaRPr/>
          </a:p>
        </p:txBody>
      </p:sp>
      <p:sp>
        <p:nvSpPr>
          <p:cNvPr id="23" name="Espace réservé du texte 22"/>
          <p:cNvSpPr>
            <a:spLocks noGrp="1"/>
          </p:cNvSpPr>
          <p:nvPr>
            <p:ph type="body" sz="quarter" idx="15" hasCustomPrompt="1"/>
          </p:nvPr>
        </p:nvSpPr>
        <p:spPr bwMode="auto">
          <a:xfrm>
            <a:off x="810686" y="1440000"/>
            <a:ext cx="7351349" cy="4560000"/>
          </a:xfrm>
          <a:prstGeom prst="rect">
            <a:avLst/>
          </a:prstGeom>
        </p:spPr>
        <p:txBody>
          <a:bodyPr lIns="0" tIns="0" rIns="0" bIns="0"/>
          <a:lstStyle>
            <a:lvl1pPr marL="0" indent="0">
              <a:buFontTx/>
              <a:buNone/>
              <a:defRPr sz="2133" b="1" i="0">
                <a:solidFill>
                  <a:schemeClr val="accent4"/>
                </a:solidFill>
                <a:latin typeface="+mn-lt"/>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22" name="Rectangle 21"/>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4" name="Rectangle 23"/>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5"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2080378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exte message court">
    <p:spTree>
      <p:nvGrpSpPr>
        <p:cNvPr id="1" name=""/>
        <p:cNvGrpSpPr/>
        <p:nvPr/>
      </p:nvGrpSpPr>
      <p:grpSpPr bwMode="auto">
        <a:xfrm>
          <a:off x="0" y="0"/>
          <a:ext cx="0" cy="0"/>
          <a:chOff x="0" y="0"/>
          <a:chExt cx="0" cy="0"/>
        </a:xfrm>
      </p:grpSpPr>
      <p:pic>
        <p:nvPicPr>
          <p:cNvPr id="12" name="Image 6"/>
          <p:cNvPicPr>
            <a:picLocks noChangeAspect="1"/>
          </p:cNvPicPr>
          <p:nvPr userDrawn="1"/>
        </p:nvPicPr>
        <p:blipFill>
          <a:blip r:embed="rId2"/>
          <a:stretch/>
        </p:blipFill>
        <p:spPr bwMode="gray">
          <a:xfrm>
            <a:off x="95393" y="6142566"/>
            <a:ext cx="622433" cy="622433"/>
          </a:xfrm>
          <a:prstGeom prst="rect">
            <a:avLst/>
          </a:prstGeom>
          <a:ln>
            <a:noFill/>
          </a:ln>
        </p:spPr>
      </p:pic>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21" name="Espace réservé du texte 20"/>
          <p:cNvSpPr>
            <a:spLocks noGrp="1"/>
          </p:cNvSpPr>
          <p:nvPr>
            <p:ph type="body" sz="quarter" idx="14" hasCustomPrompt="1"/>
          </p:nvPr>
        </p:nvSpPr>
        <p:spPr bwMode="auto">
          <a:xfrm>
            <a:off x="1862951" y="1432985"/>
            <a:ext cx="8476581" cy="4569884"/>
          </a:xfrm>
          <a:prstGeom prst="rect">
            <a:avLst/>
          </a:prstGeom>
          <a:noFill/>
        </p:spPr>
        <p:txBody>
          <a:bodyPr wrap="square" lIns="0" tIns="0" rIns="0" bIns="0" anchor="ctr" anchorCtr="0">
            <a:noAutofit/>
          </a:bodyPr>
          <a:lstStyle>
            <a:lvl1pPr marL="0" indent="0" algn="ctr">
              <a:lnSpc>
                <a:spcPct val="95000"/>
              </a:lnSpc>
              <a:spcBef>
                <a:spcPts val="2133"/>
              </a:spcBef>
              <a:buFontTx/>
              <a:buNone/>
              <a:defRPr sz="3733" b="1">
                <a:solidFill>
                  <a:schemeClr val="accent5"/>
                </a:solidFill>
              </a:defRPr>
            </a:lvl1pPr>
          </a:lstStyle>
          <a:p>
            <a:pPr lvl="0">
              <a:defRPr/>
            </a:pPr>
            <a:r>
              <a:rPr lang="fr-FR"/>
              <a:t>Texte message court                               Ovit moluptae nonemquatem. Aces</a:t>
            </a:r>
            <a:endParaRPr/>
          </a:p>
          <a:p>
            <a:pPr lvl="0">
              <a:defRPr/>
            </a:pPr>
            <a:r>
              <a:rPr lang="fr-FR"/>
              <a:t>ipitia neseque sinctur aute dolenih icillenimini imincitam, quossit ut aut aut vendipsum experciam</a:t>
            </a:r>
            <a:endParaRPr/>
          </a:p>
        </p:txBody>
      </p:sp>
      <p:sp>
        <p:nvSpPr>
          <p:cNvPr id="16" name="Rectangle 15"/>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7" name="Rectangle 16"/>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8"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403512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exte message court sombre">
    <p:spTree>
      <p:nvGrpSpPr>
        <p:cNvPr id="1" name=""/>
        <p:cNvGrpSpPr/>
        <p:nvPr/>
      </p:nvGrpSpPr>
      <p:grpSpPr bwMode="auto">
        <a:xfrm>
          <a:off x="0" y="0"/>
          <a:ext cx="0" cy="0"/>
          <a:chOff x="0" y="0"/>
          <a:chExt cx="0" cy="0"/>
        </a:xfrm>
      </p:grpSpPr>
      <p:sp>
        <p:nvSpPr>
          <p:cNvPr id="14" name="Rectangle 13"/>
          <p:cNvSpPr/>
          <p:nvPr userDrawn="1"/>
        </p:nvSpPr>
        <p:spPr bwMode="auto">
          <a:xfrm>
            <a:off x="0" y="-1"/>
            <a:ext cx="12192000" cy="60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5"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1"/>
                </a:solidFill>
                <a:latin typeface="+mj-lt"/>
              </a:defRPr>
            </a:lvl1pPr>
          </a:lstStyle>
          <a:p>
            <a:pPr>
              <a:defRPr/>
            </a:pPr>
            <a:r>
              <a:rPr lang="fr-FR"/>
              <a:t>TITRE 1</a:t>
            </a:r>
            <a:br>
              <a:rPr lang="fr-FR"/>
            </a:br>
            <a:r>
              <a:rPr lang="fr-FR"/>
              <a:t>SUR 2 LIGNES POSSIBLE</a:t>
            </a:r>
            <a:endParaRPr/>
          </a:p>
        </p:txBody>
      </p:sp>
      <p:sp>
        <p:nvSpPr>
          <p:cNvPr id="16" name="Rectangle 15"/>
          <p:cNvSpPr/>
          <p:nvPr userDrawn="1"/>
        </p:nvSpPr>
        <p:spPr bwMode="auto">
          <a:xfrm>
            <a:off x="810684" y="1717"/>
            <a:ext cx="336000" cy="86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pic>
        <p:nvPicPr>
          <p:cNvPr id="12" name="Image 6"/>
          <p:cNvPicPr>
            <a:picLocks noChangeAspect="1"/>
          </p:cNvPicPr>
          <p:nvPr userDrawn="1"/>
        </p:nvPicPr>
        <p:blipFill>
          <a:blip r:embed="rId2"/>
          <a:stretch/>
        </p:blipFill>
        <p:spPr bwMode="gray">
          <a:xfrm>
            <a:off x="95393" y="6142566"/>
            <a:ext cx="622433" cy="622433"/>
          </a:xfrm>
          <a:prstGeom prst="rect">
            <a:avLst/>
          </a:prstGeom>
          <a:ln>
            <a:noFill/>
          </a:ln>
        </p:spPr>
      </p:pic>
      <p:sp>
        <p:nvSpPr>
          <p:cNvPr id="21" name="Espace réservé du texte 20"/>
          <p:cNvSpPr>
            <a:spLocks noGrp="1"/>
          </p:cNvSpPr>
          <p:nvPr>
            <p:ph type="body" sz="quarter" idx="14" hasCustomPrompt="1"/>
          </p:nvPr>
        </p:nvSpPr>
        <p:spPr bwMode="auto">
          <a:xfrm>
            <a:off x="1862951" y="1432985"/>
            <a:ext cx="8476581" cy="4569884"/>
          </a:xfrm>
          <a:prstGeom prst="rect">
            <a:avLst/>
          </a:prstGeom>
          <a:noFill/>
        </p:spPr>
        <p:txBody>
          <a:bodyPr wrap="square" lIns="0" tIns="0" rIns="0" bIns="0" anchor="ctr" anchorCtr="0">
            <a:noAutofit/>
          </a:bodyPr>
          <a:lstStyle>
            <a:lvl1pPr marL="0" indent="0" algn="ctr">
              <a:lnSpc>
                <a:spcPct val="95000"/>
              </a:lnSpc>
              <a:spcBef>
                <a:spcPts val="2133"/>
              </a:spcBef>
              <a:buFontTx/>
              <a:buNone/>
              <a:defRPr sz="3733" b="1">
                <a:solidFill>
                  <a:schemeClr val="bg1"/>
                </a:solidFill>
              </a:defRPr>
            </a:lvl1pPr>
          </a:lstStyle>
          <a:p>
            <a:pPr lvl="0">
              <a:defRPr/>
            </a:pPr>
            <a:r>
              <a:rPr lang="fr-FR"/>
              <a:t>Texte message court                               Ovit moluptae nonemquatem. Aces</a:t>
            </a:r>
            <a:endParaRPr/>
          </a:p>
          <a:p>
            <a:pPr lvl="0">
              <a:defRPr/>
            </a:pPr>
            <a:r>
              <a:rPr lang="fr-FR"/>
              <a:t>ipitia neseque sinctur aute dolenih icillenimini imincitam, quossit ut aut aut vendipsum experciam</a:t>
            </a:r>
            <a:endParaRPr/>
          </a:p>
        </p:txBody>
      </p:sp>
      <p:sp>
        <p:nvSpPr>
          <p:cNvPr id="19" name="Rectangle 18"/>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0" name="Rectangle 19"/>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2"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275135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exte sur 2 col">
    <p:spTree>
      <p:nvGrpSpPr>
        <p:cNvPr id="1" name=""/>
        <p:cNvGrpSpPr/>
        <p:nvPr/>
      </p:nvGrpSpPr>
      <p:grpSpPr bwMode="auto">
        <a:xfrm>
          <a:off x="0" y="0"/>
          <a:ext cx="0" cy="0"/>
          <a:chOff x="0" y="0"/>
          <a:chExt cx="0" cy="0"/>
        </a:xfrm>
      </p:grpSpPr>
      <p:pic>
        <p:nvPicPr>
          <p:cNvPr id="12" name="Image 6"/>
          <p:cNvPicPr>
            <a:picLocks noChangeAspect="1"/>
          </p:cNvPicPr>
          <p:nvPr userDrawn="1"/>
        </p:nvPicPr>
        <p:blipFill>
          <a:blip r:embed="rId2"/>
          <a:stretch/>
        </p:blipFill>
        <p:spPr bwMode="gray">
          <a:xfrm>
            <a:off x="95393" y="6142566"/>
            <a:ext cx="622433" cy="622433"/>
          </a:xfrm>
          <a:prstGeom prst="rect">
            <a:avLst/>
          </a:prstGeom>
          <a:ln>
            <a:noFill/>
          </a:ln>
        </p:spPr>
      </p:pic>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23" name="Espace réservé du texte 22"/>
          <p:cNvSpPr>
            <a:spLocks noGrp="1"/>
          </p:cNvSpPr>
          <p:nvPr>
            <p:ph type="body" sz="quarter" idx="15" hasCustomPrompt="1"/>
          </p:nvPr>
        </p:nvSpPr>
        <p:spPr bwMode="auto">
          <a:xfrm>
            <a:off x="810684" y="1439997"/>
            <a:ext cx="10361083" cy="4560000"/>
          </a:xfrm>
          <a:prstGeom prst="rect">
            <a:avLst/>
          </a:prstGeom>
        </p:spPr>
        <p:txBody>
          <a:bodyPr lIns="0" tIns="0" rIns="0" bIns="0" numCol="2" spcCol="900000"/>
          <a:lstStyle>
            <a:lvl1pPr marL="0" indent="0">
              <a:buFontTx/>
              <a:buNone/>
              <a:defRPr lang="fr-FR" sz="2133" b="1" i="0">
                <a:solidFill>
                  <a:schemeClr val="accent4"/>
                </a:solidFill>
                <a:latin typeface="+mn-lt"/>
                <a:ea typeface="+mn-ea"/>
                <a:cs typeface="+mn-cs"/>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marL="0" lvl="0" indent="0" algn="l" defTabSz="1219170">
              <a:lnSpc>
                <a:spcPct val="90000"/>
              </a:lnSpc>
              <a:spcBef>
                <a:spcPts val="1333"/>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a:p>
            <a:pPr lvl="1">
              <a:defRPr/>
            </a:pPr>
            <a:r>
              <a:rPr lang="fr-FR"/>
              <a:t>As et audit acepreperis iusdam elecus dolorion erovid ut apistibus, quo invenis plique solorrumquid quam iur, sitatur, exeri quatemos eiuscii ssedio maximint autem haribus con ped molupicia.</a:t>
            </a:r>
            <a:endParaRPr/>
          </a:p>
          <a:p>
            <a:pPr lvl="1">
              <a:defRPr/>
            </a:pPr>
            <a:r>
              <a:rPr lang="fr-FR"/>
              <a:t>Sus ulparum ser plique solorrumquid quam iur, sitatur, exeri quatemos eiuscii ssedio maximint autem nat. Bus nonse ommolum sam quiandae. Oreprat.</a:t>
            </a:r>
            <a:endParaRPr/>
          </a:p>
          <a:p>
            <a:pPr lvl="1">
              <a:defRPr/>
            </a:pPr>
            <a:endParaRPr lang="fr-FR"/>
          </a:p>
          <a:p>
            <a:pPr lvl="0">
              <a:defRPr/>
            </a:pPr>
            <a:r>
              <a:rPr lang="fr-FR"/>
              <a:t>Bit volorro dem quia cuptatur sit aut doleceptur magnimporio conse nis aut earument </a:t>
            </a:r>
            <a:endParaRPr/>
          </a:p>
          <a:p>
            <a:pPr lvl="1">
              <a:defRPr/>
            </a:pPr>
            <a:r>
              <a:rPr lang="fr-FR"/>
              <a:t>acea sum et, ea dolore vel iducias iur, ut fugia volum cus as ab iumet, idunt voloreptas plam que ped mo tem reria vero tem ut et quatio. Et venemporepta nus etur, cum, qui sendi sinvelendant molupic aborem rentur aut voluptus sedit, omniatur?</a:t>
            </a:r>
            <a:endParaRPr/>
          </a:p>
        </p:txBody>
      </p:sp>
      <p:sp>
        <p:nvSpPr>
          <p:cNvPr id="16" name="Rectangle 15"/>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7" name="Rectangle 16"/>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8"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83970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tercalaire A">
    <p:spTree>
      <p:nvGrpSpPr>
        <p:cNvPr id="1" name=""/>
        <p:cNvGrpSpPr/>
        <p:nvPr/>
      </p:nvGrpSpPr>
      <p:grpSpPr>
        <a:xfrm>
          <a:off x="0" y="0"/>
          <a:ext cx="0" cy="0"/>
          <a:chOff x="0" y="0"/>
          <a:chExt cx="0" cy="0"/>
        </a:xfrm>
      </p:grpSpPr>
      <p:sp>
        <p:nvSpPr>
          <p:cNvPr id="11" name="Espace réservé pour une image  10"/>
          <p:cNvSpPr>
            <a:spLocks noGrp="1"/>
          </p:cNvSpPr>
          <p:nvPr>
            <p:ph type="pic" sz="quarter" idx="14" hasCustomPrompt="1"/>
          </p:nvPr>
        </p:nvSpPr>
        <p:spPr bwMode="gray">
          <a:xfrm>
            <a:off x="1" y="1268"/>
            <a:ext cx="12190193" cy="6120000"/>
          </a:xfrm>
          <a:solidFill>
            <a:schemeClr val="bg1">
              <a:lumMod val="95000"/>
            </a:schemeClr>
          </a:solidFill>
        </p:spPr>
        <p:txBody>
          <a:bodyPr tIns="126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333" b="0" baseline="0">
                <a:solidFill>
                  <a:schemeClr val="tx1"/>
                </a:solidFill>
                <a:latin typeface="+mn-lt"/>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sp>
        <p:nvSpPr>
          <p:cNvPr id="3" name="Sous-titre 2"/>
          <p:cNvSpPr>
            <a:spLocks noGrp="1"/>
          </p:cNvSpPr>
          <p:nvPr>
            <p:ph type="subTitle" idx="1" hasCustomPrompt="1"/>
          </p:nvPr>
        </p:nvSpPr>
        <p:spPr bwMode="gray">
          <a:xfrm>
            <a:off x="769580" y="2110064"/>
            <a:ext cx="4728000" cy="4747937"/>
          </a:xfrm>
          <a:solidFill>
            <a:srgbClr val="3978BC">
              <a:alpha val="60000"/>
            </a:srgbClr>
          </a:solidFill>
        </p:spPr>
        <p:txBody>
          <a:bodyPr lIns="288000" tIns="180000"/>
          <a:lstStyle>
            <a:lvl1pPr marL="0" indent="0" algn="l">
              <a:lnSpc>
                <a:spcPct val="100000"/>
              </a:lnSpc>
              <a:spcAft>
                <a:spcPts val="0"/>
              </a:spcAft>
              <a:buNone/>
              <a:defRPr sz="2573" b="0" cap="all" baseline="0">
                <a:solidFill>
                  <a:schemeClr val="bg1"/>
                </a:solidFill>
                <a:latin typeface="+mj-lt"/>
              </a:defRPr>
            </a:lvl1pPr>
            <a:lvl2pPr marL="4233" indent="0" algn="l">
              <a:spcBef>
                <a:spcPts val="400"/>
              </a:spcBef>
              <a:buNone/>
              <a:defRPr sz="2573" b="0" cap="none" baseline="0">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0</a:t>
            </a:r>
          </a:p>
          <a:p>
            <a:r>
              <a:rPr lang="fr-FR" dirty="0"/>
              <a:t>Titre de la page d’intercalaire</a:t>
            </a:r>
          </a:p>
          <a:p>
            <a:pPr lvl="1"/>
            <a:r>
              <a:rPr lang="fr-FR" dirty="0"/>
              <a:t>Sous-titre</a:t>
            </a:r>
          </a:p>
        </p:txBody>
      </p:sp>
      <p:sp>
        <p:nvSpPr>
          <p:cNvPr id="4" name="Espace réservé de la date 3"/>
          <p:cNvSpPr>
            <a:spLocks noGrp="1"/>
          </p:cNvSpPr>
          <p:nvPr>
            <p:ph type="dt" sz="half" idx="15"/>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12" name="Espace réservé du numéro de diapositive 11"/>
          <p:cNvSpPr>
            <a:spLocks noGrp="1"/>
          </p:cNvSpPr>
          <p:nvPr>
            <p:ph type="sldNum" sz="quarter" idx="17"/>
          </p:nvPr>
        </p:nvSpPr>
        <p:spPr bwMode="gray"/>
        <p:txBody>
          <a:bodyPr/>
          <a:lstStyle/>
          <a:p>
            <a:fld id="{733122C9-A0B9-462F-8757-0847AD287B63}" type="slidenum">
              <a:rPr lang="fr-FR" smtClean="0">
                <a:solidFill>
                  <a:srgbClr val="0C284B"/>
                </a:solidFill>
              </a:rPr>
              <a:pPr/>
              <a:t>‹N°›</a:t>
            </a:fld>
            <a:endParaRPr lang="fr-FR" dirty="0">
              <a:solidFill>
                <a:srgbClr val="0C284B"/>
              </a:solidFill>
            </a:endParaRP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200511" y="6300196"/>
            <a:ext cx="384000" cy="384000"/>
          </a:xfrm>
          <a:prstGeom prst="rect">
            <a:avLst/>
          </a:prstGeom>
        </p:spPr>
      </p:pic>
    </p:spTree>
    <p:extLst>
      <p:ext uri="{BB962C8B-B14F-4D97-AF65-F5344CB8AC3E}">
        <p14:creationId xmlns:p14="http://schemas.microsoft.com/office/powerpoint/2010/main" val="3792970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Texte 2 col distinctes">
    <p:spTree>
      <p:nvGrpSpPr>
        <p:cNvPr id="1" name=""/>
        <p:cNvGrpSpPr/>
        <p:nvPr/>
      </p:nvGrpSpPr>
      <p:grpSpPr bwMode="auto">
        <a:xfrm>
          <a:off x="0" y="0"/>
          <a:ext cx="0" cy="0"/>
          <a:chOff x="0" y="0"/>
          <a:chExt cx="0" cy="0"/>
        </a:xfrm>
      </p:grpSpPr>
      <p:pic>
        <p:nvPicPr>
          <p:cNvPr id="12" name="Image 6"/>
          <p:cNvPicPr>
            <a:picLocks noChangeAspect="1"/>
          </p:cNvPicPr>
          <p:nvPr userDrawn="1"/>
        </p:nvPicPr>
        <p:blipFill>
          <a:blip r:embed="rId2"/>
          <a:stretch/>
        </p:blipFill>
        <p:spPr bwMode="gray">
          <a:xfrm>
            <a:off x="95393" y="6142566"/>
            <a:ext cx="622433" cy="622433"/>
          </a:xfrm>
          <a:prstGeom prst="rect">
            <a:avLst/>
          </a:prstGeom>
          <a:ln>
            <a:noFill/>
          </a:ln>
        </p:spPr>
      </p:pic>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16" name="Espace réservé du texte 22"/>
          <p:cNvSpPr>
            <a:spLocks noGrp="1"/>
          </p:cNvSpPr>
          <p:nvPr>
            <p:ph type="body" sz="quarter" idx="15" hasCustomPrompt="1"/>
          </p:nvPr>
        </p:nvSpPr>
        <p:spPr bwMode="auto">
          <a:xfrm>
            <a:off x="810685" y="1439997"/>
            <a:ext cx="5069103" cy="4560000"/>
          </a:xfrm>
          <a:prstGeom prst="rect">
            <a:avLst/>
          </a:prstGeom>
        </p:spPr>
        <p:txBody>
          <a:bodyPr lIns="0" tIns="0" rIns="0" bIns="0" numCol="1" spcCol="900000"/>
          <a:lstStyle>
            <a:lvl1pPr marL="0" indent="0">
              <a:buFontTx/>
              <a:buNone/>
              <a:defRPr lang="fr-FR" sz="2133" b="1" i="0">
                <a:solidFill>
                  <a:schemeClr val="accent4"/>
                </a:solidFill>
                <a:latin typeface="+mn-lt"/>
                <a:ea typeface="+mn-ea"/>
                <a:cs typeface="+mn-cs"/>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marL="0" lvl="0" indent="0" algn="l" defTabSz="1219170">
              <a:lnSpc>
                <a:spcPct val="90000"/>
              </a:lnSpc>
              <a:spcBef>
                <a:spcPts val="1333"/>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a:p>
            <a:pPr lvl="1">
              <a:defRPr/>
            </a:pPr>
            <a:r>
              <a:rPr lang="fr-FR"/>
              <a:t>As et audit acepreperis iusdam elecus dolorion erovid ut apistibus, quo invenis plique con ped molupicia.</a:t>
            </a:r>
            <a:endParaRPr/>
          </a:p>
          <a:p>
            <a:pPr lvl="1">
              <a:defRPr/>
            </a:pPr>
            <a:r>
              <a:rPr lang="fr-FR"/>
              <a:t>Sus ulparum ser plique solorrumquid quam iur, sitaturquiandae. Oreprat.</a:t>
            </a:r>
            <a:endParaRPr/>
          </a:p>
          <a:p>
            <a:pPr lvl="1">
              <a:defRPr/>
            </a:pPr>
            <a:endParaRPr lang="fr-FR"/>
          </a:p>
        </p:txBody>
      </p:sp>
      <p:sp>
        <p:nvSpPr>
          <p:cNvPr id="17" name="Espace réservé du texte 22"/>
          <p:cNvSpPr>
            <a:spLocks noGrp="1"/>
          </p:cNvSpPr>
          <p:nvPr>
            <p:ph type="body" sz="quarter" idx="16" hasCustomPrompt="1"/>
          </p:nvPr>
        </p:nvSpPr>
        <p:spPr bwMode="auto">
          <a:xfrm>
            <a:off x="6096000" y="1439997"/>
            <a:ext cx="5074995" cy="4560000"/>
          </a:xfrm>
          <a:prstGeom prst="rect">
            <a:avLst/>
          </a:prstGeom>
        </p:spPr>
        <p:txBody>
          <a:bodyPr lIns="0" tIns="0" rIns="0" bIns="0" numCol="1" spcCol="900000"/>
          <a:lstStyle>
            <a:lvl1pPr marL="0" indent="0">
              <a:buFontTx/>
              <a:buNone/>
              <a:defRPr lang="fr-FR" sz="2133" b="1" i="0">
                <a:solidFill>
                  <a:schemeClr val="accent4"/>
                </a:solidFill>
                <a:latin typeface="+mn-lt"/>
                <a:ea typeface="+mn-ea"/>
                <a:cs typeface="+mn-cs"/>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marL="0" lvl="0" indent="0" algn="l" defTabSz="1219170">
              <a:lnSpc>
                <a:spcPct val="90000"/>
              </a:lnSpc>
              <a:spcBef>
                <a:spcPts val="1333"/>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a:p>
            <a:pPr lvl="1">
              <a:defRPr/>
            </a:pPr>
            <a:r>
              <a:rPr lang="fr-FR"/>
              <a:t>As et audit acepreperis iusdam elecus dolorion erovid ut apistibus, quo invenis plique con ped molupicia.</a:t>
            </a:r>
            <a:endParaRPr/>
          </a:p>
          <a:p>
            <a:pPr lvl="1">
              <a:defRPr/>
            </a:pPr>
            <a:r>
              <a:rPr lang="fr-FR"/>
              <a:t>Sus ulparum ser plique solorrumquid quam iur, sitaturquiandae. Oreprat.</a:t>
            </a:r>
            <a:endParaRPr/>
          </a:p>
          <a:p>
            <a:pPr lvl="1">
              <a:defRPr/>
            </a:pPr>
            <a:endParaRPr lang="fr-FR"/>
          </a:p>
        </p:txBody>
      </p:sp>
      <p:sp>
        <p:nvSpPr>
          <p:cNvPr id="18" name="Rectangle 17"/>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9" name="Rectangle 18"/>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0"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335932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Texte 1 col + 1 photo">
    <p:spTree>
      <p:nvGrpSpPr>
        <p:cNvPr id="1" name=""/>
        <p:cNvGrpSpPr/>
        <p:nvPr/>
      </p:nvGrpSpPr>
      <p:grpSpPr bwMode="auto">
        <a:xfrm>
          <a:off x="0" y="0"/>
          <a:ext cx="0" cy="0"/>
          <a:chOff x="0" y="0"/>
          <a:chExt cx="0" cy="0"/>
        </a:xfrm>
      </p:grpSpPr>
      <p:pic>
        <p:nvPicPr>
          <p:cNvPr id="12" name="Image 6"/>
          <p:cNvPicPr>
            <a:picLocks noChangeAspect="1"/>
          </p:cNvPicPr>
          <p:nvPr userDrawn="1"/>
        </p:nvPicPr>
        <p:blipFill>
          <a:blip r:embed="rId2"/>
          <a:stretch/>
        </p:blipFill>
        <p:spPr bwMode="gray">
          <a:xfrm>
            <a:off x="95393" y="6142566"/>
            <a:ext cx="622433" cy="622433"/>
          </a:xfrm>
          <a:prstGeom prst="rect">
            <a:avLst/>
          </a:prstGeom>
          <a:ln>
            <a:noFill/>
          </a:ln>
        </p:spPr>
      </p:pic>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23" name="Espace réservé du texte 22"/>
          <p:cNvSpPr>
            <a:spLocks noGrp="1"/>
          </p:cNvSpPr>
          <p:nvPr>
            <p:ph type="body" sz="quarter" idx="15" hasCustomPrompt="1"/>
          </p:nvPr>
        </p:nvSpPr>
        <p:spPr bwMode="auto">
          <a:xfrm>
            <a:off x="810687" y="1440000"/>
            <a:ext cx="3960704" cy="4560000"/>
          </a:xfrm>
          <a:prstGeom prst="rect">
            <a:avLst/>
          </a:prstGeom>
        </p:spPr>
        <p:txBody>
          <a:bodyPr lIns="0" tIns="0" rIns="0" bIns="0"/>
          <a:lstStyle>
            <a:lvl1pPr marL="0" indent="0">
              <a:buFontTx/>
              <a:buNone/>
              <a:defRPr sz="2133" b="1" i="0">
                <a:solidFill>
                  <a:schemeClr val="accent4"/>
                </a:solidFill>
                <a:latin typeface="+mn-lt"/>
              </a:defRPr>
            </a:lvl1pPr>
            <a:lvl2pPr marL="609585" indent="0">
              <a:buClr>
                <a:schemeClr val="accent4"/>
              </a:buClr>
              <a:buFontTx/>
              <a:buNone/>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defRPr/>
            </a:pPr>
            <a:r>
              <a:rPr lang="fr-FR"/>
              <a:t>Cliquez pour insérer du texte</a:t>
            </a:r>
            <a:endParaRPr/>
          </a:p>
          <a:p>
            <a:pPr lvl="1">
              <a:defRPr/>
            </a:pPr>
            <a:r>
              <a:rPr lang="fr-FR"/>
              <a:t>Deuxième niveau</a:t>
            </a:r>
            <a:br>
              <a:rPr lang="fr-FR"/>
            </a:br>
            <a:r>
              <a:rPr lang="fr-FR"/>
              <a:t>jhywj chwjgvjchxgvxcjhgv jcjwxgcvjxgvjhcgwjghj</a:t>
            </a:r>
            <a:endParaRPr/>
          </a:p>
        </p:txBody>
      </p:sp>
      <p:sp>
        <p:nvSpPr>
          <p:cNvPr id="22" name="Espace réservé pour une image  5"/>
          <p:cNvSpPr>
            <a:spLocks noGrp="1"/>
          </p:cNvSpPr>
          <p:nvPr>
            <p:ph type="pic" sz="quarter" idx="17" hasCustomPrompt="1"/>
          </p:nvPr>
        </p:nvSpPr>
        <p:spPr bwMode="auto">
          <a:xfrm>
            <a:off x="5434770" y="1439999"/>
            <a:ext cx="5736113" cy="3945807"/>
          </a:xfrm>
          <a:prstGeom prst="rect">
            <a:avLst/>
          </a:prstGeom>
          <a:solidFill>
            <a:schemeClr val="bg1">
              <a:lumMod val="95000"/>
            </a:schemeClr>
          </a:solidFill>
        </p:spPr>
        <p:txBody>
          <a:bodyPr lIns="864000" tIns="827999" rIns="864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25" name="Espace réservé du texte 22"/>
          <p:cNvSpPr>
            <a:spLocks noGrp="1"/>
          </p:cNvSpPr>
          <p:nvPr>
            <p:ph type="body" sz="quarter" idx="18" hasCustomPrompt="1"/>
          </p:nvPr>
        </p:nvSpPr>
        <p:spPr bwMode="auto">
          <a:xfrm>
            <a:off x="5434772" y="5594218"/>
            <a:ext cx="5736995" cy="408649"/>
          </a:xfrm>
          <a:prstGeom prst="rect">
            <a:avLst/>
          </a:prstGeom>
        </p:spPr>
        <p:txBody>
          <a:bodyPr lIns="0" tIns="0" rIns="0" bIns="0" numCol="1" spcCol="900000"/>
          <a:lstStyle>
            <a:lvl1pPr marL="0" indent="0">
              <a:spcBef>
                <a:spcPts val="0"/>
              </a:spcBef>
              <a:buFontTx/>
              <a:buNone/>
              <a:defRPr lang="fr-FR" sz="1067" b="0">
                <a:solidFill>
                  <a:schemeClr val="bg2"/>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photo</a:t>
            </a:r>
            <a:endParaRPr/>
          </a:p>
        </p:txBody>
      </p:sp>
      <p:sp>
        <p:nvSpPr>
          <p:cNvPr id="16" name="Rectangle 15"/>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7" name="Rectangle 16"/>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8"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4106170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Texte + document">
    <p:spTree>
      <p:nvGrpSpPr>
        <p:cNvPr id="1" name=""/>
        <p:cNvGrpSpPr/>
        <p:nvPr/>
      </p:nvGrpSpPr>
      <p:grpSpPr bwMode="auto">
        <a:xfrm>
          <a:off x="0" y="0"/>
          <a:ext cx="0" cy="0"/>
          <a:chOff x="0" y="0"/>
          <a:chExt cx="0" cy="0"/>
        </a:xfrm>
      </p:grpSpPr>
      <p:pic>
        <p:nvPicPr>
          <p:cNvPr id="15"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23" name="Espace réservé du texte 22"/>
          <p:cNvSpPr>
            <a:spLocks noGrp="1"/>
          </p:cNvSpPr>
          <p:nvPr>
            <p:ph type="body" sz="quarter" idx="15" hasCustomPrompt="1"/>
          </p:nvPr>
        </p:nvSpPr>
        <p:spPr bwMode="auto">
          <a:xfrm>
            <a:off x="810687" y="1440000"/>
            <a:ext cx="3453183" cy="590931"/>
          </a:xfrm>
          <a:prstGeom prst="rect">
            <a:avLst/>
          </a:prstGeom>
        </p:spPr>
        <p:txBody>
          <a:bodyPr wrap="square" lIns="0" tIns="0" rIns="0" bIns="0">
            <a:spAutoFit/>
          </a:bodyPr>
          <a:lstStyle>
            <a:lvl1pPr marL="0" indent="0">
              <a:buFontTx/>
              <a:buNone/>
              <a:defRPr sz="2133" b="1" i="0">
                <a:solidFill>
                  <a:schemeClr val="accent4"/>
                </a:solidFill>
                <a:latin typeface="Arial"/>
                <a:cs typeface="Arial"/>
              </a:defRPr>
            </a:lvl1pPr>
            <a:lvl2pPr marL="609585" indent="0">
              <a:buClr>
                <a:schemeClr val="accent4"/>
              </a:buClr>
              <a:buFontTx/>
              <a:buNone/>
              <a:defRPr sz="1800" b="0" i="0">
                <a:solidFill>
                  <a:schemeClr val="bg2"/>
                </a:solidFill>
                <a:latin typeface="Arial"/>
                <a:cs typeface="Arial"/>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defRPr/>
            </a:pPr>
            <a:r>
              <a:rPr lang="fr-FR"/>
              <a:t>Cliquez pour insérer du texte</a:t>
            </a:r>
            <a:endParaRPr/>
          </a:p>
        </p:txBody>
      </p:sp>
      <p:sp>
        <p:nvSpPr>
          <p:cNvPr id="5" name="Espace réservé du contenu 4"/>
          <p:cNvSpPr>
            <a:spLocks noGrp="1"/>
          </p:cNvSpPr>
          <p:nvPr>
            <p:ph sz="quarter" idx="19" hasCustomPrompt="1"/>
          </p:nvPr>
        </p:nvSpPr>
        <p:spPr bwMode="auto">
          <a:xfrm>
            <a:off x="4830164" y="1432983"/>
            <a:ext cx="6341603" cy="4559999"/>
          </a:xfrm>
          <a:prstGeom prst="rect">
            <a:avLst/>
          </a:prstGeom>
          <a:solidFill>
            <a:schemeClr val="bg1">
              <a:lumMod val="95000"/>
            </a:schemeClr>
          </a:solidFill>
        </p:spPr>
        <p:txBody>
          <a:bodyPr lIns="827999" tIns="612000" rIns="827999"/>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l’une des icônes ci-dessous pour insérer un graphique, un tableau, une image, une vidéo</a:t>
            </a:r>
            <a:endParaRPr/>
          </a:p>
        </p:txBody>
      </p:sp>
      <p:sp>
        <p:nvSpPr>
          <p:cNvPr id="14" name="Espace réservé du texte 22"/>
          <p:cNvSpPr>
            <a:spLocks noGrp="1"/>
          </p:cNvSpPr>
          <p:nvPr>
            <p:ph type="body" sz="quarter" idx="20" hasCustomPrompt="1"/>
          </p:nvPr>
        </p:nvSpPr>
        <p:spPr bwMode="auto">
          <a:xfrm>
            <a:off x="810687" y="2166191"/>
            <a:ext cx="3453183" cy="498599"/>
          </a:xfrm>
          <a:prstGeom prst="rect">
            <a:avLst/>
          </a:prstGeom>
        </p:spPr>
        <p:txBody>
          <a:bodyPr wrap="square" lIns="0" tIns="0" rIns="0" bIns="0">
            <a:spAutoFit/>
          </a:bodyPr>
          <a:lstStyle>
            <a:lvl1pPr marL="0" indent="0">
              <a:buFontTx/>
              <a:buNone/>
              <a:defRPr sz="1800" b="0" i="0">
                <a:solidFill>
                  <a:schemeClr val="bg2"/>
                </a:solidFill>
                <a:latin typeface="Arial"/>
                <a:cs typeface="Arial"/>
              </a:defRPr>
            </a:lvl1pPr>
            <a:lvl2pPr marL="609585" indent="0">
              <a:buClr>
                <a:schemeClr val="accent4"/>
              </a:buClr>
              <a:buFontTx/>
              <a:buNone/>
              <a:defRPr sz="1800" b="0" i="0">
                <a:solidFill>
                  <a:schemeClr val="bg2"/>
                </a:solidFill>
                <a:latin typeface="Arial"/>
                <a:cs typeface="Arial"/>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defRPr/>
            </a:pPr>
            <a:r>
              <a:rPr lang="fr-FR"/>
              <a:t>Cliquez pour insérer du texte de commentaire</a:t>
            </a:r>
            <a:endParaRPr/>
          </a:p>
        </p:txBody>
      </p:sp>
      <p:sp>
        <p:nvSpPr>
          <p:cNvPr id="20" name="Rectangle 19"/>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1" name="Rectangle 20"/>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2"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3729846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Document + texte">
    <p:spTree>
      <p:nvGrpSpPr>
        <p:cNvPr id="1" name=""/>
        <p:cNvGrpSpPr/>
        <p:nvPr/>
      </p:nvGrpSpPr>
      <p:grpSpPr bwMode="auto">
        <a:xfrm>
          <a:off x="0" y="0"/>
          <a:ext cx="0" cy="0"/>
          <a:chOff x="0" y="0"/>
          <a:chExt cx="0" cy="0"/>
        </a:xfrm>
      </p:grpSpPr>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23" name="Espace réservé du texte 22"/>
          <p:cNvSpPr>
            <a:spLocks noGrp="1"/>
          </p:cNvSpPr>
          <p:nvPr>
            <p:ph type="body" sz="quarter" idx="15" hasCustomPrompt="1"/>
          </p:nvPr>
        </p:nvSpPr>
        <p:spPr bwMode="auto">
          <a:xfrm>
            <a:off x="7699367" y="1440000"/>
            <a:ext cx="3453183" cy="590931"/>
          </a:xfrm>
          <a:prstGeom prst="rect">
            <a:avLst/>
          </a:prstGeom>
        </p:spPr>
        <p:txBody>
          <a:bodyPr wrap="square" lIns="0" tIns="0" rIns="0" bIns="0">
            <a:spAutoFit/>
          </a:bodyPr>
          <a:lstStyle>
            <a:lvl1pPr marL="0" indent="0">
              <a:buFontTx/>
              <a:buNone/>
              <a:defRPr sz="2133" b="1" i="0">
                <a:solidFill>
                  <a:schemeClr val="accent4"/>
                </a:solidFill>
                <a:latin typeface="Arial"/>
                <a:cs typeface="Arial"/>
              </a:defRPr>
            </a:lvl1pPr>
            <a:lvl2pPr marL="609585" indent="0">
              <a:buClr>
                <a:schemeClr val="accent4"/>
              </a:buClr>
              <a:buFontTx/>
              <a:buNone/>
              <a:defRPr sz="1800" b="0" i="0">
                <a:solidFill>
                  <a:schemeClr val="bg2"/>
                </a:solidFill>
                <a:latin typeface="Arial"/>
                <a:cs typeface="Arial"/>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defRPr/>
            </a:pPr>
            <a:r>
              <a:rPr lang="fr-FR"/>
              <a:t>Cliquez pour insérer du texte</a:t>
            </a:r>
            <a:endParaRPr/>
          </a:p>
        </p:txBody>
      </p:sp>
      <p:sp>
        <p:nvSpPr>
          <p:cNvPr id="5" name="Espace réservé du contenu 4"/>
          <p:cNvSpPr>
            <a:spLocks noGrp="1"/>
          </p:cNvSpPr>
          <p:nvPr>
            <p:ph sz="quarter" idx="19" hasCustomPrompt="1"/>
          </p:nvPr>
        </p:nvSpPr>
        <p:spPr bwMode="auto">
          <a:xfrm>
            <a:off x="810684" y="1432983"/>
            <a:ext cx="6341603" cy="4559999"/>
          </a:xfrm>
          <a:prstGeom prst="rect">
            <a:avLst/>
          </a:prstGeom>
          <a:solidFill>
            <a:schemeClr val="bg1">
              <a:lumMod val="95000"/>
            </a:schemeClr>
          </a:solidFill>
        </p:spPr>
        <p:txBody>
          <a:bodyPr lIns="827999" tIns="612000" rIns="827999"/>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l’une des icônes ci-dessous pour insérer un graphique, un tableau, une image, une vidéo</a:t>
            </a:r>
            <a:endParaRPr/>
          </a:p>
        </p:txBody>
      </p:sp>
      <p:sp>
        <p:nvSpPr>
          <p:cNvPr id="14" name="Espace réservé du texte 22"/>
          <p:cNvSpPr>
            <a:spLocks noGrp="1"/>
          </p:cNvSpPr>
          <p:nvPr>
            <p:ph type="body" sz="quarter" idx="20" hasCustomPrompt="1"/>
          </p:nvPr>
        </p:nvSpPr>
        <p:spPr bwMode="auto">
          <a:xfrm>
            <a:off x="7699367" y="2166191"/>
            <a:ext cx="3453183" cy="498599"/>
          </a:xfrm>
          <a:prstGeom prst="rect">
            <a:avLst/>
          </a:prstGeom>
        </p:spPr>
        <p:txBody>
          <a:bodyPr wrap="square" lIns="0" tIns="0" rIns="0" bIns="0">
            <a:spAutoFit/>
          </a:bodyPr>
          <a:lstStyle>
            <a:lvl1pPr marL="0" indent="0">
              <a:buFontTx/>
              <a:buNone/>
              <a:defRPr sz="1800" b="0" i="0">
                <a:solidFill>
                  <a:schemeClr val="bg2"/>
                </a:solidFill>
                <a:latin typeface="Arial"/>
                <a:cs typeface="Arial"/>
              </a:defRPr>
            </a:lvl1pPr>
            <a:lvl2pPr marL="609585" indent="0">
              <a:buClr>
                <a:schemeClr val="accent4"/>
              </a:buClr>
              <a:buFontTx/>
              <a:buNone/>
              <a:defRPr sz="1800" b="0" i="0">
                <a:solidFill>
                  <a:schemeClr val="bg2"/>
                </a:solidFill>
                <a:latin typeface="Arial"/>
                <a:cs typeface="Arial"/>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defRPr/>
            </a:pPr>
            <a:r>
              <a:rPr lang="fr-FR"/>
              <a:t>Cliquez pour insérer du texte de commentaire</a:t>
            </a:r>
            <a:endParaRPr/>
          </a:p>
        </p:txBody>
      </p:sp>
      <p:pic>
        <p:nvPicPr>
          <p:cNvPr id="16"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17" name="Rectangle 16"/>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8" name="Rectangle 17"/>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9"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39181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Document">
    <p:spTree>
      <p:nvGrpSpPr>
        <p:cNvPr id="1" name=""/>
        <p:cNvGrpSpPr/>
        <p:nvPr/>
      </p:nvGrpSpPr>
      <p:grpSpPr bwMode="auto">
        <a:xfrm>
          <a:off x="0" y="0"/>
          <a:ext cx="0" cy="0"/>
          <a:chOff x="0" y="0"/>
          <a:chExt cx="0" cy="0"/>
        </a:xfrm>
      </p:grpSpPr>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5" name="Espace réservé du contenu 4"/>
          <p:cNvSpPr>
            <a:spLocks noGrp="1"/>
          </p:cNvSpPr>
          <p:nvPr>
            <p:ph sz="quarter" idx="19" hasCustomPrompt="1"/>
          </p:nvPr>
        </p:nvSpPr>
        <p:spPr bwMode="auto">
          <a:xfrm>
            <a:off x="810684" y="1432983"/>
            <a:ext cx="10361083" cy="4559999"/>
          </a:xfrm>
          <a:prstGeom prst="rect">
            <a:avLst/>
          </a:prstGeom>
          <a:solidFill>
            <a:schemeClr val="bg1">
              <a:lumMod val="95000"/>
            </a:schemeClr>
          </a:solidFill>
        </p:spPr>
        <p:txBody>
          <a:bodyPr lIns="1475998" tIns="396000" rIns="1440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l’une des icônes ci-dessous </a:t>
            </a:r>
            <a:br>
              <a:rPr lang="fr-FR"/>
            </a:br>
            <a:r>
              <a:rPr lang="fr-FR"/>
              <a:t>pour insérer un graphique, un tableau, une image, une vidéo (merci de respecter cet encombrement maximum)</a:t>
            </a:r>
            <a:endParaRPr/>
          </a:p>
        </p:txBody>
      </p:sp>
      <p:pic>
        <p:nvPicPr>
          <p:cNvPr id="14"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16" name="Rectangle 15"/>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7" name="Rectangle 16"/>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8"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10041974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Tableau">
    <p:spTree>
      <p:nvGrpSpPr>
        <p:cNvPr id="1" name=""/>
        <p:cNvGrpSpPr/>
        <p:nvPr/>
      </p:nvGrpSpPr>
      <p:grpSpPr bwMode="auto">
        <a:xfrm>
          <a:off x="0" y="0"/>
          <a:ext cx="0" cy="0"/>
          <a:chOff x="0" y="0"/>
          <a:chExt cx="0" cy="0"/>
        </a:xfrm>
      </p:grpSpPr>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7" name="Espace réservé du tableau 6"/>
          <p:cNvSpPr>
            <a:spLocks noGrp="1"/>
          </p:cNvSpPr>
          <p:nvPr>
            <p:ph type="tbl" sz="quarter" idx="13" hasCustomPrompt="1"/>
          </p:nvPr>
        </p:nvSpPr>
        <p:spPr bwMode="auto">
          <a:xfrm>
            <a:off x="810684" y="1432984"/>
            <a:ext cx="10361083" cy="4569883"/>
          </a:xfrm>
          <a:prstGeom prst="rect">
            <a:avLst/>
          </a:prstGeom>
          <a:solidFill>
            <a:schemeClr val="bg1">
              <a:lumMod val="95000"/>
            </a:schemeClr>
          </a:solidFill>
        </p:spPr>
        <p:txBody>
          <a:bodyPr lIns="1764000" tIns="503998" rIns="1764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créer un tableau, puis définissez le nombre de colonnes et de lignes (merci de respecter cet encombrement maximum)</a:t>
            </a:r>
            <a:endParaRPr/>
          </a:p>
        </p:txBody>
      </p:sp>
      <p:pic>
        <p:nvPicPr>
          <p:cNvPr id="14"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19" name="Rectangle 18"/>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0" name="Rectangle 19"/>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1"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33367750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Document + 3 chiffres">
    <p:spTree>
      <p:nvGrpSpPr>
        <p:cNvPr id="1" name=""/>
        <p:cNvGrpSpPr/>
        <p:nvPr/>
      </p:nvGrpSpPr>
      <p:grpSpPr bwMode="auto">
        <a:xfrm>
          <a:off x="0" y="0"/>
          <a:ext cx="0" cy="0"/>
          <a:chOff x="0" y="0"/>
          <a:chExt cx="0" cy="0"/>
        </a:xfrm>
      </p:grpSpPr>
      <p:sp>
        <p:nvSpPr>
          <p:cNvPr id="27" name="Espace réservé du contenu 4"/>
          <p:cNvSpPr>
            <a:spLocks noGrp="1"/>
          </p:cNvSpPr>
          <p:nvPr>
            <p:ph sz="quarter" idx="22" hasCustomPrompt="1"/>
          </p:nvPr>
        </p:nvSpPr>
        <p:spPr bwMode="auto">
          <a:xfrm>
            <a:off x="810683" y="1432983"/>
            <a:ext cx="6741805" cy="4559999"/>
          </a:xfrm>
          <a:prstGeom prst="rect">
            <a:avLst/>
          </a:prstGeom>
          <a:solidFill>
            <a:schemeClr val="bg1">
              <a:lumMod val="95000"/>
            </a:schemeClr>
          </a:solidFill>
        </p:spPr>
        <p:txBody>
          <a:bodyPr lIns="936000" tIns="540000" rIns="900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l’une des icônes ci-dessous pour insérer un graphique, un tableau, une image, une vidéo</a:t>
            </a:r>
            <a:endParaRPr/>
          </a:p>
        </p:txBody>
      </p:sp>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15" name="Espace réservé du texte 20"/>
          <p:cNvSpPr>
            <a:spLocks noGrp="1"/>
          </p:cNvSpPr>
          <p:nvPr>
            <p:ph type="body" sz="quarter" idx="14" hasCustomPrompt="1"/>
          </p:nvPr>
        </p:nvSpPr>
        <p:spPr bwMode="auto">
          <a:xfrm>
            <a:off x="8099568" y="2162422"/>
            <a:ext cx="1938728" cy="578676"/>
          </a:xfrm>
          <a:prstGeom prst="rect">
            <a:avLst/>
          </a:prstGeom>
          <a:solidFill>
            <a:schemeClr val="accent4"/>
          </a:solidFill>
        </p:spPr>
        <p:txBody>
          <a:bodyPr wrap="square" lIns="108000" tIns="108000" rIns="108000" bIns="108000">
            <a:noAutofit/>
          </a:bodyPr>
          <a:lstStyle>
            <a:lvl1pPr marL="0" indent="0">
              <a:lnSpc>
                <a:spcPct val="95000"/>
              </a:lnSpc>
              <a:spcBef>
                <a:spcPts val="0"/>
              </a:spcBef>
              <a:buFontTx/>
              <a:buNone/>
              <a:defRPr sz="3733" b="1">
                <a:solidFill>
                  <a:schemeClr val="bg1"/>
                </a:solidFill>
              </a:defRPr>
            </a:lvl1pPr>
          </a:lstStyle>
          <a:p>
            <a:pPr lvl="0">
              <a:defRPr/>
            </a:pPr>
            <a:r>
              <a:rPr lang="fr-FR"/>
              <a:t>0 000</a:t>
            </a:r>
            <a:endParaRPr/>
          </a:p>
        </p:txBody>
      </p:sp>
      <p:sp>
        <p:nvSpPr>
          <p:cNvPr id="16" name="Espace réservé du texte 20"/>
          <p:cNvSpPr>
            <a:spLocks noGrp="1"/>
          </p:cNvSpPr>
          <p:nvPr>
            <p:ph type="body" sz="quarter" idx="16" hasCustomPrompt="1"/>
          </p:nvPr>
        </p:nvSpPr>
        <p:spPr bwMode="auto">
          <a:xfrm>
            <a:off x="8099568" y="2741098"/>
            <a:ext cx="3071317" cy="574767"/>
          </a:xfrm>
          <a:prstGeom prst="rect">
            <a:avLst/>
          </a:prstGeom>
          <a:noFill/>
        </p:spPr>
        <p:txBody>
          <a:bodyPr wrap="square" lIns="108000" tIns="36000" rIns="108000" bIns="0">
            <a:spAutoFit/>
          </a:bodyPr>
          <a:lstStyle>
            <a:lvl1pPr marL="0" indent="0">
              <a:lnSpc>
                <a:spcPct val="95000"/>
              </a:lnSpc>
              <a:spcBef>
                <a:spcPts val="0"/>
              </a:spcBef>
              <a:buFontTx/>
              <a:buNone/>
              <a:defRPr sz="1200" b="1">
                <a:solidFill>
                  <a:schemeClr val="bg2"/>
                </a:solidFill>
              </a:defRPr>
            </a:lvl1pPr>
          </a:lstStyle>
          <a:p>
            <a:pPr lvl="0">
              <a:defRPr/>
            </a:pPr>
            <a:r>
              <a:rPr lang="fr-FR"/>
              <a:t>Texte</a:t>
            </a:r>
            <a:endParaRPr/>
          </a:p>
          <a:p>
            <a:pPr lvl="0">
              <a:defRPr/>
            </a:pPr>
            <a:r>
              <a:rPr lang="fr-FR"/>
              <a:t>sur 3 lignes </a:t>
            </a:r>
            <a:endParaRPr/>
          </a:p>
          <a:p>
            <a:pPr lvl="0">
              <a:defRPr/>
            </a:pPr>
            <a:r>
              <a:rPr lang="fr-FR"/>
              <a:t>maximum</a:t>
            </a:r>
            <a:endParaRPr/>
          </a:p>
        </p:txBody>
      </p:sp>
      <p:sp>
        <p:nvSpPr>
          <p:cNvPr id="17" name="Espace réservé du texte 20"/>
          <p:cNvSpPr>
            <a:spLocks noGrp="1"/>
          </p:cNvSpPr>
          <p:nvPr>
            <p:ph type="body" sz="quarter" idx="17" hasCustomPrompt="1"/>
          </p:nvPr>
        </p:nvSpPr>
        <p:spPr bwMode="auto">
          <a:xfrm>
            <a:off x="8099568" y="3508621"/>
            <a:ext cx="1938728" cy="578676"/>
          </a:xfrm>
          <a:prstGeom prst="rect">
            <a:avLst/>
          </a:prstGeom>
          <a:solidFill>
            <a:schemeClr val="accent4"/>
          </a:solidFill>
        </p:spPr>
        <p:txBody>
          <a:bodyPr wrap="square" lIns="108000" tIns="108000" rIns="108000" bIns="108000">
            <a:noAutofit/>
          </a:bodyPr>
          <a:lstStyle>
            <a:lvl1pPr marL="0" indent="0">
              <a:lnSpc>
                <a:spcPct val="95000"/>
              </a:lnSpc>
              <a:spcBef>
                <a:spcPts val="0"/>
              </a:spcBef>
              <a:buFontTx/>
              <a:buNone/>
              <a:defRPr sz="3733" b="1">
                <a:solidFill>
                  <a:schemeClr val="bg1"/>
                </a:solidFill>
              </a:defRPr>
            </a:lvl1pPr>
          </a:lstStyle>
          <a:p>
            <a:pPr lvl="0">
              <a:defRPr/>
            </a:pPr>
            <a:r>
              <a:rPr lang="fr-FR"/>
              <a:t>0 000</a:t>
            </a:r>
            <a:endParaRPr/>
          </a:p>
        </p:txBody>
      </p:sp>
      <p:sp>
        <p:nvSpPr>
          <p:cNvPr id="18" name="Espace réservé du texte 20"/>
          <p:cNvSpPr>
            <a:spLocks noGrp="1"/>
          </p:cNvSpPr>
          <p:nvPr>
            <p:ph type="body" sz="quarter" idx="18" hasCustomPrompt="1"/>
          </p:nvPr>
        </p:nvSpPr>
        <p:spPr bwMode="auto">
          <a:xfrm>
            <a:off x="8099568" y="4087297"/>
            <a:ext cx="3071317" cy="574767"/>
          </a:xfrm>
          <a:prstGeom prst="rect">
            <a:avLst/>
          </a:prstGeom>
          <a:noFill/>
        </p:spPr>
        <p:txBody>
          <a:bodyPr wrap="square" lIns="108000" tIns="36000" rIns="108000" bIns="0">
            <a:spAutoFit/>
          </a:bodyPr>
          <a:lstStyle>
            <a:lvl1pPr marL="0" indent="0">
              <a:lnSpc>
                <a:spcPct val="95000"/>
              </a:lnSpc>
              <a:spcBef>
                <a:spcPts val="0"/>
              </a:spcBef>
              <a:buFontTx/>
              <a:buNone/>
              <a:defRPr sz="1200" b="1">
                <a:solidFill>
                  <a:schemeClr val="bg2"/>
                </a:solidFill>
              </a:defRPr>
            </a:lvl1pPr>
          </a:lstStyle>
          <a:p>
            <a:pPr lvl="0">
              <a:defRPr/>
            </a:pPr>
            <a:r>
              <a:rPr lang="fr-FR"/>
              <a:t>Texte</a:t>
            </a:r>
            <a:endParaRPr/>
          </a:p>
          <a:p>
            <a:pPr lvl="0">
              <a:defRPr/>
            </a:pPr>
            <a:r>
              <a:rPr lang="fr-FR"/>
              <a:t>sur 3 lignes </a:t>
            </a:r>
            <a:endParaRPr/>
          </a:p>
          <a:p>
            <a:pPr lvl="0">
              <a:defRPr/>
            </a:pPr>
            <a:r>
              <a:rPr lang="fr-FR"/>
              <a:t>maximum</a:t>
            </a:r>
            <a:endParaRPr/>
          </a:p>
        </p:txBody>
      </p:sp>
      <p:sp>
        <p:nvSpPr>
          <p:cNvPr id="19" name="Espace réservé du texte 20"/>
          <p:cNvSpPr>
            <a:spLocks noGrp="1"/>
          </p:cNvSpPr>
          <p:nvPr>
            <p:ph type="body" sz="quarter" idx="19" hasCustomPrompt="1"/>
          </p:nvPr>
        </p:nvSpPr>
        <p:spPr bwMode="auto">
          <a:xfrm>
            <a:off x="8099568" y="4846554"/>
            <a:ext cx="1938728" cy="578676"/>
          </a:xfrm>
          <a:prstGeom prst="rect">
            <a:avLst/>
          </a:prstGeom>
          <a:solidFill>
            <a:schemeClr val="accent4"/>
          </a:solidFill>
        </p:spPr>
        <p:txBody>
          <a:bodyPr wrap="square" lIns="108000" tIns="108000" rIns="108000" bIns="108000">
            <a:noAutofit/>
          </a:bodyPr>
          <a:lstStyle>
            <a:lvl1pPr marL="0" indent="0">
              <a:lnSpc>
                <a:spcPct val="95000"/>
              </a:lnSpc>
              <a:spcBef>
                <a:spcPts val="0"/>
              </a:spcBef>
              <a:buFontTx/>
              <a:buNone/>
              <a:defRPr sz="3733" b="1">
                <a:solidFill>
                  <a:schemeClr val="bg1"/>
                </a:solidFill>
              </a:defRPr>
            </a:lvl1pPr>
          </a:lstStyle>
          <a:p>
            <a:pPr lvl="0">
              <a:defRPr/>
            </a:pPr>
            <a:r>
              <a:rPr lang="fr-FR"/>
              <a:t>0 000</a:t>
            </a:r>
            <a:endParaRPr/>
          </a:p>
        </p:txBody>
      </p:sp>
      <p:sp>
        <p:nvSpPr>
          <p:cNvPr id="20" name="Espace réservé du texte 20"/>
          <p:cNvSpPr>
            <a:spLocks noGrp="1"/>
          </p:cNvSpPr>
          <p:nvPr>
            <p:ph type="body" sz="quarter" idx="20" hasCustomPrompt="1"/>
          </p:nvPr>
        </p:nvSpPr>
        <p:spPr bwMode="auto">
          <a:xfrm>
            <a:off x="8099568" y="5425230"/>
            <a:ext cx="3071317" cy="574767"/>
          </a:xfrm>
          <a:prstGeom prst="rect">
            <a:avLst/>
          </a:prstGeom>
          <a:noFill/>
        </p:spPr>
        <p:txBody>
          <a:bodyPr wrap="square" lIns="108000" tIns="36000" rIns="108000" bIns="0">
            <a:spAutoFit/>
          </a:bodyPr>
          <a:lstStyle>
            <a:lvl1pPr marL="0" indent="0">
              <a:lnSpc>
                <a:spcPct val="95000"/>
              </a:lnSpc>
              <a:spcBef>
                <a:spcPts val="0"/>
              </a:spcBef>
              <a:buFontTx/>
              <a:buNone/>
              <a:defRPr sz="1200" b="1">
                <a:solidFill>
                  <a:schemeClr val="bg2"/>
                </a:solidFill>
              </a:defRPr>
            </a:lvl1pPr>
          </a:lstStyle>
          <a:p>
            <a:pPr lvl="0">
              <a:defRPr/>
            </a:pPr>
            <a:r>
              <a:rPr lang="fr-FR"/>
              <a:t>Texte</a:t>
            </a:r>
            <a:endParaRPr/>
          </a:p>
          <a:p>
            <a:pPr lvl="0">
              <a:defRPr/>
            </a:pPr>
            <a:r>
              <a:rPr lang="fr-FR"/>
              <a:t>sur 3 lignes </a:t>
            </a:r>
            <a:endParaRPr/>
          </a:p>
          <a:p>
            <a:pPr lvl="0">
              <a:defRPr/>
            </a:pPr>
            <a:r>
              <a:rPr lang="fr-FR"/>
              <a:t>maximum</a:t>
            </a:r>
            <a:endParaRPr/>
          </a:p>
        </p:txBody>
      </p:sp>
      <p:sp>
        <p:nvSpPr>
          <p:cNvPr id="22" name="Espace réservé du texte 22"/>
          <p:cNvSpPr>
            <a:spLocks noGrp="1"/>
          </p:cNvSpPr>
          <p:nvPr>
            <p:ph type="body" sz="quarter" idx="15" hasCustomPrompt="1"/>
          </p:nvPr>
        </p:nvSpPr>
        <p:spPr bwMode="auto">
          <a:xfrm>
            <a:off x="8099569" y="1439998"/>
            <a:ext cx="3072199" cy="574767"/>
          </a:xfrm>
          <a:prstGeom prst="rect">
            <a:avLst/>
          </a:prstGeom>
        </p:spPr>
        <p:txBody>
          <a:bodyPr lIns="0" tIns="0" rIns="0" bIns="0"/>
          <a:lstStyle>
            <a:lvl1pPr marL="0" indent="0">
              <a:spcBef>
                <a:spcPts val="0"/>
              </a:spcBef>
              <a:buFontTx/>
              <a:buNone/>
              <a:defRPr sz="2133" b="1" i="0">
                <a:solidFill>
                  <a:schemeClr val="accent4"/>
                </a:solidFill>
                <a:latin typeface="+mn-lt"/>
              </a:defRPr>
            </a:lvl1pPr>
            <a:lvl2pPr marL="609585" indent="0">
              <a:buClr>
                <a:schemeClr val="accent4"/>
              </a:buClr>
              <a:buFontTx/>
              <a:buNone/>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defRPr/>
            </a:pPr>
            <a:r>
              <a:rPr lang="fr-FR"/>
              <a:t>Chiffres clés</a:t>
            </a:r>
            <a:endParaRPr/>
          </a:p>
        </p:txBody>
      </p:sp>
      <p:pic>
        <p:nvPicPr>
          <p:cNvPr id="21"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25" name="Rectangle 24"/>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6" name="Rectangle 25"/>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8"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1222030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Texte + 3 chiffres">
    <p:spTree>
      <p:nvGrpSpPr>
        <p:cNvPr id="1" name=""/>
        <p:cNvGrpSpPr/>
        <p:nvPr/>
      </p:nvGrpSpPr>
      <p:grpSpPr bwMode="auto">
        <a:xfrm>
          <a:off x="0" y="0"/>
          <a:ext cx="0" cy="0"/>
          <a:chOff x="0" y="0"/>
          <a:chExt cx="0" cy="0"/>
        </a:xfrm>
      </p:grpSpPr>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15" name="Espace réservé du texte 20"/>
          <p:cNvSpPr>
            <a:spLocks noGrp="1"/>
          </p:cNvSpPr>
          <p:nvPr>
            <p:ph type="body" sz="quarter" idx="14" hasCustomPrompt="1"/>
          </p:nvPr>
        </p:nvSpPr>
        <p:spPr bwMode="auto">
          <a:xfrm>
            <a:off x="7321516" y="1844043"/>
            <a:ext cx="1938728" cy="578676"/>
          </a:xfrm>
          <a:prstGeom prst="rect">
            <a:avLst/>
          </a:prstGeom>
          <a:solidFill>
            <a:schemeClr val="accent4"/>
          </a:solidFill>
        </p:spPr>
        <p:txBody>
          <a:bodyPr wrap="square" lIns="108000" tIns="108000" rIns="108000" bIns="108000">
            <a:noAutofit/>
          </a:bodyPr>
          <a:lstStyle>
            <a:lvl1pPr marL="0" indent="0">
              <a:lnSpc>
                <a:spcPct val="95000"/>
              </a:lnSpc>
              <a:spcBef>
                <a:spcPts val="0"/>
              </a:spcBef>
              <a:buFontTx/>
              <a:buNone/>
              <a:defRPr sz="3733" b="1">
                <a:solidFill>
                  <a:schemeClr val="bg1"/>
                </a:solidFill>
              </a:defRPr>
            </a:lvl1pPr>
          </a:lstStyle>
          <a:p>
            <a:pPr lvl="0">
              <a:defRPr/>
            </a:pPr>
            <a:r>
              <a:rPr lang="fr-FR"/>
              <a:t>0 000</a:t>
            </a:r>
            <a:endParaRPr/>
          </a:p>
        </p:txBody>
      </p:sp>
      <p:sp>
        <p:nvSpPr>
          <p:cNvPr id="16" name="Espace réservé du texte 20"/>
          <p:cNvSpPr>
            <a:spLocks noGrp="1"/>
          </p:cNvSpPr>
          <p:nvPr>
            <p:ph type="body" sz="quarter" idx="16" hasCustomPrompt="1"/>
          </p:nvPr>
        </p:nvSpPr>
        <p:spPr bwMode="auto">
          <a:xfrm>
            <a:off x="7321516" y="2422719"/>
            <a:ext cx="3071317" cy="574767"/>
          </a:xfrm>
          <a:prstGeom prst="rect">
            <a:avLst/>
          </a:prstGeom>
          <a:noFill/>
        </p:spPr>
        <p:txBody>
          <a:bodyPr wrap="square" lIns="108000" tIns="36000" rIns="108000" bIns="0">
            <a:spAutoFit/>
          </a:bodyPr>
          <a:lstStyle>
            <a:lvl1pPr marL="0" indent="0">
              <a:lnSpc>
                <a:spcPct val="95000"/>
              </a:lnSpc>
              <a:spcBef>
                <a:spcPts val="0"/>
              </a:spcBef>
              <a:buFontTx/>
              <a:buNone/>
              <a:defRPr sz="1200" b="1">
                <a:solidFill>
                  <a:schemeClr val="bg2"/>
                </a:solidFill>
              </a:defRPr>
            </a:lvl1pPr>
          </a:lstStyle>
          <a:p>
            <a:pPr lvl="0">
              <a:defRPr/>
            </a:pPr>
            <a:r>
              <a:rPr lang="fr-FR"/>
              <a:t>Texte</a:t>
            </a:r>
            <a:endParaRPr/>
          </a:p>
          <a:p>
            <a:pPr lvl="0">
              <a:defRPr/>
            </a:pPr>
            <a:r>
              <a:rPr lang="fr-FR"/>
              <a:t>sur 3 lignes </a:t>
            </a:r>
            <a:endParaRPr/>
          </a:p>
          <a:p>
            <a:pPr lvl="0">
              <a:defRPr/>
            </a:pPr>
            <a:r>
              <a:rPr lang="fr-FR"/>
              <a:t>maximum</a:t>
            </a:r>
            <a:endParaRPr/>
          </a:p>
        </p:txBody>
      </p:sp>
      <p:sp>
        <p:nvSpPr>
          <p:cNvPr id="17" name="Espace réservé du texte 20"/>
          <p:cNvSpPr>
            <a:spLocks noGrp="1"/>
          </p:cNvSpPr>
          <p:nvPr>
            <p:ph type="body" sz="quarter" idx="17" hasCustomPrompt="1"/>
          </p:nvPr>
        </p:nvSpPr>
        <p:spPr bwMode="auto">
          <a:xfrm>
            <a:off x="7321516" y="3345301"/>
            <a:ext cx="1938728" cy="578676"/>
          </a:xfrm>
          <a:prstGeom prst="rect">
            <a:avLst/>
          </a:prstGeom>
          <a:solidFill>
            <a:schemeClr val="accent4"/>
          </a:solidFill>
        </p:spPr>
        <p:txBody>
          <a:bodyPr wrap="square" lIns="108000" tIns="108000" rIns="108000" bIns="108000">
            <a:noAutofit/>
          </a:bodyPr>
          <a:lstStyle>
            <a:lvl1pPr marL="0" indent="0">
              <a:lnSpc>
                <a:spcPct val="95000"/>
              </a:lnSpc>
              <a:spcBef>
                <a:spcPts val="0"/>
              </a:spcBef>
              <a:buFontTx/>
              <a:buNone/>
              <a:defRPr sz="3733" b="1">
                <a:solidFill>
                  <a:schemeClr val="bg1"/>
                </a:solidFill>
              </a:defRPr>
            </a:lvl1pPr>
          </a:lstStyle>
          <a:p>
            <a:pPr lvl="0">
              <a:defRPr/>
            </a:pPr>
            <a:r>
              <a:rPr lang="fr-FR"/>
              <a:t>0 000</a:t>
            </a:r>
            <a:endParaRPr/>
          </a:p>
        </p:txBody>
      </p:sp>
      <p:sp>
        <p:nvSpPr>
          <p:cNvPr id="18" name="Espace réservé du texte 20"/>
          <p:cNvSpPr>
            <a:spLocks noGrp="1"/>
          </p:cNvSpPr>
          <p:nvPr>
            <p:ph type="body" sz="quarter" idx="18" hasCustomPrompt="1"/>
          </p:nvPr>
        </p:nvSpPr>
        <p:spPr bwMode="auto">
          <a:xfrm>
            <a:off x="7321516" y="3923977"/>
            <a:ext cx="3071317" cy="574767"/>
          </a:xfrm>
          <a:prstGeom prst="rect">
            <a:avLst/>
          </a:prstGeom>
          <a:noFill/>
        </p:spPr>
        <p:txBody>
          <a:bodyPr wrap="square" lIns="108000" tIns="36000" rIns="108000" bIns="0">
            <a:spAutoFit/>
          </a:bodyPr>
          <a:lstStyle>
            <a:lvl1pPr marL="0" indent="0">
              <a:lnSpc>
                <a:spcPct val="95000"/>
              </a:lnSpc>
              <a:spcBef>
                <a:spcPts val="0"/>
              </a:spcBef>
              <a:buFontTx/>
              <a:buNone/>
              <a:defRPr sz="1200" b="1">
                <a:solidFill>
                  <a:schemeClr val="bg2"/>
                </a:solidFill>
              </a:defRPr>
            </a:lvl1pPr>
          </a:lstStyle>
          <a:p>
            <a:pPr lvl="0">
              <a:defRPr/>
            </a:pPr>
            <a:r>
              <a:rPr lang="fr-FR"/>
              <a:t>Texte</a:t>
            </a:r>
            <a:endParaRPr/>
          </a:p>
          <a:p>
            <a:pPr lvl="0">
              <a:defRPr/>
            </a:pPr>
            <a:r>
              <a:rPr lang="fr-FR"/>
              <a:t>sur 3 lignes </a:t>
            </a:r>
            <a:endParaRPr/>
          </a:p>
          <a:p>
            <a:pPr lvl="0">
              <a:defRPr/>
            </a:pPr>
            <a:r>
              <a:rPr lang="fr-FR"/>
              <a:t>maximum</a:t>
            </a:r>
            <a:endParaRPr/>
          </a:p>
        </p:txBody>
      </p:sp>
      <p:sp>
        <p:nvSpPr>
          <p:cNvPr id="19" name="Espace réservé du texte 20"/>
          <p:cNvSpPr>
            <a:spLocks noGrp="1"/>
          </p:cNvSpPr>
          <p:nvPr>
            <p:ph type="body" sz="quarter" idx="19" hasCustomPrompt="1"/>
          </p:nvPr>
        </p:nvSpPr>
        <p:spPr bwMode="auto">
          <a:xfrm>
            <a:off x="7321516" y="4846558"/>
            <a:ext cx="1938728" cy="578676"/>
          </a:xfrm>
          <a:prstGeom prst="rect">
            <a:avLst/>
          </a:prstGeom>
          <a:solidFill>
            <a:schemeClr val="accent4"/>
          </a:solidFill>
        </p:spPr>
        <p:txBody>
          <a:bodyPr wrap="square" lIns="108000" tIns="108000" rIns="108000" bIns="108000">
            <a:noAutofit/>
          </a:bodyPr>
          <a:lstStyle>
            <a:lvl1pPr marL="0" indent="0">
              <a:lnSpc>
                <a:spcPct val="95000"/>
              </a:lnSpc>
              <a:spcBef>
                <a:spcPts val="0"/>
              </a:spcBef>
              <a:buFontTx/>
              <a:buNone/>
              <a:defRPr sz="3733" b="1">
                <a:solidFill>
                  <a:schemeClr val="bg1"/>
                </a:solidFill>
              </a:defRPr>
            </a:lvl1pPr>
          </a:lstStyle>
          <a:p>
            <a:pPr lvl="0">
              <a:defRPr/>
            </a:pPr>
            <a:r>
              <a:rPr lang="fr-FR"/>
              <a:t>0 000</a:t>
            </a:r>
            <a:endParaRPr/>
          </a:p>
        </p:txBody>
      </p:sp>
      <p:sp>
        <p:nvSpPr>
          <p:cNvPr id="20" name="Espace réservé du texte 20"/>
          <p:cNvSpPr>
            <a:spLocks noGrp="1"/>
          </p:cNvSpPr>
          <p:nvPr>
            <p:ph type="body" sz="quarter" idx="20" hasCustomPrompt="1"/>
          </p:nvPr>
        </p:nvSpPr>
        <p:spPr bwMode="auto">
          <a:xfrm>
            <a:off x="7321516" y="5425234"/>
            <a:ext cx="3071317" cy="574767"/>
          </a:xfrm>
          <a:prstGeom prst="rect">
            <a:avLst/>
          </a:prstGeom>
          <a:noFill/>
        </p:spPr>
        <p:txBody>
          <a:bodyPr wrap="square" lIns="108000" tIns="36000" rIns="108000" bIns="0">
            <a:spAutoFit/>
          </a:bodyPr>
          <a:lstStyle>
            <a:lvl1pPr marL="0" indent="0">
              <a:lnSpc>
                <a:spcPct val="95000"/>
              </a:lnSpc>
              <a:spcBef>
                <a:spcPts val="0"/>
              </a:spcBef>
              <a:buFontTx/>
              <a:buNone/>
              <a:defRPr sz="1200" b="1">
                <a:solidFill>
                  <a:schemeClr val="bg2"/>
                </a:solidFill>
              </a:defRPr>
            </a:lvl1pPr>
          </a:lstStyle>
          <a:p>
            <a:pPr lvl="0">
              <a:defRPr/>
            </a:pPr>
            <a:r>
              <a:rPr lang="fr-FR"/>
              <a:t>Texte</a:t>
            </a:r>
            <a:endParaRPr/>
          </a:p>
          <a:p>
            <a:pPr lvl="0">
              <a:defRPr/>
            </a:pPr>
            <a:r>
              <a:rPr lang="fr-FR"/>
              <a:t>sur 3 lignes </a:t>
            </a:r>
            <a:endParaRPr/>
          </a:p>
          <a:p>
            <a:pPr lvl="0">
              <a:defRPr/>
            </a:pPr>
            <a:r>
              <a:rPr lang="fr-FR"/>
              <a:t>maximum</a:t>
            </a:r>
            <a:endParaRPr/>
          </a:p>
        </p:txBody>
      </p:sp>
      <p:sp>
        <p:nvSpPr>
          <p:cNvPr id="21" name="Espace réservé du texte 22"/>
          <p:cNvSpPr>
            <a:spLocks noGrp="1"/>
          </p:cNvSpPr>
          <p:nvPr>
            <p:ph type="body" sz="quarter" idx="15" hasCustomPrompt="1"/>
          </p:nvPr>
        </p:nvSpPr>
        <p:spPr bwMode="auto">
          <a:xfrm>
            <a:off x="810684" y="1440000"/>
            <a:ext cx="5963752" cy="4560000"/>
          </a:xfrm>
          <a:prstGeom prst="rect">
            <a:avLst/>
          </a:prstGeom>
        </p:spPr>
        <p:txBody>
          <a:bodyPr lIns="0" tIns="0" rIns="0" bIns="0"/>
          <a:lstStyle>
            <a:lvl1pPr marL="0" indent="0">
              <a:buFontTx/>
              <a:buNone/>
              <a:defRPr sz="2133" b="1" i="0">
                <a:solidFill>
                  <a:schemeClr val="accent4"/>
                </a:solidFill>
                <a:latin typeface="+mn-lt"/>
              </a:defRPr>
            </a:lvl1pPr>
            <a:lvl2pPr marL="609585" indent="0">
              <a:buClr>
                <a:schemeClr val="accent4"/>
              </a:buClr>
              <a:buFontTx/>
              <a:buNone/>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defRPr/>
            </a:pPr>
            <a:r>
              <a:rPr lang="fr-FR"/>
              <a:t>Cliquez pour insérer du texte</a:t>
            </a:r>
            <a:endParaRPr/>
          </a:p>
          <a:p>
            <a:pPr lvl="1">
              <a:defRPr/>
            </a:pPr>
            <a:r>
              <a:rPr lang="fr-FR"/>
              <a:t>Deuxième niveau</a:t>
            </a:r>
            <a:br>
              <a:rPr lang="fr-FR"/>
            </a:br>
            <a:r>
              <a:rPr lang="fr-FR"/>
              <a:t>jhywj chwjgvjchxgvxcjhgv jcjwxgcvjxgvjhcgwjghj</a:t>
            </a:r>
            <a:endParaRPr/>
          </a:p>
        </p:txBody>
      </p:sp>
      <p:pic>
        <p:nvPicPr>
          <p:cNvPr id="22"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25" name="Rectangle 24"/>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6" name="Rectangle 25"/>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7"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1477855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Texte + 5 chiffres">
    <p:spTree>
      <p:nvGrpSpPr>
        <p:cNvPr id="1" name=""/>
        <p:cNvGrpSpPr/>
        <p:nvPr/>
      </p:nvGrpSpPr>
      <p:grpSpPr bwMode="auto">
        <a:xfrm>
          <a:off x="0" y="0"/>
          <a:ext cx="0" cy="0"/>
          <a:chOff x="0" y="0"/>
          <a:chExt cx="0" cy="0"/>
        </a:xfrm>
      </p:grpSpPr>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23" name="Espace réservé du texte 22"/>
          <p:cNvSpPr>
            <a:spLocks noGrp="1"/>
          </p:cNvSpPr>
          <p:nvPr>
            <p:ph type="body" sz="quarter" idx="15" hasCustomPrompt="1"/>
          </p:nvPr>
        </p:nvSpPr>
        <p:spPr bwMode="auto">
          <a:xfrm>
            <a:off x="810686" y="1440000"/>
            <a:ext cx="4018068" cy="4560000"/>
          </a:xfrm>
          <a:prstGeom prst="rect">
            <a:avLst/>
          </a:prstGeom>
        </p:spPr>
        <p:txBody>
          <a:bodyPr lIns="0" tIns="0" rIns="0" bIns="0"/>
          <a:lstStyle>
            <a:lvl1pPr marL="0" indent="0">
              <a:buFontTx/>
              <a:buNone/>
              <a:defRPr sz="2133" b="1" i="0">
                <a:solidFill>
                  <a:schemeClr val="accent4"/>
                </a:solidFill>
                <a:latin typeface="+mn-lt"/>
              </a:defRPr>
            </a:lvl1pPr>
            <a:lvl2pPr marL="609585" indent="0">
              <a:buClr>
                <a:schemeClr val="accent4"/>
              </a:buClr>
              <a:buFontTx/>
              <a:buNone/>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defRPr/>
            </a:pPr>
            <a:r>
              <a:rPr lang="fr-FR"/>
              <a:t>Cliquez pour insérer du texte</a:t>
            </a:r>
            <a:endParaRPr/>
          </a:p>
          <a:p>
            <a:pPr lvl="1">
              <a:defRPr/>
            </a:pPr>
            <a:r>
              <a:rPr lang="fr-FR"/>
              <a:t>Deuxième niveau</a:t>
            </a:r>
            <a:br>
              <a:rPr lang="fr-FR"/>
            </a:br>
            <a:r>
              <a:rPr lang="fr-FR"/>
              <a:t>jhywj chwjgvjchxgvxcjhgv jcjwxgcvjxgvjhcgwjghj</a:t>
            </a:r>
            <a:endParaRPr/>
          </a:p>
        </p:txBody>
      </p:sp>
      <p:sp>
        <p:nvSpPr>
          <p:cNvPr id="21" name="Espace réservé du texte 20"/>
          <p:cNvSpPr>
            <a:spLocks noGrp="1"/>
          </p:cNvSpPr>
          <p:nvPr>
            <p:ph type="body" sz="quarter" idx="17" hasCustomPrompt="1"/>
          </p:nvPr>
        </p:nvSpPr>
        <p:spPr bwMode="auto">
          <a:xfrm>
            <a:off x="9027410" y="1954982"/>
            <a:ext cx="2151921" cy="1003077"/>
          </a:xfrm>
          <a:prstGeom prst="rect">
            <a:avLst/>
          </a:prstGeom>
          <a:solidFill>
            <a:schemeClr val="bg1"/>
          </a:solidFill>
        </p:spPr>
        <p:txBody>
          <a:bodyPr wrap="square" lIns="108000" tIns="108000" rIns="0" bIns="0" anchor="b" anchorCtr="0">
            <a:spAutoFit/>
          </a:bodyPr>
          <a:lstStyle>
            <a:lvl1pPr marL="0" indent="0">
              <a:lnSpc>
                <a:spcPct val="95000"/>
              </a:lnSpc>
              <a:spcBef>
                <a:spcPts val="0"/>
              </a:spcBef>
              <a:buFontTx/>
              <a:buNone/>
              <a:defRPr sz="5867" b="1" spc="-200">
                <a:solidFill>
                  <a:schemeClr val="tx2"/>
                </a:solidFill>
              </a:defRPr>
            </a:lvl1pPr>
          </a:lstStyle>
          <a:p>
            <a:pPr lvl="0">
              <a:defRPr/>
            </a:pPr>
            <a:r>
              <a:rPr lang="fr-FR"/>
              <a:t>0 000</a:t>
            </a:r>
            <a:endParaRPr/>
          </a:p>
        </p:txBody>
      </p:sp>
      <p:sp>
        <p:nvSpPr>
          <p:cNvPr id="22" name="Espace réservé du texte 20"/>
          <p:cNvSpPr>
            <a:spLocks noGrp="1"/>
          </p:cNvSpPr>
          <p:nvPr>
            <p:ph type="body" sz="quarter" idx="18" hasCustomPrompt="1"/>
          </p:nvPr>
        </p:nvSpPr>
        <p:spPr bwMode="auto">
          <a:xfrm>
            <a:off x="9027412" y="2958060"/>
            <a:ext cx="2151921" cy="526297"/>
          </a:xfrm>
          <a:prstGeom prst="rect">
            <a:avLst/>
          </a:prstGeom>
          <a:noFill/>
        </p:spPr>
        <p:txBody>
          <a:bodyPr wrap="square" lIns="108000" tIns="0" rIns="108000" bIns="0">
            <a:spAutoFit/>
          </a:bodyPr>
          <a:lstStyle>
            <a:lvl1pPr marL="0" indent="0">
              <a:lnSpc>
                <a:spcPct val="95000"/>
              </a:lnSpc>
              <a:spcBef>
                <a:spcPts val="0"/>
              </a:spcBef>
              <a:buFontTx/>
              <a:buNone/>
              <a:defRPr sz="1200" b="1">
                <a:solidFill>
                  <a:schemeClr val="bg2"/>
                </a:solidFill>
              </a:defRPr>
            </a:lvl1pPr>
          </a:lstStyle>
          <a:p>
            <a:pPr lvl="0">
              <a:defRPr/>
            </a:pPr>
            <a:r>
              <a:rPr lang="fr-FR"/>
              <a:t>Texte</a:t>
            </a:r>
            <a:endParaRPr/>
          </a:p>
          <a:p>
            <a:pPr lvl="0">
              <a:defRPr/>
            </a:pPr>
            <a:r>
              <a:rPr lang="fr-FR"/>
              <a:t>sur nombre de lignes </a:t>
            </a:r>
            <a:endParaRPr/>
          </a:p>
          <a:p>
            <a:pPr lvl="0">
              <a:defRPr/>
            </a:pPr>
            <a:r>
              <a:rPr lang="fr-FR"/>
              <a:t>souhaité</a:t>
            </a:r>
            <a:endParaRPr/>
          </a:p>
        </p:txBody>
      </p:sp>
      <p:sp>
        <p:nvSpPr>
          <p:cNvPr id="24" name="Espace réservé du texte 20"/>
          <p:cNvSpPr>
            <a:spLocks noGrp="1"/>
          </p:cNvSpPr>
          <p:nvPr>
            <p:ph type="body" sz="quarter" idx="19" hasCustomPrompt="1"/>
          </p:nvPr>
        </p:nvSpPr>
        <p:spPr bwMode="auto">
          <a:xfrm>
            <a:off x="6096001" y="1397206"/>
            <a:ext cx="2151921" cy="654782"/>
          </a:xfrm>
          <a:prstGeom prst="rect">
            <a:avLst/>
          </a:prstGeom>
          <a:solidFill>
            <a:schemeClr val="bg1"/>
          </a:solidFill>
        </p:spPr>
        <p:txBody>
          <a:bodyPr wrap="square" lIns="108000" tIns="108000" rIns="0" bIns="0" anchor="b" anchorCtr="0">
            <a:spAutoFit/>
          </a:bodyPr>
          <a:lstStyle>
            <a:lvl1pPr marL="0" indent="0">
              <a:lnSpc>
                <a:spcPct val="95000"/>
              </a:lnSpc>
              <a:spcBef>
                <a:spcPts val="0"/>
              </a:spcBef>
              <a:buFontTx/>
              <a:buNone/>
              <a:defRPr sz="3733" b="1" spc="-200">
                <a:solidFill>
                  <a:schemeClr val="accent4"/>
                </a:solidFill>
              </a:defRPr>
            </a:lvl1pPr>
          </a:lstStyle>
          <a:p>
            <a:pPr lvl="0">
              <a:defRPr/>
            </a:pPr>
            <a:r>
              <a:rPr lang="fr-FR"/>
              <a:t>0 000</a:t>
            </a:r>
            <a:endParaRPr/>
          </a:p>
        </p:txBody>
      </p:sp>
      <p:sp>
        <p:nvSpPr>
          <p:cNvPr id="25" name="Espace réservé du texte 20"/>
          <p:cNvSpPr>
            <a:spLocks noGrp="1"/>
          </p:cNvSpPr>
          <p:nvPr>
            <p:ph type="body" sz="quarter" idx="20" hasCustomPrompt="1"/>
          </p:nvPr>
        </p:nvSpPr>
        <p:spPr bwMode="auto">
          <a:xfrm>
            <a:off x="6096002" y="2051989"/>
            <a:ext cx="2151921" cy="526297"/>
          </a:xfrm>
          <a:prstGeom prst="rect">
            <a:avLst/>
          </a:prstGeom>
          <a:noFill/>
        </p:spPr>
        <p:txBody>
          <a:bodyPr wrap="square" lIns="108000" tIns="0" rIns="108000" bIns="0">
            <a:spAutoFit/>
          </a:bodyPr>
          <a:lstStyle>
            <a:lvl1pPr marL="0" indent="0">
              <a:lnSpc>
                <a:spcPct val="95000"/>
              </a:lnSpc>
              <a:spcBef>
                <a:spcPts val="0"/>
              </a:spcBef>
              <a:buFontTx/>
              <a:buNone/>
              <a:defRPr sz="1200" b="1">
                <a:solidFill>
                  <a:schemeClr val="bg2"/>
                </a:solidFill>
              </a:defRPr>
            </a:lvl1pPr>
          </a:lstStyle>
          <a:p>
            <a:pPr lvl="0">
              <a:defRPr/>
            </a:pPr>
            <a:r>
              <a:rPr lang="fr-FR"/>
              <a:t>Texte</a:t>
            </a:r>
            <a:endParaRPr/>
          </a:p>
          <a:p>
            <a:pPr lvl="0">
              <a:defRPr/>
            </a:pPr>
            <a:r>
              <a:rPr lang="fr-FR"/>
              <a:t>sur nombre de lignes </a:t>
            </a:r>
            <a:endParaRPr/>
          </a:p>
          <a:p>
            <a:pPr lvl="0">
              <a:defRPr/>
            </a:pPr>
            <a:r>
              <a:rPr lang="fr-FR"/>
              <a:t>souhaité</a:t>
            </a:r>
            <a:endParaRPr/>
          </a:p>
        </p:txBody>
      </p:sp>
      <p:sp>
        <p:nvSpPr>
          <p:cNvPr id="26" name="Espace réservé du texte 20"/>
          <p:cNvSpPr>
            <a:spLocks noGrp="1"/>
          </p:cNvSpPr>
          <p:nvPr>
            <p:ph type="body" sz="quarter" idx="21" hasCustomPrompt="1"/>
          </p:nvPr>
        </p:nvSpPr>
        <p:spPr bwMode="auto">
          <a:xfrm>
            <a:off x="6695606" y="3134031"/>
            <a:ext cx="2151921" cy="498970"/>
          </a:xfrm>
          <a:prstGeom prst="rect">
            <a:avLst/>
          </a:prstGeom>
          <a:solidFill>
            <a:schemeClr val="bg1"/>
          </a:solidFill>
        </p:spPr>
        <p:txBody>
          <a:bodyPr wrap="square" lIns="108000" tIns="108000" rIns="0" bIns="0" anchor="b" anchorCtr="0">
            <a:spAutoFit/>
          </a:bodyPr>
          <a:lstStyle>
            <a:lvl1pPr marL="0" indent="0">
              <a:lnSpc>
                <a:spcPct val="95000"/>
              </a:lnSpc>
              <a:spcBef>
                <a:spcPts val="0"/>
              </a:spcBef>
              <a:buFontTx/>
              <a:buNone/>
              <a:defRPr sz="2667" b="1" spc="0">
                <a:solidFill>
                  <a:schemeClr val="accent6"/>
                </a:solidFill>
              </a:defRPr>
            </a:lvl1pPr>
          </a:lstStyle>
          <a:p>
            <a:pPr lvl="0">
              <a:defRPr/>
            </a:pPr>
            <a:r>
              <a:rPr lang="fr-FR"/>
              <a:t>0 000</a:t>
            </a:r>
            <a:endParaRPr/>
          </a:p>
        </p:txBody>
      </p:sp>
      <p:sp>
        <p:nvSpPr>
          <p:cNvPr id="27" name="Espace réservé du texte 20"/>
          <p:cNvSpPr>
            <a:spLocks noGrp="1"/>
          </p:cNvSpPr>
          <p:nvPr>
            <p:ph type="body" sz="quarter" idx="22" hasCustomPrompt="1"/>
          </p:nvPr>
        </p:nvSpPr>
        <p:spPr bwMode="auto">
          <a:xfrm>
            <a:off x="6695608" y="3633002"/>
            <a:ext cx="2151921" cy="526297"/>
          </a:xfrm>
          <a:prstGeom prst="rect">
            <a:avLst/>
          </a:prstGeom>
          <a:noFill/>
        </p:spPr>
        <p:txBody>
          <a:bodyPr wrap="square" lIns="108000" tIns="0" rIns="108000" bIns="0">
            <a:spAutoFit/>
          </a:bodyPr>
          <a:lstStyle>
            <a:lvl1pPr marL="0" indent="0">
              <a:lnSpc>
                <a:spcPct val="95000"/>
              </a:lnSpc>
              <a:spcBef>
                <a:spcPts val="0"/>
              </a:spcBef>
              <a:buFontTx/>
              <a:buNone/>
              <a:defRPr sz="1200" b="1">
                <a:solidFill>
                  <a:schemeClr val="bg2"/>
                </a:solidFill>
              </a:defRPr>
            </a:lvl1pPr>
          </a:lstStyle>
          <a:p>
            <a:pPr lvl="0">
              <a:defRPr/>
            </a:pPr>
            <a:r>
              <a:rPr lang="fr-FR"/>
              <a:t>Texte</a:t>
            </a:r>
            <a:endParaRPr/>
          </a:p>
          <a:p>
            <a:pPr lvl="0">
              <a:defRPr/>
            </a:pPr>
            <a:r>
              <a:rPr lang="fr-FR"/>
              <a:t>sur nombre de lignes </a:t>
            </a:r>
            <a:endParaRPr/>
          </a:p>
          <a:p>
            <a:pPr lvl="0">
              <a:defRPr/>
            </a:pPr>
            <a:r>
              <a:rPr lang="fr-FR"/>
              <a:t>souhaité</a:t>
            </a:r>
            <a:endParaRPr/>
          </a:p>
        </p:txBody>
      </p:sp>
      <p:sp>
        <p:nvSpPr>
          <p:cNvPr id="28" name="Espace réservé du texte 20"/>
          <p:cNvSpPr>
            <a:spLocks noGrp="1"/>
          </p:cNvSpPr>
          <p:nvPr>
            <p:ph type="body" sz="quarter" idx="23" hasCustomPrompt="1"/>
          </p:nvPr>
        </p:nvSpPr>
        <p:spPr bwMode="auto">
          <a:xfrm>
            <a:off x="8607686" y="4355818"/>
            <a:ext cx="2151921" cy="654782"/>
          </a:xfrm>
          <a:prstGeom prst="rect">
            <a:avLst/>
          </a:prstGeom>
          <a:solidFill>
            <a:schemeClr val="bg1"/>
          </a:solidFill>
        </p:spPr>
        <p:txBody>
          <a:bodyPr wrap="square" lIns="108000" tIns="108000" rIns="0" bIns="0" anchor="b" anchorCtr="0">
            <a:spAutoFit/>
          </a:bodyPr>
          <a:lstStyle>
            <a:lvl1pPr marL="0" indent="0">
              <a:lnSpc>
                <a:spcPct val="95000"/>
              </a:lnSpc>
              <a:spcBef>
                <a:spcPts val="0"/>
              </a:spcBef>
              <a:buFontTx/>
              <a:buNone/>
              <a:defRPr sz="3733" b="1" spc="-200">
                <a:solidFill>
                  <a:schemeClr val="bg2"/>
                </a:solidFill>
              </a:defRPr>
            </a:lvl1pPr>
          </a:lstStyle>
          <a:p>
            <a:pPr lvl="0">
              <a:defRPr/>
            </a:pPr>
            <a:r>
              <a:rPr lang="fr-FR"/>
              <a:t>0 000</a:t>
            </a:r>
            <a:endParaRPr/>
          </a:p>
        </p:txBody>
      </p:sp>
      <p:sp>
        <p:nvSpPr>
          <p:cNvPr id="29" name="Espace réservé du texte 20"/>
          <p:cNvSpPr>
            <a:spLocks noGrp="1"/>
          </p:cNvSpPr>
          <p:nvPr>
            <p:ph type="body" sz="quarter" idx="24" hasCustomPrompt="1"/>
          </p:nvPr>
        </p:nvSpPr>
        <p:spPr bwMode="auto">
          <a:xfrm>
            <a:off x="8607688" y="5010601"/>
            <a:ext cx="2151921" cy="526297"/>
          </a:xfrm>
          <a:prstGeom prst="rect">
            <a:avLst/>
          </a:prstGeom>
          <a:noFill/>
        </p:spPr>
        <p:txBody>
          <a:bodyPr wrap="square" lIns="108000" tIns="0" rIns="108000" bIns="0">
            <a:spAutoFit/>
          </a:bodyPr>
          <a:lstStyle>
            <a:lvl1pPr marL="0" indent="0">
              <a:lnSpc>
                <a:spcPct val="95000"/>
              </a:lnSpc>
              <a:spcBef>
                <a:spcPts val="0"/>
              </a:spcBef>
              <a:buFontTx/>
              <a:buNone/>
              <a:defRPr sz="1200" b="1">
                <a:solidFill>
                  <a:schemeClr val="bg2"/>
                </a:solidFill>
              </a:defRPr>
            </a:lvl1pPr>
          </a:lstStyle>
          <a:p>
            <a:pPr lvl="0">
              <a:defRPr/>
            </a:pPr>
            <a:r>
              <a:rPr lang="fr-FR"/>
              <a:t>Texte</a:t>
            </a:r>
            <a:endParaRPr/>
          </a:p>
          <a:p>
            <a:pPr lvl="0">
              <a:defRPr/>
            </a:pPr>
            <a:r>
              <a:rPr lang="fr-FR"/>
              <a:t>sur nombre de lignes </a:t>
            </a:r>
            <a:endParaRPr/>
          </a:p>
          <a:p>
            <a:pPr lvl="0">
              <a:defRPr/>
            </a:pPr>
            <a:r>
              <a:rPr lang="fr-FR"/>
              <a:t>souhaité</a:t>
            </a:r>
            <a:endParaRPr/>
          </a:p>
        </p:txBody>
      </p:sp>
      <p:sp>
        <p:nvSpPr>
          <p:cNvPr id="30" name="Espace réservé du texte 20"/>
          <p:cNvSpPr>
            <a:spLocks noGrp="1"/>
          </p:cNvSpPr>
          <p:nvPr>
            <p:ph type="body" sz="quarter" idx="25" hasCustomPrompt="1"/>
          </p:nvPr>
        </p:nvSpPr>
        <p:spPr bwMode="auto">
          <a:xfrm>
            <a:off x="5489732" y="4665622"/>
            <a:ext cx="2151921" cy="810785"/>
          </a:xfrm>
          <a:prstGeom prst="rect">
            <a:avLst/>
          </a:prstGeom>
          <a:solidFill>
            <a:schemeClr val="bg1"/>
          </a:solidFill>
        </p:spPr>
        <p:txBody>
          <a:bodyPr wrap="square" lIns="108000" tIns="108000" rIns="0" bIns="0" anchor="b" anchorCtr="0">
            <a:spAutoFit/>
          </a:bodyPr>
          <a:lstStyle>
            <a:lvl1pPr marL="0" indent="0">
              <a:lnSpc>
                <a:spcPct val="95000"/>
              </a:lnSpc>
              <a:spcBef>
                <a:spcPts val="0"/>
              </a:spcBef>
              <a:buFontTx/>
              <a:buNone/>
              <a:defRPr sz="4800" b="1" spc="-200">
                <a:solidFill>
                  <a:schemeClr val="accent4">
                    <a:lumMod val="60000"/>
                    <a:lumOff val="40000"/>
                  </a:schemeClr>
                </a:solidFill>
              </a:defRPr>
            </a:lvl1pPr>
          </a:lstStyle>
          <a:p>
            <a:pPr lvl="0">
              <a:defRPr/>
            </a:pPr>
            <a:r>
              <a:rPr lang="fr-FR"/>
              <a:t>0 000</a:t>
            </a:r>
            <a:endParaRPr/>
          </a:p>
        </p:txBody>
      </p:sp>
      <p:sp>
        <p:nvSpPr>
          <p:cNvPr id="31" name="Espace réservé du texte 20"/>
          <p:cNvSpPr>
            <a:spLocks noGrp="1"/>
          </p:cNvSpPr>
          <p:nvPr>
            <p:ph type="body" sz="quarter" idx="26" hasCustomPrompt="1"/>
          </p:nvPr>
        </p:nvSpPr>
        <p:spPr bwMode="auto">
          <a:xfrm>
            <a:off x="5489732" y="5476408"/>
            <a:ext cx="2151921" cy="526297"/>
          </a:xfrm>
          <a:prstGeom prst="rect">
            <a:avLst/>
          </a:prstGeom>
          <a:noFill/>
        </p:spPr>
        <p:txBody>
          <a:bodyPr wrap="square" lIns="108000" tIns="0" rIns="108000" bIns="0">
            <a:spAutoFit/>
          </a:bodyPr>
          <a:lstStyle>
            <a:lvl1pPr marL="0" indent="0">
              <a:lnSpc>
                <a:spcPct val="95000"/>
              </a:lnSpc>
              <a:spcBef>
                <a:spcPts val="0"/>
              </a:spcBef>
              <a:buFontTx/>
              <a:buNone/>
              <a:defRPr sz="1200" b="1">
                <a:solidFill>
                  <a:schemeClr val="bg2"/>
                </a:solidFill>
              </a:defRPr>
            </a:lvl1pPr>
          </a:lstStyle>
          <a:p>
            <a:pPr lvl="0">
              <a:defRPr/>
            </a:pPr>
            <a:r>
              <a:rPr lang="fr-FR"/>
              <a:t>Texte</a:t>
            </a:r>
            <a:endParaRPr/>
          </a:p>
          <a:p>
            <a:pPr lvl="0">
              <a:defRPr/>
            </a:pPr>
            <a:r>
              <a:rPr lang="fr-FR"/>
              <a:t>sur nombre de lignes </a:t>
            </a:r>
            <a:endParaRPr/>
          </a:p>
          <a:p>
            <a:pPr lvl="0">
              <a:defRPr/>
            </a:pPr>
            <a:r>
              <a:rPr lang="fr-FR"/>
              <a:t>souhaité</a:t>
            </a:r>
            <a:endParaRPr/>
          </a:p>
        </p:txBody>
      </p:sp>
      <p:pic>
        <p:nvPicPr>
          <p:cNvPr id="20"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34" name="Rectangle 33"/>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35" name="Rectangle 34"/>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36"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4074901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preserve="1" userDrawn="1">
  <p:cSld name="3 photos V + légendes">
    <p:spTree>
      <p:nvGrpSpPr>
        <p:cNvPr id="1" name=""/>
        <p:cNvGrpSpPr/>
        <p:nvPr/>
      </p:nvGrpSpPr>
      <p:grpSpPr bwMode="auto">
        <a:xfrm>
          <a:off x="0" y="0"/>
          <a:ext cx="0" cy="0"/>
          <a:chOff x="0" y="0"/>
          <a:chExt cx="0" cy="0"/>
        </a:xfrm>
      </p:grpSpPr>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16" name="Espace réservé du texte 22"/>
          <p:cNvSpPr>
            <a:spLocks noGrp="1"/>
          </p:cNvSpPr>
          <p:nvPr>
            <p:ph type="body" sz="quarter" idx="15" hasCustomPrompt="1"/>
          </p:nvPr>
        </p:nvSpPr>
        <p:spPr bwMode="auto">
          <a:xfrm>
            <a:off x="1877911" y="5301428"/>
            <a:ext cx="2435343" cy="698569"/>
          </a:xfrm>
          <a:prstGeom prst="rect">
            <a:avLst/>
          </a:prstGeom>
        </p:spPr>
        <p:txBody>
          <a:bodyPr lIns="0" tIns="0" rIns="0" bIns="0" numCol="1" spcCol="900000"/>
          <a:lstStyle>
            <a:lvl1pPr marL="0" indent="0">
              <a:spcBef>
                <a:spcPts val="0"/>
              </a:spcBef>
              <a:buFontTx/>
              <a:buNone/>
              <a:defRPr lang="fr-FR" sz="1067" b="0">
                <a:solidFill>
                  <a:schemeClr val="bg2"/>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photo</a:t>
            </a:r>
            <a:endParaRPr/>
          </a:p>
        </p:txBody>
      </p:sp>
      <p:sp>
        <p:nvSpPr>
          <p:cNvPr id="6" name="Espace réservé pour une image  5"/>
          <p:cNvSpPr>
            <a:spLocks noGrp="1"/>
          </p:cNvSpPr>
          <p:nvPr>
            <p:ph type="pic" sz="quarter" idx="17" hasCustomPrompt="1"/>
          </p:nvPr>
        </p:nvSpPr>
        <p:spPr bwMode="auto">
          <a:xfrm>
            <a:off x="1877908" y="1439999"/>
            <a:ext cx="2435344" cy="3653016"/>
          </a:xfrm>
          <a:prstGeom prst="rect">
            <a:avLst/>
          </a:prstGeom>
          <a:solidFill>
            <a:schemeClr val="bg1">
              <a:lumMod val="95000"/>
            </a:schemeClr>
          </a:solidFill>
        </p:spPr>
        <p:txBody>
          <a:bodyPr lIns="108000" tIns="612000" rIns="108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20" name="Espace réservé du texte 22"/>
          <p:cNvSpPr>
            <a:spLocks noGrp="1"/>
          </p:cNvSpPr>
          <p:nvPr>
            <p:ph type="body" sz="quarter" idx="18" hasCustomPrompt="1"/>
          </p:nvPr>
        </p:nvSpPr>
        <p:spPr bwMode="auto">
          <a:xfrm>
            <a:off x="4878329" y="5301428"/>
            <a:ext cx="2435343" cy="698569"/>
          </a:xfrm>
          <a:prstGeom prst="rect">
            <a:avLst/>
          </a:prstGeom>
        </p:spPr>
        <p:txBody>
          <a:bodyPr lIns="0" tIns="0" rIns="0" bIns="0" numCol="1" spcCol="900000"/>
          <a:lstStyle>
            <a:lvl1pPr marL="0" indent="0">
              <a:spcBef>
                <a:spcPts val="0"/>
              </a:spcBef>
              <a:buFontTx/>
              <a:buNone/>
              <a:defRPr lang="fr-FR" sz="1067" b="0">
                <a:solidFill>
                  <a:schemeClr val="bg2"/>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photo</a:t>
            </a:r>
            <a:endParaRPr/>
          </a:p>
        </p:txBody>
      </p:sp>
      <p:sp>
        <p:nvSpPr>
          <p:cNvPr id="21" name="Espace réservé pour une image  5"/>
          <p:cNvSpPr>
            <a:spLocks noGrp="1"/>
          </p:cNvSpPr>
          <p:nvPr>
            <p:ph type="pic" sz="quarter" idx="19" hasCustomPrompt="1"/>
          </p:nvPr>
        </p:nvSpPr>
        <p:spPr bwMode="auto">
          <a:xfrm>
            <a:off x="4878327" y="1439999"/>
            <a:ext cx="2435344" cy="3653016"/>
          </a:xfrm>
          <a:prstGeom prst="rect">
            <a:avLst/>
          </a:prstGeom>
          <a:solidFill>
            <a:schemeClr val="bg1">
              <a:lumMod val="95000"/>
            </a:schemeClr>
          </a:solidFill>
        </p:spPr>
        <p:txBody>
          <a:bodyPr lIns="108000" tIns="612000" rIns="108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22" name="Espace réservé du texte 22"/>
          <p:cNvSpPr>
            <a:spLocks noGrp="1"/>
          </p:cNvSpPr>
          <p:nvPr>
            <p:ph type="body" sz="quarter" idx="20" hasCustomPrompt="1"/>
          </p:nvPr>
        </p:nvSpPr>
        <p:spPr bwMode="auto">
          <a:xfrm>
            <a:off x="7860751" y="5301428"/>
            <a:ext cx="2435343" cy="698569"/>
          </a:xfrm>
          <a:prstGeom prst="rect">
            <a:avLst/>
          </a:prstGeom>
        </p:spPr>
        <p:txBody>
          <a:bodyPr lIns="0" tIns="0" rIns="0" bIns="0" numCol="1" spcCol="900000"/>
          <a:lstStyle>
            <a:lvl1pPr marL="0" indent="0">
              <a:spcBef>
                <a:spcPts val="0"/>
              </a:spcBef>
              <a:buFontTx/>
              <a:buNone/>
              <a:defRPr lang="fr-FR" sz="1067" b="0">
                <a:solidFill>
                  <a:schemeClr val="bg2"/>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photo</a:t>
            </a:r>
            <a:endParaRPr/>
          </a:p>
        </p:txBody>
      </p:sp>
      <p:sp>
        <p:nvSpPr>
          <p:cNvPr id="23" name="Espace réservé pour une image  5"/>
          <p:cNvSpPr>
            <a:spLocks noGrp="1"/>
          </p:cNvSpPr>
          <p:nvPr>
            <p:ph type="pic" sz="quarter" idx="21" hasCustomPrompt="1"/>
          </p:nvPr>
        </p:nvSpPr>
        <p:spPr bwMode="auto">
          <a:xfrm>
            <a:off x="7860749" y="1439999"/>
            <a:ext cx="2435344" cy="3653016"/>
          </a:xfrm>
          <a:prstGeom prst="rect">
            <a:avLst/>
          </a:prstGeom>
          <a:solidFill>
            <a:schemeClr val="bg1">
              <a:lumMod val="95000"/>
            </a:schemeClr>
          </a:solidFill>
        </p:spPr>
        <p:txBody>
          <a:bodyPr lIns="108000" tIns="612000" rIns="108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pic>
        <p:nvPicPr>
          <p:cNvPr id="15"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19" name="Rectangle 18"/>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4" name="Rectangle 23"/>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5"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2911168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rcalaire B">
    <p:spTree>
      <p:nvGrpSpPr>
        <p:cNvPr id="1" name=""/>
        <p:cNvGrpSpPr/>
        <p:nvPr/>
      </p:nvGrpSpPr>
      <p:grpSpPr>
        <a:xfrm>
          <a:off x="0" y="0"/>
          <a:ext cx="0" cy="0"/>
          <a:chOff x="0" y="0"/>
          <a:chExt cx="0" cy="0"/>
        </a:xfrm>
      </p:grpSpPr>
      <p:sp>
        <p:nvSpPr>
          <p:cNvPr id="11" name="Espace réservé pour une image  10"/>
          <p:cNvSpPr>
            <a:spLocks noGrp="1"/>
          </p:cNvSpPr>
          <p:nvPr>
            <p:ph type="pic" sz="quarter" idx="14" hasCustomPrompt="1"/>
          </p:nvPr>
        </p:nvSpPr>
        <p:spPr bwMode="gray">
          <a:xfrm>
            <a:off x="1" y="1268"/>
            <a:ext cx="12190193" cy="6120000"/>
          </a:xfrm>
          <a:solidFill>
            <a:schemeClr val="bg1">
              <a:lumMod val="95000"/>
            </a:schemeClr>
          </a:solidFill>
        </p:spPr>
        <p:txBody>
          <a:bodyPr tIns="126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333" b="0" baseline="0">
                <a:solidFill>
                  <a:schemeClr val="tx1"/>
                </a:solidFill>
                <a:latin typeface="+mn-lt"/>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sp>
        <p:nvSpPr>
          <p:cNvPr id="3" name="Sous-titre 2"/>
          <p:cNvSpPr>
            <a:spLocks noGrp="1"/>
          </p:cNvSpPr>
          <p:nvPr>
            <p:ph type="subTitle" idx="1" hasCustomPrompt="1"/>
          </p:nvPr>
        </p:nvSpPr>
        <p:spPr bwMode="gray">
          <a:xfrm>
            <a:off x="0" y="1940836"/>
            <a:ext cx="4944000" cy="2400267"/>
          </a:xfrm>
          <a:solidFill>
            <a:srgbClr val="3978BC">
              <a:alpha val="60000"/>
            </a:srgbClr>
          </a:solidFill>
        </p:spPr>
        <p:txBody>
          <a:bodyPr lIns="486000" tIns="0" anchor="ctr" anchorCtr="0"/>
          <a:lstStyle>
            <a:lvl1pPr marL="0" indent="0" algn="l">
              <a:lnSpc>
                <a:spcPct val="100000"/>
              </a:lnSpc>
              <a:spcAft>
                <a:spcPts val="0"/>
              </a:spcAft>
              <a:buNone/>
              <a:defRPr sz="2573" b="0" cap="all" baseline="0">
                <a:solidFill>
                  <a:schemeClr val="bg1"/>
                </a:solidFill>
                <a:latin typeface="+mj-lt"/>
              </a:defRPr>
            </a:lvl1pPr>
            <a:lvl2pPr marL="4233" indent="0" algn="l">
              <a:spcBef>
                <a:spcPts val="400"/>
              </a:spcBef>
              <a:buNone/>
              <a:defRPr sz="2573" b="0" cap="none" baseline="0">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0</a:t>
            </a:r>
          </a:p>
          <a:p>
            <a:r>
              <a:rPr lang="fr-FR" dirty="0"/>
              <a:t>Titre de la page d’intercalaire</a:t>
            </a:r>
          </a:p>
          <a:p>
            <a:pPr lvl="1"/>
            <a:r>
              <a:rPr lang="fr-FR" dirty="0"/>
              <a:t>Sous-titre</a:t>
            </a:r>
          </a:p>
        </p:txBody>
      </p:sp>
      <p:sp>
        <p:nvSpPr>
          <p:cNvPr id="4" name="Espace réservé de la date 3"/>
          <p:cNvSpPr>
            <a:spLocks noGrp="1"/>
          </p:cNvSpPr>
          <p:nvPr>
            <p:ph type="dt" sz="half" idx="15"/>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12" name="Espace réservé du numéro de diapositive 11"/>
          <p:cNvSpPr>
            <a:spLocks noGrp="1"/>
          </p:cNvSpPr>
          <p:nvPr>
            <p:ph type="sldNum" sz="quarter" idx="17"/>
          </p:nvPr>
        </p:nvSpPr>
        <p:spPr bwMode="gray"/>
        <p:txBody>
          <a:bodyPr/>
          <a:lstStyle/>
          <a:p>
            <a:fld id="{733122C9-A0B9-462F-8757-0847AD287B63}" type="slidenum">
              <a:rPr lang="fr-FR" smtClean="0">
                <a:solidFill>
                  <a:srgbClr val="0C284B"/>
                </a:solidFill>
              </a:rPr>
              <a:pPr/>
              <a:t>‹N°›</a:t>
            </a:fld>
            <a:endParaRPr lang="fr-FR" dirty="0">
              <a:solidFill>
                <a:srgbClr val="0C284B"/>
              </a:solidFill>
            </a:endParaRP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200511" y="6300196"/>
            <a:ext cx="384000" cy="384000"/>
          </a:xfrm>
          <a:prstGeom prst="rect">
            <a:avLst/>
          </a:prstGeom>
        </p:spPr>
      </p:pic>
    </p:spTree>
    <p:extLst>
      <p:ext uri="{BB962C8B-B14F-4D97-AF65-F5344CB8AC3E}">
        <p14:creationId xmlns:p14="http://schemas.microsoft.com/office/powerpoint/2010/main" val="297056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3 photos V + lég. sombre">
    <p:spTree>
      <p:nvGrpSpPr>
        <p:cNvPr id="1" name=""/>
        <p:cNvGrpSpPr/>
        <p:nvPr/>
      </p:nvGrpSpPr>
      <p:grpSpPr bwMode="auto">
        <a:xfrm>
          <a:off x="0" y="0"/>
          <a:ext cx="0" cy="0"/>
          <a:chOff x="0" y="0"/>
          <a:chExt cx="0" cy="0"/>
        </a:xfrm>
      </p:grpSpPr>
      <p:sp>
        <p:nvSpPr>
          <p:cNvPr id="17" name="Rectangle 16"/>
          <p:cNvSpPr/>
          <p:nvPr userDrawn="1"/>
        </p:nvSpPr>
        <p:spPr bwMode="auto">
          <a:xfrm>
            <a:off x="0" y="-1"/>
            <a:ext cx="12192000" cy="60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1"/>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16" name="Espace réservé du texte 22"/>
          <p:cNvSpPr>
            <a:spLocks noGrp="1"/>
          </p:cNvSpPr>
          <p:nvPr>
            <p:ph type="body" sz="quarter" idx="15" hasCustomPrompt="1"/>
          </p:nvPr>
        </p:nvSpPr>
        <p:spPr bwMode="auto">
          <a:xfrm>
            <a:off x="1876800" y="5301428"/>
            <a:ext cx="2435343" cy="698569"/>
          </a:xfrm>
          <a:prstGeom prst="rect">
            <a:avLst/>
          </a:prstGeom>
        </p:spPr>
        <p:txBody>
          <a:bodyPr lIns="0" tIns="0" rIns="0" bIns="0" numCol="1" spcCol="900000"/>
          <a:lstStyle>
            <a:lvl1pPr marL="0" indent="0">
              <a:spcBef>
                <a:spcPts val="0"/>
              </a:spcBef>
              <a:buFontTx/>
              <a:buNone/>
              <a:defRPr lang="fr-FR" sz="1067" b="0">
                <a:solidFill>
                  <a:schemeClr val="bg1"/>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photo. Ovit moluptae nonemquatem. Aces ipitia neseque sinctur aute dolenih icillenimini imincitam, quossit ut aut</a:t>
            </a:r>
            <a:endParaRPr/>
          </a:p>
        </p:txBody>
      </p:sp>
      <p:sp>
        <p:nvSpPr>
          <p:cNvPr id="6" name="Espace réservé pour une image  5"/>
          <p:cNvSpPr>
            <a:spLocks noGrp="1"/>
          </p:cNvSpPr>
          <p:nvPr>
            <p:ph type="pic" sz="quarter" idx="17" hasCustomPrompt="1"/>
          </p:nvPr>
        </p:nvSpPr>
        <p:spPr bwMode="auto">
          <a:xfrm>
            <a:off x="1876800" y="1439999"/>
            <a:ext cx="2435344" cy="3653016"/>
          </a:xfrm>
          <a:prstGeom prst="rect">
            <a:avLst/>
          </a:prstGeom>
          <a:solidFill>
            <a:schemeClr val="bg1"/>
          </a:solidFill>
          <a:ln>
            <a:noFill/>
          </a:ln>
        </p:spPr>
        <p:txBody>
          <a:bodyPr lIns="108000" tIns="612000" rIns="108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20" name="Espace réservé du texte 22"/>
          <p:cNvSpPr>
            <a:spLocks noGrp="1"/>
          </p:cNvSpPr>
          <p:nvPr>
            <p:ph type="body" sz="quarter" idx="18" hasCustomPrompt="1"/>
          </p:nvPr>
        </p:nvSpPr>
        <p:spPr bwMode="auto">
          <a:xfrm>
            <a:off x="4878329" y="5301428"/>
            <a:ext cx="2435343" cy="698569"/>
          </a:xfrm>
          <a:prstGeom prst="rect">
            <a:avLst/>
          </a:prstGeom>
        </p:spPr>
        <p:txBody>
          <a:bodyPr lIns="0" tIns="0" rIns="0" bIns="0" numCol="1" spcCol="900000"/>
          <a:lstStyle>
            <a:lvl1pPr marL="0" indent="0">
              <a:spcBef>
                <a:spcPts val="0"/>
              </a:spcBef>
              <a:buFontTx/>
              <a:buNone/>
              <a:defRPr lang="fr-FR" sz="1067" b="0">
                <a:solidFill>
                  <a:schemeClr val="bg1"/>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photo. Ovit moluptae nonemquatem. Aces ipitia neseque sinctur aute dolenih icillenimini imincitam, quossit ut aut</a:t>
            </a:r>
            <a:endParaRPr/>
          </a:p>
        </p:txBody>
      </p:sp>
      <p:sp>
        <p:nvSpPr>
          <p:cNvPr id="21" name="Espace réservé pour une image  5"/>
          <p:cNvSpPr>
            <a:spLocks noGrp="1"/>
          </p:cNvSpPr>
          <p:nvPr>
            <p:ph type="pic" sz="quarter" idx="19" hasCustomPrompt="1"/>
          </p:nvPr>
        </p:nvSpPr>
        <p:spPr bwMode="auto">
          <a:xfrm>
            <a:off x="4878327" y="1439999"/>
            <a:ext cx="2435344" cy="3653016"/>
          </a:xfrm>
          <a:prstGeom prst="rect">
            <a:avLst/>
          </a:prstGeom>
          <a:solidFill>
            <a:schemeClr val="bg1"/>
          </a:solidFill>
          <a:ln>
            <a:noFill/>
          </a:ln>
        </p:spPr>
        <p:txBody>
          <a:bodyPr lIns="108000" tIns="612000" rIns="108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22" name="Espace réservé du texte 22"/>
          <p:cNvSpPr>
            <a:spLocks noGrp="1"/>
          </p:cNvSpPr>
          <p:nvPr>
            <p:ph type="body" sz="quarter" idx="20" hasCustomPrompt="1"/>
          </p:nvPr>
        </p:nvSpPr>
        <p:spPr bwMode="auto">
          <a:xfrm>
            <a:off x="7862401" y="5301428"/>
            <a:ext cx="2435343" cy="698569"/>
          </a:xfrm>
          <a:prstGeom prst="rect">
            <a:avLst/>
          </a:prstGeom>
        </p:spPr>
        <p:txBody>
          <a:bodyPr lIns="0" tIns="0" rIns="0" bIns="0" numCol="1" spcCol="900000"/>
          <a:lstStyle>
            <a:lvl1pPr marL="0" indent="0">
              <a:buFontTx/>
              <a:buNone/>
              <a:defRPr lang="fr-FR" sz="1067" b="0">
                <a:solidFill>
                  <a:schemeClr val="bg1"/>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photo. Ovit moluptae nonemquatem. Aces ipitia neseque sinctur aute dolenih icillenimini imincitam, quossit ut aut</a:t>
            </a:r>
            <a:endParaRPr/>
          </a:p>
        </p:txBody>
      </p:sp>
      <p:sp>
        <p:nvSpPr>
          <p:cNvPr id="23" name="Espace réservé pour une image  5"/>
          <p:cNvSpPr>
            <a:spLocks noGrp="1"/>
          </p:cNvSpPr>
          <p:nvPr>
            <p:ph type="pic" sz="quarter" idx="21" hasCustomPrompt="1"/>
          </p:nvPr>
        </p:nvSpPr>
        <p:spPr bwMode="auto">
          <a:xfrm>
            <a:off x="7862400" y="1439999"/>
            <a:ext cx="2435344" cy="3653016"/>
          </a:xfrm>
          <a:prstGeom prst="rect">
            <a:avLst/>
          </a:prstGeom>
          <a:solidFill>
            <a:schemeClr val="bg1"/>
          </a:solidFill>
          <a:ln>
            <a:noFill/>
          </a:ln>
        </p:spPr>
        <p:txBody>
          <a:bodyPr lIns="108000" tIns="612000" rIns="108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pic>
        <p:nvPicPr>
          <p:cNvPr id="18"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25" name="Rectangle 24"/>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6" name="Rectangle 25"/>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7"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2410727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preserve="1" userDrawn="1">
  <p:cSld name="3 photos H + 3 points">
    <p:spTree>
      <p:nvGrpSpPr>
        <p:cNvPr id="1" name=""/>
        <p:cNvGrpSpPr/>
        <p:nvPr/>
      </p:nvGrpSpPr>
      <p:grpSpPr bwMode="auto">
        <a:xfrm>
          <a:off x="0" y="0"/>
          <a:ext cx="0" cy="0"/>
          <a:chOff x="0" y="0"/>
          <a:chExt cx="0" cy="0"/>
        </a:xfrm>
      </p:grpSpPr>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17" name="Espace réservé pour une image  5"/>
          <p:cNvSpPr>
            <a:spLocks noGrp="1"/>
          </p:cNvSpPr>
          <p:nvPr>
            <p:ph type="pic" sz="quarter" idx="22" hasCustomPrompt="1"/>
          </p:nvPr>
        </p:nvSpPr>
        <p:spPr bwMode="auto">
          <a:xfrm>
            <a:off x="816001" y="1432984"/>
            <a:ext cx="3222215" cy="2148144"/>
          </a:xfrm>
          <a:prstGeom prst="rect">
            <a:avLst/>
          </a:prstGeom>
          <a:solidFill>
            <a:schemeClr val="bg1">
              <a:lumMod val="95000"/>
            </a:schemeClr>
          </a:solidFill>
        </p:spPr>
        <p:txBody>
          <a:bodyPr lIns="0" tIns="216000" rIns="36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26" name="Espace réservé pour une image  5"/>
          <p:cNvSpPr>
            <a:spLocks noGrp="1"/>
          </p:cNvSpPr>
          <p:nvPr>
            <p:ph type="pic" sz="quarter" idx="27" hasCustomPrompt="1"/>
          </p:nvPr>
        </p:nvSpPr>
        <p:spPr bwMode="auto">
          <a:xfrm>
            <a:off x="4382910" y="1432984"/>
            <a:ext cx="3222215" cy="2148144"/>
          </a:xfrm>
          <a:prstGeom prst="rect">
            <a:avLst/>
          </a:prstGeom>
          <a:solidFill>
            <a:schemeClr val="bg1">
              <a:lumMod val="95000"/>
            </a:schemeClr>
          </a:solidFill>
        </p:spPr>
        <p:txBody>
          <a:bodyPr lIns="0" tIns="216000" rIns="36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27" name="Espace réservé pour une image  5"/>
          <p:cNvSpPr>
            <a:spLocks noGrp="1"/>
          </p:cNvSpPr>
          <p:nvPr>
            <p:ph type="pic" sz="quarter" idx="28" hasCustomPrompt="1"/>
          </p:nvPr>
        </p:nvSpPr>
        <p:spPr bwMode="auto">
          <a:xfrm>
            <a:off x="7949551" y="1432984"/>
            <a:ext cx="3222215" cy="2148144"/>
          </a:xfrm>
          <a:prstGeom prst="rect">
            <a:avLst/>
          </a:prstGeom>
          <a:solidFill>
            <a:schemeClr val="bg1">
              <a:lumMod val="95000"/>
            </a:schemeClr>
          </a:solidFill>
        </p:spPr>
        <p:txBody>
          <a:bodyPr lIns="0" tIns="216000" rIns="36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15" name="Espace réservé du texte 14"/>
          <p:cNvSpPr>
            <a:spLocks noGrp="1"/>
          </p:cNvSpPr>
          <p:nvPr>
            <p:ph type="body" sz="quarter" idx="30" hasCustomPrompt="1"/>
          </p:nvPr>
        </p:nvSpPr>
        <p:spPr bwMode="auto">
          <a:xfrm>
            <a:off x="810686" y="3710137"/>
            <a:ext cx="3222215" cy="355904"/>
          </a:xfrm>
          <a:prstGeom prst="rect">
            <a:avLst/>
          </a:prstGeom>
        </p:spPr>
        <p:txBody>
          <a:bodyPr/>
          <a:lstStyle>
            <a:lvl1pPr marL="0" indent="0" algn="ctr">
              <a:buFontTx/>
              <a:buNone/>
              <a:defRPr sz="2133">
                <a:solidFill>
                  <a:schemeClr val="accent5"/>
                </a:solidFill>
                <a:latin typeface="+mj-lt"/>
              </a:defRPr>
            </a:lvl1pPr>
          </a:lstStyle>
          <a:p>
            <a:pPr lvl="0">
              <a:defRPr/>
            </a:pPr>
            <a:r>
              <a:rPr lang="fr-FR"/>
              <a:t>N°1 sur une ligne</a:t>
            </a:r>
            <a:endParaRPr/>
          </a:p>
        </p:txBody>
      </p:sp>
      <p:sp>
        <p:nvSpPr>
          <p:cNvPr id="35" name="Espace réservé du texte 34"/>
          <p:cNvSpPr>
            <a:spLocks noGrp="1"/>
          </p:cNvSpPr>
          <p:nvPr>
            <p:ph type="body" sz="quarter" idx="31" hasCustomPrompt="1"/>
          </p:nvPr>
        </p:nvSpPr>
        <p:spPr bwMode="auto">
          <a:xfrm>
            <a:off x="810685" y="4148395"/>
            <a:ext cx="3222217" cy="535531"/>
          </a:xfrm>
          <a:prstGeom prst="rect">
            <a:avLst/>
          </a:prstGeom>
        </p:spPr>
        <p:txBody>
          <a:bodyPr>
            <a:spAutoFit/>
          </a:bodyPr>
          <a:lstStyle>
            <a:lvl1pPr marL="0" indent="0" algn="ctr">
              <a:spcBef>
                <a:spcPts val="0"/>
              </a:spcBef>
              <a:buFontTx/>
              <a:buNone/>
              <a:defRPr sz="1600">
                <a:latin typeface="+mn-lt"/>
              </a:defRPr>
            </a:lvl1pPr>
          </a:lstStyle>
          <a:p>
            <a:pPr lvl="0">
              <a:defRPr/>
            </a:pPr>
            <a:r>
              <a:rPr lang="fr-FR"/>
              <a:t>Insérez du texte sur le nombre de lignes souhaité</a:t>
            </a:r>
            <a:endParaRPr/>
          </a:p>
        </p:txBody>
      </p:sp>
      <p:sp>
        <p:nvSpPr>
          <p:cNvPr id="36" name="Espace réservé du texte 14"/>
          <p:cNvSpPr>
            <a:spLocks noGrp="1"/>
          </p:cNvSpPr>
          <p:nvPr>
            <p:ph type="body" sz="quarter" idx="32" hasCustomPrompt="1"/>
          </p:nvPr>
        </p:nvSpPr>
        <p:spPr bwMode="auto">
          <a:xfrm>
            <a:off x="4382910" y="3710137"/>
            <a:ext cx="3222215" cy="355904"/>
          </a:xfrm>
          <a:prstGeom prst="rect">
            <a:avLst/>
          </a:prstGeom>
        </p:spPr>
        <p:txBody>
          <a:bodyPr/>
          <a:lstStyle>
            <a:lvl1pPr marL="0" indent="0" algn="ctr">
              <a:buFontTx/>
              <a:buNone/>
              <a:defRPr sz="2133">
                <a:solidFill>
                  <a:schemeClr val="accent5"/>
                </a:solidFill>
                <a:latin typeface="+mj-lt"/>
              </a:defRPr>
            </a:lvl1pPr>
          </a:lstStyle>
          <a:p>
            <a:pPr lvl="0">
              <a:defRPr/>
            </a:pPr>
            <a:r>
              <a:rPr lang="fr-FR"/>
              <a:t>N°2 sur une ligne</a:t>
            </a:r>
            <a:endParaRPr/>
          </a:p>
        </p:txBody>
      </p:sp>
      <p:sp>
        <p:nvSpPr>
          <p:cNvPr id="37" name="Espace réservé du texte 34"/>
          <p:cNvSpPr>
            <a:spLocks noGrp="1"/>
          </p:cNvSpPr>
          <p:nvPr>
            <p:ph type="body" sz="quarter" idx="33" hasCustomPrompt="1"/>
          </p:nvPr>
        </p:nvSpPr>
        <p:spPr bwMode="auto">
          <a:xfrm>
            <a:off x="4382910" y="4148395"/>
            <a:ext cx="3222217" cy="535531"/>
          </a:xfrm>
          <a:prstGeom prst="rect">
            <a:avLst/>
          </a:prstGeom>
        </p:spPr>
        <p:txBody>
          <a:bodyPr>
            <a:spAutoFit/>
          </a:bodyPr>
          <a:lstStyle>
            <a:lvl1pPr marL="0" indent="0" algn="ctr">
              <a:spcBef>
                <a:spcPts val="0"/>
              </a:spcBef>
              <a:buFontTx/>
              <a:buNone/>
              <a:defRPr sz="1600">
                <a:latin typeface="+mn-lt"/>
              </a:defRPr>
            </a:lvl1pPr>
          </a:lstStyle>
          <a:p>
            <a:pPr lvl="0">
              <a:defRPr/>
            </a:pPr>
            <a:r>
              <a:rPr lang="fr-FR"/>
              <a:t>Insérez du texte sur le nombre de lignes souhaité</a:t>
            </a:r>
            <a:endParaRPr/>
          </a:p>
        </p:txBody>
      </p:sp>
      <p:sp>
        <p:nvSpPr>
          <p:cNvPr id="38" name="Espace réservé du texte 14"/>
          <p:cNvSpPr>
            <a:spLocks noGrp="1"/>
          </p:cNvSpPr>
          <p:nvPr>
            <p:ph type="body" sz="quarter" idx="34" hasCustomPrompt="1"/>
          </p:nvPr>
        </p:nvSpPr>
        <p:spPr bwMode="auto">
          <a:xfrm>
            <a:off x="7949551" y="3710137"/>
            <a:ext cx="3222215" cy="355904"/>
          </a:xfrm>
          <a:prstGeom prst="rect">
            <a:avLst/>
          </a:prstGeom>
        </p:spPr>
        <p:txBody>
          <a:bodyPr/>
          <a:lstStyle>
            <a:lvl1pPr marL="0" indent="0" algn="ctr">
              <a:buFontTx/>
              <a:buNone/>
              <a:defRPr sz="2133">
                <a:solidFill>
                  <a:schemeClr val="accent5"/>
                </a:solidFill>
                <a:latin typeface="+mj-lt"/>
              </a:defRPr>
            </a:lvl1pPr>
          </a:lstStyle>
          <a:p>
            <a:pPr lvl="0">
              <a:defRPr/>
            </a:pPr>
            <a:r>
              <a:rPr lang="fr-FR"/>
              <a:t>N°3 sur une ligne</a:t>
            </a:r>
            <a:endParaRPr/>
          </a:p>
        </p:txBody>
      </p:sp>
      <p:sp>
        <p:nvSpPr>
          <p:cNvPr id="39" name="Espace réservé du texte 34"/>
          <p:cNvSpPr>
            <a:spLocks noGrp="1"/>
          </p:cNvSpPr>
          <p:nvPr>
            <p:ph type="body" sz="quarter" idx="35" hasCustomPrompt="1"/>
          </p:nvPr>
        </p:nvSpPr>
        <p:spPr bwMode="auto">
          <a:xfrm>
            <a:off x="7949552" y="4148395"/>
            <a:ext cx="3222217" cy="535531"/>
          </a:xfrm>
          <a:prstGeom prst="rect">
            <a:avLst/>
          </a:prstGeom>
        </p:spPr>
        <p:txBody>
          <a:bodyPr>
            <a:spAutoFit/>
          </a:bodyPr>
          <a:lstStyle>
            <a:lvl1pPr marL="0" indent="0" algn="ctr">
              <a:spcBef>
                <a:spcPts val="0"/>
              </a:spcBef>
              <a:buFontTx/>
              <a:buNone/>
              <a:defRPr sz="1600">
                <a:latin typeface="+mn-lt"/>
              </a:defRPr>
            </a:lvl1pPr>
          </a:lstStyle>
          <a:p>
            <a:pPr lvl="0">
              <a:defRPr/>
            </a:pPr>
            <a:r>
              <a:rPr lang="fr-FR"/>
              <a:t>Insérez du texte sur le nombre de lignes souhaité</a:t>
            </a:r>
            <a:endParaRPr/>
          </a:p>
        </p:txBody>
      </p:sp>
      <p:pic>
        <p:nvPicPr>
          <p:cNvPr id="18"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21" name="Rectangle 20"/>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2" name="Rectangle 21"/>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3"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1508838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preserve="1" userDrawn="1">
  <p:cSld name="3 photos H + légendes">
    <p:spTree>
      <p:nvGrpSpPr>
        <p:cNvPr id="1" name=""/>
        <p:cNvGrpSpPr/>
        <p:nvPr/>
      </p:nvGrpSpPr>
      <p:grpSpPr bwMode="auto">
        <a:xfrm>
          <a:off x="0" y="0"/>
          <a:ext cx="0" cy="0"/>
          <a:chOff x="0" y="0"/>
          <a:chExt cx="0" cy="0"/>
        </a:xfrm>
      </p:grpSpPr>
      <p:sp>
        <p:nvSpPr>
          <p:cNvPr id="8"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pPr>
              <a:defRPr/>
            </a:pPr>
            <a:r>
              <a:rPr lang="fr-FR"/>
              <a:t>TITRE 1</a:t>
            </a:r>
            <a:br>
              <a:rPr lang="fr-FR"/>
            </a:br>
            <a:r>
              <a:rPr lang="fr-FR"/>
              <a:t>SUR 2 LIGNES POSSIBLE</a:t>
            </a:r>
            <a:endParaRPr/>
          </a:p>
        </p:txBody>
      </p:sp>
      <p:sp>
        <p:nvSpPr>
          <p:cNvPr id="10" name="Rectangle 9"/>
          <p:cNvSpPr/>
          <p:nvPr userDrawn="1"/>
        </p:nvSpPr>
        <p:spPr bwMode="auto">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sp>
        <p:nvSpPr>
          <p:cNvPr id="16" name="Espace réservé du texte 22"/>
          <p:cNvSpPr>
            <a:spLocks noGrp="1"/>
          </p:cNvSpPr>
          <p:nvPr>
            <p:ph type="body" sz="quarter" idx="15" hasCustomPrompt="1"/>
          </p:nvPr>
        </p:nvSpPr>
        <p:spPr bwMode="auto">
          <a:xfrm>
            <a:off x="816000" y="5418501"/>
            <a:ext cx="5665659" cy="584367"/>
          </a:xfrm>
          <a:prstGeom prst="rect">
            <a:avLst/>
          </a:prstGeom>
        </p:spPr>
        <p:txBody>
          <a:bodyPr lIns="0" tIns="0" rIns="0" bIns="0" numCol="1" spcCol="900000"/>
          <a:lstStyle>
            <a:lvl1pPr marL="0" indent="0">
              <a:spcBef>
                <a:spcPts val="0"/>
              </a:spcBef>
              <a:buFontTx/>
              <a:buNone/>
              <a:defRPr lang="fr-FR" sz="1067" b="0">
                <a:solidFill>
                  <a:schemeClr val="bg2"/>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pour les 3 photos</a:t>
            </a:r>
            <a:endParaRPr/>
          </a:p>
        </p:txBody>
      </p:sp>
      <p:sp>
        <p:nvSpPr>
          <p:cNvPr id="17" name="Espace réservé pour une image  5"/>
          <p:cNvSpPr>
            <a:spLocks noGrp="1"/>
          </p:cNvSpPr>
          <p:nvPr>
            <p:ph type="pic" sz="quarter" idx="22" hasCustomPrompt="1"/>
          </p:nvPr>
        </p:nvSpPr>
        <p:spPr bwMode="auto">
          <a:xfrm>
            <a:off x="816000" y="1432984"/>
            <a:ext cx="5665659" cy="3777105"/>
          </a:xfrm>
          <a:prstGeom prst="rect">
            <a:avLst/>
          </a:prstGeom>
          <a:solidFill>
            <a:schemeClr val="bg1">
              <a:lumMod val="95000"/>
            </a:schemeClr>
          </a:solidFill>
        </p:spPr>
        <p:txBody>
          <a:bodyPr lIns="936000" tIns="684000" rIns="936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26" name="Espace réservé pour une image  5"/>
          <p:cNvSpPr>
            <a:spLocks noGrp="1"/>
          </p:cNvSpPr>
          <p:nvPr>
            <p:ph type="pic" sz="quarter" idx="27" hasCustomPrompt="1"/>
          </p:nvPr>
        </p:nvSpPr>
        <p:spPr bwMode="auto">
          <a:xfrm>
            <a:off x="7028739" y="445842"/>
            <a:ext cx="4143027" cy="2762017"/>
          </a:xfrm>
          <a:prstGeom prst="rect">
            <a:avLst/>
          </a:prstGeom>
          <a:solidFill>
            <a:schemeClr val="bg1">
              <a:lumMod val="95000"/>
            </a:schemeClr>
          </a:solidFill>
        </p:spPr>
        <p:txBody>
          <a:bodyPr lIns="396000" tIns="360000" rIns="396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15" name="Espace réservé pour une image  5"/>
          <p:cNvSpPr>
            <a:spLocks noGrp="1"/>
          </p:cNvSpPr>
          <p:nvPr>
            <p:ph type="pic" sz="quarter" idx="28" hasCustomPrompt="1"/>
          </p:nvPr>
        </p:nvSpPr>
        <p:spPr bwMode="auto">
          <a:xfrm>
            <a:off x="7028739" y="3783283"/>
            <a:ext cx="3364096" cy="2242731"/>
          </a:xfrm>
          <a:prstGeom prst="rect">
            <a:avLst/>
          </a:prstGeom>
          <a:solidFill>
            <a:schemeClr val="bg1">
              <a:lumMod val="95000"/>
            </a:schemeClr>
          </a:solidFill>
        </p:spPr>
        <p:txBody>
          <a:bodyPr lIns="0" tIns="216000" rIns="36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pic>
        <p:nvPicPr>
          <p:cNvPr id="14"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20" name="Rectangle 19"/>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1" name="Rectangle 20"/>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2"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18279063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preserve="1" userDrawn="1">
  <p:cSld name="3 photos H + lég. sombre">
    <p:spTree>
      <p:nvGrpSpPr>
        <p:cNvPr id="1" name=""/>
        <p:cNvGrpSpPr/>
        <p:nvPr/>
      </p:nvGrpSpPr>
      <p:grpSpPr bwMode="auto">
        <a:xfrm>
          <a:off x="0" y="0"/>
          <a:ext cx="0" cy="0"/>
          <a:chOff x="0" y="0"/>
          <a:chExt cx="0" cy="0"/>
        </a:xfrm>
      </p:grpSpPr>
      <p:sp>
        <p:nvSpPr>
          <p:cNvPr id="19" name="Rectangle 18"/>
          <p:cNvSpPr/>
          <p:nvPr userDrawn="1"/>
        </p:nvSpPr>
        <p:spPr bwMode="auto">
          <a:xfrm>
            <a:off x="0" y="-1"/>
            <a:ext cx="12192000" cy="604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4"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16" name="Espace réservé du texte 22"/>
          <p:cNvSpPr>
            <a:spLocks noGrp="1"/>
          </p:cNvSpPr>
          <p:nvPr>
            <p:ph type="body" sz="quarter" idx="15" hasCustomPrompt="1"/>
          </p:nvPr>
        </p:nvSpPr>
        <p:spPr bwMode="auto">
          <a:xfrm>
            <a:off x="816001" y="4524491"/>
            <a:ext cx="3222215" cy="584367"/>
          </a:xfrm>
          <a:prstGeom prst="rect">
            <a:avLst/>
          </a:prstGeom>
        </p:spPr>
        <p:txBody>
          <a:bodyPr lIns="0" tIns="0" rIns="0" bIns="0" numCol="1" spcCol="900000"/>
          <a:lstStyle>
            <a:lvl1pPr marL="0" indent="0">
              <a:buFontTx/>
              <a:buNone/>
              <a:defRPr lang="fr-FR" sz="1067" b="0">
                <a:solidFill>
                  <a:schemeClr val="bg1"/>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photo</a:t>
            </a:r>
            <a:endParaRPr/>
          </a:p>
        </p:txBody>
      </p:sp>
      <p:sp>
        <p:nvSpPr>
          <p:cNvPr id="17" name="Espace réservé pour une image  5"/>
          <p:cNvSpPr>
            <a:spLocks noGrp="1"/>
          </p:cNvSpPr>
          <p:nvPr>
            <p:ph type="pic" sz="quarter" idx="22" hasCustomPrompt="1"/>
          </p:nvPr>
        </p:nvSpPr>
        <p:spPr bwMode="auto">
          <a:xfrm>
            <a:off x="816001" y="2167935"/>
            <a:ext cx="3222215" cy="2148144"/>
          </a:xfrm>
          <a:prstGeom prst="rect">
            <a:avLst/>
          </a:prstGeom>
          <a:solidFill>
            <a:schemeClr val="bg1"/>
          </a:solidFill>
          <a:ln>
            <a:noFill/>
          </a:ln>
        </p:spPr>
        <p:txBody>
          <a:bodyPr lIns="0" tIns="216000" rIns="36000"/>
          <a:lstStyle>
            <a:lvl1pPr marL="0" marR="0" indent="0" algn="ctr" defTabSz="1219170">
              <a:lnSpc>
                <a:spcPct val="90000"/>
              </a:lnSpc>
              <a:spcBef>
                <a:spcPts val="1333"/>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18" name="Espace réservé du texte 22"/>
          <p:cNvSpPr>
            <a:spLocks noGrp="1"/>
          </p:cNvSpPr>
          <p:nvPr>
            <p:ph type="body" sz="quarter" idx="23" hasCustomPrompt="1"/>
          </p:nvPr>
        </p:nvSpPr>
        <p:spPr bwMode="auto">
          <a:xfrm>
            <a:off x="4382911" y="4528550"/>
            <a:ext cx="3222215" cy="584367"/>
          </a:xfrm>
          <a:prstGeom prst="rect">
            <a:avLst/>
          </a:prstGeom>
        </p:spPr>
        <p:txBody>
          <a:bodyPr lIns="0" tIns="0" rIns="0" bIns="0" numCol="1" spcCol="900000"/>
          <a:lstStyle>
            <a:lvl1pPr marL="0" indent="0">
              <a:buFontTx/>
              <a:buNone/>
              <a:defRPr lang="fr-FR" sz="1067" b="0">
                <a:solidFill>
                  <a:schemeClr val="bg1"/>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photo</a:t>
            </a:r>
            <a:endParaRPr/>
          </a:p>
        </p:txBody>
      </p:sp>
      <p:sp>
        <p:nvSpPr>
          <p:cNvPr id="24" name="Espace réservé du texte 22"/>
          <p:cNvSpPr>
            <a:spLocks noGrp="1"/>
          </p:cNvSpPr>
          <p:nvPr>
            <p:ph type="body" sz="quarter" idx="25" hasCustomPrompt="1"/>
          </p:nvPr>
        </p:nvSpPr>
        <p:spPr bwMode="auto">
          <a:xfrm>
            <a:off x="7949553" y="4524491"/>
            <a:ext cx="3222215" cy="584367"/>
          </a:xfrm>
          <a:prstGeom prst="rect">
            <a:avLst/>
          </a:prstGeom>
        </p:spPr>
        <p:txBody>
          <a:bodyPr lIns="0" tIns="0" rIns="0" bIns="0" numCol="1" spcCol="900000"/>
          <a:lstStyle>
            <a:lvl1pPr marL="0" indent="0">
              <a:buFontTx/>
              <a:buNone/>
              <a:defRPr lang="fr-FR" sz="1067" b="0">
                <a:solidFill>
                  <a:schemeClr val="bg1"/>
                </a:solidFill>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lvl="0">
              <a:defRPr/>
            </a:pPr>
            <a:r>
              <a:rPr lang="fr-FR"/>
              <a:t>Légende photo</a:t>
            </a:r>
            <a:endParaRPr/>
          </a:p>
        </p:txBody>
      </p:sp>
      <p:sp>
        <p:nvSpPr>
          <p:cNvPr id="26" name="Espace réservé pour une image  5"/>
          <p:cNvSpPr>
            <a:spLocks noGrp="1"/>
          </p:cNvSpPr>
          <p:nvPr>
            <p:ph type="pic" sz="quarter" idx="27" hasCustomPrompt="1"/>
          </p:nvPr>
        </p:nvSpPr>
        <p:spPr bwMode="auto">
          <a:xfrm>
            <a:off x="4382910" y="2167935"/>
            <a:ext cx="3222215" cy="2148144"/>
          </a:xfrm>
          <a:prstGeom prst="rect">
            <a:avLst/>
          </a:prstGeom>
          <a:solidFill>
            <a:schemeClr val="bg1"/>
          </a:solidFill>
          <a:ln>
            <a:noFill/>
          </a:ln>
        </p:spPr>
        <p:txBody>
          <a:bodyPr lIns="0" tIns="216000" rIns="36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27" name="Espace réservé pour une image  5"/>
          <p:cNvSpPr>
            <a:spLocks noGrp="1"/>
          </p:cNvSpPr>
          <p:nvPr>
            <p:ph type="pic" sz="quarter" idx="28" hasCustomPrompt="1"/>
          </p:nvPr>
        </p:nvSpPr>
        <p:spPr bwMode="auto">
          <a:xfrm>
            <a:off x="7949551" y="2167935"/>
            <a:ext cx="3222215" cy="2148144"/>
          </a:xfrm>
          <a:prstGeom prst="rect">
            <a:avLst/>
          </a:prstGeom>
          <a:solidFill>
            <a:schemeClr val="bg1"/>
          </a:solidFill>
          <a:ln>
            <a:noFill/>
          </a:ln>
        </p:spPr>
        <p:txBody>
          <a:bodyPr lIns="0" tIns="216000" rIns="36000"/>
          <a:lstStyle>
            <a:lvl1pPr marL="0" marR="0" indent="0" algn="ctr" defTabSz="1219170">
              <a:lnSpc>
                <a:spcPct val="100000"/>
              </a:lnSpc>
              <a:spcBef>
                <a:spcPts val="0"/>
              </a:spcBef>
              <a:spcAft>
                <a:spcPts val="0"/>
              </a:spcAft>
              <a:buClr>
                <a:schemeClr val="tx2"/>
              </a:buClr>
              <a:buSzTx/>
              <a:buFontTx/>
              <a:buNone/>
              <a:defRPr lang="fr-FR" sz="1800" b="0" i="1">
                <a:solidFill>
                  <a:schemeClr val="bg1">
                    <a:lumMod val="65000"/>
                  </a:schemeClr>
                </a:solidFill>
                <a:latin typeface="Arial"/>
                <a:ea typeface="+mn-ea"/>
                <a:cs typeface="+mn-cs"/>
              </a:defRPr>
            </a:lvl1pPr>
          </a:lstStyle>
          <a:p>
            <a:pPr marL="0" marR="0" lvl="0" indent="0" algn="ctr" defTabSz="121917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20" name="Titre 1"/>
          <p:cNvSpPr>
            <a:spLocks noGrp="1"/>
          </p:cNvSpPr>
          <p:nvPr>
            <p:ph type="title" hasCustomPrompt="1"/>
          </p:nvPr>
        </p:nvSpPr>
        <p:spPr bwMode="auto">
          <a:xfrm>
            <a:off x="1313826" y="236517"/>
            <a:ext cx="6122361" cy="698568"/>
          </a:xfrm>
          <a:prstGeom prst="rect">
            <a:avLst/>
          </a:prstGeom>
        </p:spPr>
        <p:txBody>
          <a:bodyPr lIns="0" tIns="0" rIns="0" bIns="0" anchor="b" anchorCtr="0"/>
          <a:lstStyle>
            <a:lvl1pPr>
              <a:defRPr sz="2000" b="0">
                <a:solidFill>
                  <a:schemeClr val="bg1"/>
                </a:solidFill>
                <a:latin typeface="+mj-lt"/>
              </a:defRPr>
            </a:lvl1pPr>
          </a:lstStyle>
          <a:p>
            <a:pPr>
              <a:defRPr/>
            </a:pPr>
            <a:r>
              <a:rPr lang="fr-FR"/>
              <a:t>TITRE 1</a:t>
            </a:r>
            <a:br>
              <a:rPr lang="fr-FR"/>
            </a:br>
            <a:r>
              <a:rPr lang="fr-FR"/>
              <a:t>SUR 2 LIGNES POSSIBLE</a:t>
            </a:r>
            <a:endParaRPr/>
          </a:p>
        </p:txBody>
      </p:sp>
      <p:sp>
        <p:nvSpPr>
          <p:cNvPr id="21" name="Rectangle 20"/>
          <p:cNvSpPr/>
          <p:nvPr userDrawn="1"/>
        </p:nvSpPr>
        <p:spPr bwMode="auto">
          <a:xfrm>
            <a:off x="810684" y="1717"/>
            <a:ext cx="336000" cy="86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noFill/>
            </a:endParaRPr>
          </a:p>
        </p:txBody>
      </p:sp>
      <p:pic>
        <p:nvPicPr>
          <p:cNvPr id="22" name="Image 6"/>
          <p:cNvPicPr>
            <a:picLocks noChangeAspect="1"/>
          </p:cNvPicPr>
          <p:nvPr userDrawn="1"/>
        </p:nvPicPr>
        <p:blipFill>
          <a:blip r:embed="rId2"/>
          <a:stretch/>
        </p:blipFill>
        <p:spPr bwMode="gray">
          <a:xfrm>
            <a:off x="95393" y="6136084"/>
            <a:ext cx="622433" cy="622433"/>
          </a:xfrm>
          <a:prstGeom prst="rect">
            <a:avLst/>
          </a:prstGeom>
          <a:ln>
            <a:noFill/>
          </a:ln>
        </p:spPr>
      </p:pic>
      <p:sp>
        <p:nvSpPr>
          <p:cNvPr id="23" name="Rectangle 22"/>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25" name="Rectangle 24"/>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Tree>
    <p:extLst>
      <p:ext uri="{BB962C8B-B14F-4D97-AF65-F5344CB8AC3E}">
        <p14:creationId xmlns:p14="http://schemas.microsoft.com/office/powerpoint/2010/main" val="4120490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preserve="1" userDrawn="1">
  <p:cSld name="Conclusion">
    <p:spTree>
      <p:nvGrpSpPr>
        <p:cNvPr id="1" name=""/>
        <p:cNvGrpSpPr/>
        <p:nvPr/>
      </p:nvGrpSpPr>
      <p:grpSpPr bwMode="auto">
        <a:xfrm>
          <a:off x="0" y="0"/>
          <a:ext cx="0" cy="0"/>
          <a:chOff x="0" y="0"/>
          <a:chExt cx="0" cy="0"/>
        </a:xfrm>
      </p:grpSpPr>
      <p:pic>
        <p:nvPicPr>
          <p:cNvPr id="10" name="Image 6"/>
          <p:cNvPicPr>
            <a:picLocks noChangeAspect="1"/>
          </p:cNvPicPr>
          <p:nvPr userDrawn="1"/>
        </p:nvPicPr>
        <p:blipFill>
          <a:blip r:embed="rId2"/>
          <a:stretch/>
        </p:blipFill>
        <p:spPr bwMode="gray">
          <a:xfrm>
            <a:off x="7897866" y="2056730"/>
            <a:ext cx="2593975" cy="2593975"/>
          </a:xfrm>
          <a:prstGeom prst="rect">
            <a:avLst/>
          </a:prstGeom>
          <a:ln>
            <a:noFill/>
          </a:ln>
        </p:spPr>
      </p:pic>
      <p:sp>
        <p:nvSpPr>
          <p:cNvPr id="22" name="Espace réservé du texte 22"/>
          <p:cNvSpPr>
            <a:spLocks noGrp="1"/>
          </p:cNvSpPr>
          <p:nvPr>
            <p:ph type="body" sz="quarter" idx="15" hasCustomPrompt="1"/>
          </p:nvPr>
        </p:nvSpPr>
        <p:spPr bwMode="auto">
          <a:xfrm>
            <a:off x="810685" y="1439997"/>
            <a:ext cx="5069103" cy="2395960"/>
          </a:xfrm>
          <a:prstGeom prst="rect">
            <a:avLst/>
          </a:prstGeom>
        </p:spPr>
        <p:txBody>
          <a:bodyPr lIns="0" tIns="0" rIns="0" bIns="0" numCol="1" spcCol="900000"/>
          <a:lstStyle>
            <a:lvl1pPr marL="0" indent="0" algn="l" defTabSz="1219170">
              <a:lnSpc>
                <a:spcPct val="90000"/>
              </a:lnSpc>
              <a:spcBef>
                <a:spcPts val="1333"/>
              </a:spcBef>
              <a:buClr>
                <a:schemeClr val="tx2"/>
              </a:buClr>
              <a:buFontTx/>
              <a:buNone/>
              <a:defRPr lang="fr-FR" sz="1867" b="1" i="0">
                <a:solidFill>
                  <a:schemeClr val="accent4"/>
                </a:solidFill>
                <a:latin typeface="+mn-lt"/>
                <a:ea typeface="+mn-ea"/>
                <a:cs typeface="+mn-cs"/>
              </a:defRPr>
            </a:lvl1pPr>
            <a:lvl2pPr marL="914377" indent="-304792">
              <a:buClr>
                <a:schemeClr val="accent4"/>
              </a:buClr>
              <a:buFont typeface="Wingdings"/>
              <a:buChar char="§"/>
              <a:defRPr sz="1867">
                <a:solidFill>
                  <a:schemeClr val="bg2"/>
                </a:solidFill>
                <a:latin typeface="+mn-lt"/>
              </a:defRPr>
            </a:lvl2pPr>
            <a:lvl3pPr marL="1676358" indent="-457189">
              <a:buFont typeface="Arial"/>
              <a:buChar char="•"/>
              <a:defRPr sz="1867">
                <a:solidFill>
                  <a:schemeClr val="bg2"/>
                </a:solidFill>
                <a:latin typeface="+mn-lt"/>
              </a:defRPr>
            </a:lvl3pPr>
            <a:lvl4pPr marL="2209745" indent="-380990">
              <a:buClr>
                <a:schemeClr val="tx2"/>
              </a:buClr>
              <a:buFont typeface="Wingdings"/>
              <a:buChar char="ü"/>
              <a:defRPr sz="1867">
                <a:solidFill>
                  <a:schemeClr val="bg2"/>
                </a:solidFill>
                <a:latin typeface="+mn-lt"/>
              </a:defRPr>
            </a:lvl4pPr>
            <a:lvl5pPr marL="2438339" indent="0">
              <a:buClr>
                <a:schemeClr val="tx2"/>
              </a:buClr>
              <a:buFontTx/>
              <a:buNone/>
              <a:defRPr lang="fr-FR" sz="1867" b="0" i="0">
                <a:solidFill>
                  <a:schemeClr val="bg2"/>
                </a:solidFill>
                <a:latin typeface="+mn-lt"/>
                <a:ea typeface="+mn-ea"/>
                <a:cs typeface="+mn-cs"/>
              </a:defRPr>
            </a:lvl5pPr>
          </a:lstStyle>
          <a:p>
            <a:pPr marL="0" lvl="0" indent="0" algn="l" defTabSz="1219170">
              <a:lnSpc>
                <a:spcPct val="90000"/>
              </a:lnSpc>
              <a:spcBef>
                <a:spcPts val="1333"/>
              </a:spcBef>
              <a:buClr>
                <a:schemeClr val="tx2"/>
              </a:buClr>
              <a:buFontTx/>
              <a:buNone/>
              <a:defRPr/>
            </a:pPr>
            <a:r>
              <a:rPr lang="fr-FR"/>
              <a:t>Remerciements, crédits photos, contacts</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25" name="Espace réservé du texte 22"/>
          <p:cNvSpPr>
            <a:spLocks noGrp="1"/>
          </p:cNvSpPr>
          <p:nvPr>
            <p:ph type="body" sz="quarter" idx="16" hasCustomPrompt="1"/>
          </p:nvPr>
        </p:nvSpPr>
        <p:spPr bwMode="auto">
          <a:xfrm>
            <a:off x="810685" y="4547956"/>
            <a:ext cx="5069103" cy="302195"/>
          </a:xfrm>
          <a:prstGeom prst="rect">
            <a:avLst/>
          </a:prstGeom>
        </p:spPr>
        <p:txBody>
          <a:bodyPr lIns="0" tIns="0" rIns="0" bIns="0" numCol="1" spcCol="900000"/>
          <a:lstStyle>
            <a:lvl1pPr marL="0" indent="0" algn="l" defTabSz="1219170">
              <a:lnSpc>
                <a:spcPct val="90000"/>
              </a:lnSpc>
              <a:spcBef>
                <a:spcPts val="1333"/>
              </a:spcBef>
              <a:buClr>
                <a:schemeClr val="tx2"/>
              </a:buClr>
              <a:buFontTx/>
              <a:buNone/>
              <a:defRPr lang="fr-FR" sz="1867" b="0" i="0">
                <a:solidFill>
                  <a:schemeClr val="bg2"/>
                </a:solidFill>
                <a:latin typeface="+mn-lt"/>
                <a:ea typeface="+mn-ea"/>
                <a:cs typeface="+mn-cs"/>
              </a:defRPr>
            </a:lvl1pPr>
            <a:lvl2pPr marL="914377" indent="-304792">
              <a:buClr>
                <a:schemeClr val="accent4"/>
              </a:buClr>
              <a:buFont typeface="Wingdings"/>
              <a:buChar char="§"/>
              <a:defRPr sz="1800">
                <a:solidFill>
                  <a:schemeClr val="bg2"/>
                </a:solidFill>
                <a:latin typeface="+mn-lt"/>
              </a:defRPr>
            </a:lvl2pPr>
            <a:lvl3pPr marL="1676358" indent="-457189">
              <a:buFont typeface="Arial"/>
              <a:buChar char="•"/>
              <a:defRPr sz="1800">
                <a:solidFill>
                  <a:schemeClr val="bg2"/>
                </a:solidFill>
                <a:latin typeface="+mn-lt"/>
              </a:defRPr>
            </a:lvl3pPr>
            <a:lvl4pPr marL="2209745" indent="-380990">
              <a:buClr>
                <a:schemeClr val="tx2"/>
              </a:buClr>
              <a:buFont typeface="Wingdings"/>
              <a:buChar char="ü"/>
              <a:defRPr sz="1800">
                <a:solidFill>
                  <a:schemeClr val="bg2"/>
                </a:solidFill>
                <a:latin typeface="+mn-lt"/>
              </a:defRPr>
            </a:lvl4pPr>
            <a:lvl5pPr marL="2438339" indent="0">
              <a:buClr>
                <a:schemeClr val="tx2"/>
              </a:buClr>
              <a:buFontTx/>
              <a:buNone/>
              <a:defRPr lang="fr-FR" sz="1800" b="0" i="0">
                <a:solidFill>
                  <a:schemeClr val="bg2"/>
                </a:solidFill>
                <a:latin typeface="+mn-lt"/>
                <a:ea typeface="+mn-ea"/>
                <a:cs typeface="+mn-cs"/>
              </a:defRPr>
            </a:lvl5pPr>
          </a:lstStyle>
          <a:p>
            <a:pPr marL="0" lvl="0" indent="0" algn="l" defTabSz="1219170">
              <a:lnSpc>
                <a:spcPct val="90000"/>
              </a:lnSpc>
              <a:spcBef>
                <a:spcPts val="1333"/>
              </a:spcBef>
              <a:buClr>
                <a:schemeClr val="tx2"/>
              </a:buClr>
              <a:buFontTx/>
              <a:buNone/>
              <a:defRPr/>
            </a:pPr>
            <a:r>
              <a:rPr lang="fr-FR"/>
              <a:t>www.lienweb.fr</a:t>
            </a:r>
            <a:endParaRPr/>
          </a:p>
        </p:txBody>
      </p:sp>
      <p:sp>
        <p:nvSpPr>
          <p:cNvPr id="3" name="ZoneTexte 2"/>
          <p:cNvSpPr txBox="1"/>
          <p:nvPr userDrawn="1"/>
        </p:nvSpPr>
        <p:spPr bwMode="auto">
          <a:xfrm>
            <a:off x="810685" y="5769549"/>
            <a:ext cx="5138745" cy="276999"/>
          </a:xfrm>
          <a:prstGeom prst="rect">
            <a:avLst/>
          </a:prstGeom>
          <a:noFill/>
        </p:spPr>
        <p:txBody>
          <a:bodyPr wrap="square" lIns="0" tIns="0" rIns="0" bIns="0" rtlCol="0">
            <a:spAutoFit/>
          </a:bodyPr>
          <a:lstStyle/>
          <a:p>
            <a:pPr>
              <a:defRPr/>
            </a:pPr>
            <a:r>
              <a:rPr lang="fr-FR" sz="1800" b="1" spc="0">
                <a:solidFill>
                  <a:schemeClr val="accent6"/>
                </a:solidFill>
              </a:rPr>
              <a:t>insu.cnrs.fr</a:t>
            </a:r>
            <a:endParaRPr sz="2400"/>
          </a:p>
        </p:txBody>
      </p:sp>
      <p:sp>
        <p:nvSpPr>
          <p:cNvPr id="15" name="Rectangle 14"/>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6" name="Rectangle 15"/>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7"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6374756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preserve="1" userDrawn="1">
  <p:cSld name="Indications techniques">
    <p:spTree>
      <p:nvGrpSpPr>
        <p:cNvPr id="1" name=""/>
        <p:cNvGrpSpPr/>
        <p:nvPr/>
      </p:nvGrpSpPr>
      <p:grpSpPr bwMode="auto">
        <a:xfrm>
          <a:off x="0" y="0"/>
          <a:ext cx="0" cy="0"/>
          <a:chOff x="0" y="0"/>
          <a:chExt cx="0" cy="0"/>
        </a:xfrm>
      </p:grpSpPr>
      <p:sp>
        <p:nvSpPr>
          <p:cNvPr id="6" name="ZoneTexte 5"/>
          <p:cNvSpPr txBox="1"/>
          <p:nvPr userDrawn="1"/>
        </p:nvSpPr>
        <p:spPr bwMode="auto">
          <a:xfrm>
            <a:off x="810684" y="865718"/>
            <a:ext cx="10361083" cy="5137149"/>
          </a:xfrm>
          <a:prstGeom prst="rect">
            <a:avLst/>
          </a:prstGeom>
          <a:noFill/>
        </p:spPr>
        <p:txBody>
          <a:bodyPr wrap="square" rtlCol="0" anchor="t" anchorCtr="0">
            <a:noAutofit/>
          </a:bodyPr>
          <a:lstStyle/>
          <a:p>
            <a:pPr algn="ctr">
              <a:defRPr/>
            </a:pPr>
            <a:r>
              <a:rPr lang="fr-FR" sz="1867"/>
              <a:t>Pour commencer à créer votre présentation, </a:t>
            </a:r>
            <a:endParaRPr sz="2400"/>
          </a:p>
          <a:p>
            <a:pPr algn="ctr">
              <a:defRPr/>
            </a:pPr>
            <a:r>
              <a:rPr lang="fr-FR" sz="1867"/>
              <a:t>rendez vous dans le menu </a:t>
            </a:r>
            <a:endParaRPr sz="2400"/>
          </a:p>
          <a:p>
            <a:pPr algn="ctr">
              <a:defRPr/>
            </a:pPr>
            <a:r>
              <a:rPr lang="fr-FR" sz="1867"/>
              <a:t>Affichage &gt; Masque &gt; Masque des diapositives</a:t>
            </a:r>
            <a:endParaRPr sz="2400"/>
          </a:p>
          <a:p>
            <a:pPr algn="ctr">
              <a:defRPr/>
            </a:pPr>
            <a:endParaRPr lang="fr-FR" sz="1867"/>
          </a:p>
          <a:p>
            <a:pPr algn="ctr">
              <a:defRPr/>
            </a:pPr>
            <a:r>
              <a:rPr lang="fr-FR" sz="1867"/>
              <a:t>Allez sur le premier masque blanc, renseignez le </a:t>
            </a:r>
            <a:endParaRPr sz="2400"/>
          </a:p>
          <a:p>
            <a:pPr algn="ctr">
              <a:defRPr/>
            </a:pPr>
            <a:r>
              <a:rPr lang="fr-FR" sz="1867"/>
              <a:t>TITRE DE VOTRE PRÉSENTATION </a:t>
            </a:r>
            <a:endParaRPr sz="2400"/>
          </a:p>
          <a:p>
            <a:pPr algn="ctr">
              <a:defRPr/>
            </a:pPr>
            <a:r>
              <a:rPr lang="fr-FR" sz="1867"/>
              <a:t>en bas de page, puis fermez le mode masque.</a:t>
            </a:r>
            <a:endParaRPr sz="2400"/>
          </a:p>
          <a:p>
            <a:pPr algn="ctr">
              <a:defRPr/>
            </a:pPr>
            <a:r>
              <a:rPr lang="fr-FR" sz="1867"/>
              <a:t>____</a:t>
            </a:r>
            <a:endParaRPr sz="2400"/>
          </a:p>
          <a:p>
            <a:pPr algn="ctr">
              <a:defRPr/>
            </a:pPr>
            <a:endParaRPr lang="fr-FR" sz="1867"/>
          </a:p>
          <a:p>
            <a:pPr algn="ctr">
              <a:defRPr/>
            </a:pPr>
            <a:r>
              <a:rPr lang="fr-FR" sz="1867"/>
              <a:t>Si vous souhaitez ne rien inscrire dans une zone de texte réservé, </a:t>
            </a:r>
            <a:endParaRPr sz="2400"/>
          </a:p>
          <a:p>
            <a:pPr algn="ctr">
              <a:defRPr/>
            </a:pPr>
            <a:r>
              <a:rPr lang="fr-FR" sz="1867"/>
              <a:t>tapez un espace pour faire disparaître le texte du masque.</a:t>
            </a:r>
            <a:endParaRPr sz="2400"/>
          </a:p>
          <a:p>
            <a:pPr algn="ctr">
              <a:defRPr/>
            </a:pPr>
            <a:r>
              <a:rPr lang="fr-FR" sz="1867"/>
              <a:t>____</a:t>
            </a:r>
            <a:endParaRPr sz="2400"/>
          </a:p>
          <a:p>
            <a:pPr algn="ctr">
              <a:defRPr/>
            </a:pPr>
            <a:endParaRPr lang="fr-FR" sz="1867"/>
          </a:p>
          <a:p>
            <a:pPr algn="ctr">
              <a:defRPr/>
            </a:pPr>
            <a:r>
              <a:rPr lang="fr-FR" sz="1867"/>
              <a:t>Les photos des diapositives « Titre de présentation photo » et « Intercalaire photo » </a:t>
            </a:r>
            <a:endParaRPr sz="2400"/>
          </a:p>
          <a:p>
            <a:pPr algn="ctr">
              <a:defRPr/>
            </a:pPr>
            <a:r>
              <a:rPr lang="fr-FR" sz="1867"/>
              <a:t>peuvent être remplacées par les vôtres. </a:t>
            </a:r>
            <a:endParaRPr sz="2400"/>
          </a:p>
          <a:p>
            <a:pPr algn="ctr">
              <a:defRPr/>
            </a:pPr>
            <a:r>
              <a:rPr lang="fr-FR" sz="1867"/>
              <a:t>Pour cela, utilisez le masque « Titre de présentation vierge » et « Intercalaire photo vierge », </a:t>
            </a:r>
            <a:endParaRPr sz="2400"/>
          </a:p>
          <a:p>
            <a:pPr algn="ctr">
              <a:defRPr/>
            </a:pPr>
            <a:r>
              <a:rPr lang="fr-FR" sz="1867"/>
              <a:t>et insérez votre image dans l’emplacement gris en cliquant sur l’icône centrale.</a:t>
            </a:r>
            <a:endParaRPr sz="2400"/>
          </a:p>
          <a:p>
            <a:pPr algn="ctr">
              <a:defRPr/>
            </a:pPr>
            <a:endParaRPr lang="fr-FR" sz="2400"/>
          </a:p>
        </p:txBody>
      </p:sp>
      <p:sp>
        <p:nvSpPr>
          <p:cNvPr id="9" name="Rectangle 8"/>
          <p:cNvSpPr/>
          <p:nvPr userDrawn="1"/>
        </p:nvSpPr>
        <p:spPr bwMode="gray">
          <a:xfrm>
            <a:off x="11904134" y="5538000"/>
            <a:ext cx="287865" cy="1320000"/>
          </a:xfrm>
          <a:prstGeom prst="rect">
            <a:avLst/>
          </a:prstGeom>
          <a:solidFill>
            <a:srgbClr val="384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0" name="Rectangle 9"/>
          <p:cNvSpPr/>
          <p:nvPr userDrawn="1"/>
        </p:nvSpPr>
        <p:spPr bwMode="gray">
          <a:xfrm>
            <a:off x="10080443" y="6570000"/>
            <a:ext cx="2111557" cy="288000"/>
          </a:xfrm>
          <a:prstGeom prst="rect">
            <a:avLst/>
          </a:prstGeom>
          <a:solidFill>
            <a:srgbClr val="5B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sz="2400"/>
          </a:p>
        </p:txBody>
      </p:sp>
      <p:sp>
        <p:nvSpPr>
          <p:cNvPr id="12" name="Espace réservé du numéro de diapositive 3"/>
          <p:cNvSpPr>
            <a:spLocks noGrp="1"/>
          </p:cNvSpPr>
          <p:nvPr>
            <p:ph type="sldNum" sz="quarter" idx="12"/>
          </p:nvPr>
        </p:nvSpPr>
        <p:spPr bwMode="auto">
          <a:xfrm>
            <a:off x="11506384" y="6598856"/>
            <a:ext cx="599017" cy="203067"/>
          </a:xfrm>
        </p:spPr>
        <p:txBody>
          <a:bodyPr/>
          <a:lstStyle>
            <a:lvl1pPr>
              <a:defRPr>
                <a:solidFill>
                  <a:schemeClr val="bg1"/>
                </a:solidFill>
              </a:defRPr>
            </a:lvl1pPr>
          </a:lstStyle>
          <a:p>
            <a:pPr>
              <a:defRPr/>
            </a:pPr>
            <a:r>
              <a:rPr lang="fr-FR"/>
              <a:t>P </a:t>
            </a:r>
            <a:fld id="{733122C9-A0B9-462F-8757-0847AD287B63}" type="slidenum">
              <a:rPr lang="fr-FR"/>
              <a:t>‹N°›</a:t>
            </a:fld>
            <a:endParaRPr lang="fr-FR"/>
          </a:p>
        </p:txBody>
      </p:sp>
    </p:spTree>
    <p:extLst>
      <p:ext uri="{BB962C8B-B14F-4D97-AF65-F5344CB8AC3E}">
        <p14:creationId xmlns:p14="http://schemas.microsoft.com/office/powerpoint/2010/main" val="2179918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matchingName="Texte 2 col distinctes" userDrawn="1">
  <p:cSld name="1_Texte 2 col distinctes">
    <p:spTree>
      <p:nvGrpSpPr>
        <p:cNvPr id="1" name=""/>
        <p:cNvGrpSpPr/>
        <p:nvPr/>
      </p:nvGrpSpPr>
      <p:grpSpPr bwMode="auto">
        <a:xfrm>
          <a:off x="0" y="0"/>
          <a:ext cx="0" cy="0"/>
          <a:chOff x="0" y="0"/>
          <a:chExt cx="0" cy="0"/>
        </a:xfrm>
      </p:grpSpPr>
      <p:pic>
        <p:nvPicPr>
          <p:cNvPr id="28" name="Google Shape;28;p27"/>
          <p:cNvPicPr/>
          <p:nvPr/>
        </p:nvPicPr>
        <p:blipFill>
          <a:blip r:embed="rId2">
            <a:alphaModFix/>
          </a:blip>
          <a:stretch/>
        </p:blipFill>
        <p:spPr bwMode="auto">
          <a:xfrm>
            <a:off x="95393" y="6142566"/>
            <a:ext cx="622433" cy="622433"/>
          </a:xfrm>
          <a:prstGeom prst="rect">
            <a:avLst/>
          </a:prstGeom>
          <a:noFill/>
          <a:ln>
            <a:noFill/>
          </a:ln>
        </p:spPr>
      </p:pic>
      <p:sp>
        <p:nvSpPr>
          <p:cNvPr id="29" name="Google Shape;29;p27"/>
          <p:cNvSpPr txBox="1">
            <a:spLocks noGrp="1"/>
          </p:cNvSpPr>
          <p:nvPr>
            <p:ph type="title"/>
          </p:nvPr>
        </p:nvSpPr>
        <p:spPr bwMode="auto">
          <a:xfrm>
            <a:off x="1313826" y="236517"/>
            <a:ext cx="6122361" cy="698568"/>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2"/>
              </a:buClr>
              <a:buSzPts val="1500"/>
              <a:buFont typeface="Arial Black"/>
              <a:buNone/>
              <a:defRPr sz="2000" b="0" i="0" u="none" strike="noStrike" cap="none">
                <a:solidFill>
                  <a:schemeClr val="lt2"/>
                </a:solidFill>
                <a:latin typeface="Arial Black"/>
                <a:ea typeface="Arial Black"/>
                <a:cs typeface="Arial Black"/>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pPr>
              <a:defRPr/>
            </a:pPr>
            <a:endParaRPr/>
          </a:p>
        </p:txBody>
      </p:sp>
      <p:sp>
        <p:nvSpPr>
          <p:cNvPr id="30" name="Google Shape;30;p27"/>
          <p:cNvSpPr/>
          <p:nvPr/>
        </p:nvSpPr>
        <p:spPr bwMode="auto">
          <a:xfrm>
            <a:off x="810684" y="1717"/>
            <a:ext cx="336000" cy="864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2400" b="0" i="0" u="none" strike="noStrike" cap="none">
              <a:latin typeface="Arial"/>
              <a:ea typeface="Arial"/>
              <a:cs typeface="Arial"/>
            </a:endParaRPr>
          </a:p>
        </p:txBody>
      </p:sp>
      <p:sp>
        <p:nvSpPr>
          <p:cNvPr id="31" name="Google Shape;31;p27"/>
          <p:cNvSpPr txBox="1">
            <a:spLocks noGrp="1"/>
          </p:cNvSpPr>
          <p:nvPr>
            <p:ph type="body" idx="1"/>
          </p:nvPr>
        </p:nvSpPr>
        <p:spPr bwMode="auto">
          <a:xfrm>
            <a:off x="810685" y="1439997"/>
            <a:ext cx="5069103" cy="4560000"/>
          </a:xfrm>
          <a:prstGeom prst="rect">
            <a:avLst/>
          </a:prstGeom>
          <a:noFill/>
          <a:ln>
            <a:noFill/>
          </a:ln>
        </p:spPr>
        <p:txBody>
          <a:bodyPr spcFirstLastPara="1" wrap="square" lIns="0" tIns="0" rIns="0" bIns="0" anchor="t" anchorCtr="0">
            <a:noAutofit/>
          </a:bodyPr>
          <a:lstStyle>
            <a:lvl1pPr marL="609585" marR="0" lvl="0" indent="-304792" algn="l">
              <a:lnSpc>
                <a:spcPct val="90000"/>
              </a:lnSpc>
              <a:spcBef>
                <a:spcPts val="1333"/>
              </a:spcBef>
              <a:spcAft>
                <a:spcPts val="0"/>
              </a:spcAft>
              <a:buClr>
                <a:schemeClr val="dk2"/>
              </a:buClr>
              <a:buSzPts val="1600"/>
              <a:buFont typeface="Arial"/>
              <a:buNone/>
              <a:defRPr sz="2133" b="1" i="0" u="none" strike="noStrike" cap="none">
                <a:solidFill>
                  <a:schemeClr val="accent4"/>
                </a:solidFill>
                <a:latin typeface="Arial"/>
                <a:ea typeface="Arial"/>
                <a:cs typeface="Arial"/>
              </a:defRPr>
            </a:lvl1pPr>
            <a:lvl2pPr marL="1219170" marR="0" lvl="1" indent="-419090" algn="l">
              <a:lnSpc>
                <a:spcPct val="90000"/>
              </a:lnSpc>
              <a:spcBef>
                <a:spcPts val="667"/>
              </a:spcBef>
              <a:spcAft>
                <a:spcPts val="0"/>
              </a:spcAft>
              <a:buClr>
                <a:schemeClr val="accent4"/>
              </a:buClr>
              <a:buSzPts val="1350"/>
              <a:buFont typeface="Noto Sans Symbols"/>
              <a:buChar char="▪"/>
              <a:defRPr sz="1800" b="0" i="0" u="none" strike="noStrike" cap="none">
                <a:solidFill>
                  <a:schemeClr val="lt2"/>
                </a:solidFill>
                <a:latin typeface="Arial"/>
                <a:ea typeface="Arial"/>
                <a:cs typeface="Arial"/>
              </a:defRPr>
            </a:lvl2pPr>
            <a:lvl3pPr marL="1828754" marR="0" lvl="2" indent="-419090" algn="l">
              <a:lnSpc>
                <a:spcPct val="90000"/>
              </a:lnSpc>
              <a:spcBef>
                <a:spcPts val="667"/>
              </a:spcBef>
              <a:spcAft>
                <a:spcPts val="0"/>
              </a:spcAft>
              <a:buClr>
                <a:schemeClr val="dk2"/>
              </a:buClr>
              <a:buSzPts val="1350"/>
              <a:buFont typeface="Arial"/>
              <a:buChar char="•"/>
              <a:defRPr sz="1800" b="0" i="0" u="none" strike="noStrike" cap="none">
                <a:solidFill>
                  <a:schemeClr val="lt2"/>
                </a:solidFill>
                <a:latin typeface="Arial"/>
                <a:ea typeface="Arial"/>
                <a:cs typeface="Arial"/>
              </a:defRPr>
            </a:lvl3pPr>
            <a:lvl4pPr marL="2438339" marR="0" lvl="3" indent="-419090" algn="l">
              <a:lnSpc>
                <a:spcPct val="90000"/>
              </a:lnSpc>
              <a:spcBef>
                <a:spcPts val="667"/>
              </a:spcBef>
              <a:spcAft>
                <a:spcPts val="0"/>
              </a:spcAft>
              <a:buClr>
                <a:schemeClr val="dk2"/>
              </a:buClr>
              <a:buSzPts val="1350"/>
              <a:buFont typeface="Noto Sans Symbols"/>
              <a:buChar char="✔"/>
              <a:defRPr sz="1800" b="0" i="0" u="none" strike="noStrike" cap="none">
                <a:solidFill>
                  <a:schemeClr val="lt2"/>
                </a:solidFill>
                <a:latin typeface="Arial"/>
                <a:ea typeface="Arial"/>
                <a:cs typeface="Arial"/>
              </a:defRPr>
            </a:lvl4pPr>
            <a:lvl5pPr marL="3047924" marR="0" lvl="4" indent="-304792" algn="l">
              <a:lnSpc>
                <a:spcPct val="90000"/>
              </a:lnSpc>
              <a:spcBef>
                <a:spcPts val="667"/>
              </a:spcBef>
              <a:spcAft>
                <a:spcPts val="0"/>
              </a:spcAft>
              <a:buClr>
                <a:schemeClr val="dk2"/>
              </a:buClr>
              <a:buSzPts val="1350"/>
              <a:buFont typeface="Arial"/>
              <a:buNone/>
              <a:defRPr sz="1800" b="0" i="0" u="none" strike="noStrike" cap="none">
                <a:solidFill>
                  <a:schemeClr val="lt2"/>
                </a:solidFill>
                <a:latin typeface="Arial"/>
                <a:ea typeface="Arial"/>
                <a:cs typeface="Arial"/>
              </a:defRPr>
            </a:lvl5pPr>
            <a:lvl6pPr marL="3657509" marR="0" lvl="5"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6pPr>
            <a:lvl7pPr marL="4267093" marR="0" lvl="6"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7pPr>
            <a:lvl8pPr marL="4876678" marR="0" lvl="7"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8pPr>
            <a:lvl9pPr marL="5486263" marR="0" lvl="8"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9pPr>
          </a:lstStyle>
          <a:p>
            <a:pPr>
              <a:defRPr/>
            </a:pPr>
            <a:endParaRPr/>
          </a:p>
        </p:txBody>
      </p:sp>
      <p:sp>
        <p:nvSpPr>
          <p:cNvPr id="32" name="Google Shape;32;p27"/>
          <p:cNvSpPr txBox="1">
            <a:spLocks noGrp="1"/>
          </p:cNvSpPr>
          <p:nvPr>
            <p:ph type="body" idx="2"/>
          </p:nvPr>
        </p:nvSpPr>
        <p:spPr bwMode="auto">
          <a:xfrm>
            <a:off x="6096000" y="1439997"/>
            <a:ext cx="5074995" cy="4560000"/>
          </a:xfrm>
          <a:prstGeom prst="rect">
            <a:avLst/>
          </a:prstGeom>
          <a:noFill/>
          <a:ln>
            <a:noFill/>
          </a:ln>
        </p:spPr>
        <p:txBody>
          <a:bodyPr spcFirstLastPara="1" wrap="square" lIns="0" tIns="0" rIns="0" bIns="0" anchor="t" anchorCtr="0">
            <a:noAutofit/>
          </a:bodyPr>
          <a:lstStyle>
            <a:lvl1pPr marL="609585" marR="0" lvl="0" indent="-304792" algn="l">
              <a:lnSpc>
                <a:spcPct val="90000"/>
              </a:lnSpc>
              <a:spcBef>
                <a:spcPts val="1333"/>
              </a:spcBef>
              <a:spcAft>
                <a:spcPts val="0"/>
              </a:spcAft>
              <a:buClr>
                <a:schemeClr val="dk2"/>
              </a:buClr>
              <a:buSzPts val="1600"/>
              <a:buFont typeface="Arial"/>
              <a:buNone/>
              <a:defRPr sz="2133" b="1" i="0" u="none" strike="noStrike" cap="none">
                <a:solidFill>
                  <a:schemeClr val="accent4"/>
                </a:solidFill>
                <a:latin typeface="Arial"/>
                <a:ea typeface="Arial"/>
                <a:cs typeface="Arial"/>
              </a:defRPr>
            </a:lvl1pPr>
            <a:lvl2pPr marL="1219170" marR="0" lvl="1" indent="-419090" algn="l">
              <a:lnSpc>
                <a:spcPct val="90000"/>
              </a:lnSpc>
              <a:spcBef>
                <a:spcPts val="667"/>
              </a:spcBef>
              <a:spcAft>
                <a:spcPts val="0"/>
              </a:spcAft>
              <a:buClr>
                <a:schemeClr val="accent4"/>
              </a:buClr>
              <a:buSzPts val="1350"/>
              <a:buFont typeface="Noto Sans Symbols"/>
              <a:buChar char="▪"/>
              <a:defRPr sz="1800" b="0" i="0" u="none" strike="noStrike" cap="none">
                <a:solidFill>
                  <a:schemeClr val="lt2"/>
                </a:solidFill>
                <a:latin typeface="Arial"/>
                <a:ea typeface="Arial"/>
                <a:cs typeface="Arial"/>
              </a:defRPr>
            </a:lvl2pPr>
            <a:lvl3pPr marL="1828754" marR="0" lvl="2" indent="-419090" algn="l">
              <a:lnSpc>
                <a:spcPct val="90000"/>
              </a:lnSpc>
              <a:spcBef>
                <a:spcPts val="667"/>
              </a:spcBef>
              <a:spcAft>
                <a:spcPts val="0"/>
              </a:spcAft>
              <a:buClr>
                <a:schemeClr val="dk2"/>
              </a:buClr>
              <a:buSzPts val="1350"/>
              <a:buFont typeface="Arial"/>
              <a:buChar char="•"/>
              <a:defRPr sz="1800" b="0" i="0" u="none" strike="noStrike" cap="none">
                <a:solidFill>
                  <a:schemeClr val="lt2"/>
                </a:solidFill>
                <a:latin typeface="Arial"/>
                <a:ea typeface="Arial"/>
                <a:cs typeface="Arial"/>
              </a:defRPr>
            </a:lvl3pPr>
            <a:lvl4pPr marL="2438339" marR="0" lvl="3" indent="-419090" algn="l">
              <a:lnSpc>
                <a:spcPct val="90000"/>
              </a:lnSpc>
              <a:spcBef>
                <a:spcPts val="667"/>
              </a:spcBef>
              <a:spcAft>
                <a:spcPts val="0"/>
              </a:spcAft>
              <a:buClr>
                <a:schemeClr val="dk2"/>
              </a:buClr>
              <a:buSzPts val="1350"/>
              <a:buFont typeface="Noto Sans Symbols"/>
              <a:buChar char="✔"/>
              <a:defRPr sz="1800" b="0" i="0" u="none" strike="noStrike" cap="none">
                <a:solidFill>
                  <a:schemeClr val="lt2"/>
                </a:solidFill>
                <a:latin typeface="Arial"/>
                <a:ea typeface="Arial"/>
                <a:cs typeface="Arial"/>
              </a:defRPr>
            </a:lvl4pPr>
            <a:lvl5pPr marL="3047924" marR="0" lvl="4" indent="-304792" algn="l">
              <a:lnSpc>
                <a:spcPct val="90000"/>
              </a:lnSpc>
              <a:spcBef>
                <a:spcPts val="667"/>
              </a:spcBef>
              <a:spcAft>
                <a:spcPts val="0"/>
              </a:spcAft>
              <a:buClr>
                <a:schemeClr val="dk2"/>
              </a:buClr>
              <a:buSzPts val="1350"/>
              <a:buFont typeface="Arial"/>
              <a:buNone/>
              <a:defRPr sz="1800" b="0" i="0" u="none" strike="noStrike" cap="none">
                <a:solidFill>
                  <a:schemeClr val="lt2"/>
                </a:solidFill>
                <a:latin typeface="Arial"/>
                <a:ea typeface="Arial"/>
                <a:cs typeface="Arial"/>
              </a:defRPr>
            </a:lvl5pPr>
            <a:lvl6pPr marL="3657509" marR="0" lvl="5"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6pPr>
            <a:lvl7pPr marL="4267093" marR="0" lvl="6"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7pPr>
            <a:lvl8pPr marL="4876678" marR="0" lvl="7"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8pPr>
            <a:lvl9pPr marL="5486263" marR="0" lvl="8"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9pPr>
          </a:lstStyle>
          <a:p>
            <a:pPr>
              <a:defRPr/>
            </a:pPr>
            <a:endParaRPr/>
          </a:p>
        </p:txBody>
      </p:sp>
      <p:sp>
        <p:nvSpPr>
          <p:cNvPr id="33" name="Google Shape;33;p27"/>
          <p:cNvSpPr/>
          <p:nvPr/>
        </p:nvSpPr>
        <p:spPr bwMode="auto">
          <a:xfrm>
            <a:off x="11904134" y="5538000"/>
            <a:ext cx="287865" cy="1320000"/>
          </a:xfrm>
          <a:prstGeom prst="rect">
            <a:avLst/>
          </a:prstGeom>
          <a:solidFill>
            <a:srgbClr val="384860"/>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2400" b="0" i="0" u="none" strike="noStrike" cap="none">
              <a:solidFill>
                <a:schemeClr val="lt1"/>
              </a:solidFill>
              <a:latin typeface="Arial"/>
              <a:ea typeface="Arial"/>
              <a:cs typeface="Arial"/>
            </a:endParaRPr>
          </a:p>
        </p:txBody>
      </p:sp>
      <p:sp>
        <p:nvSpPr>
          <p:cNvPr id="34" name="Google Shape;34;p27"/>
          <p:cNvSpPr/>
          <p:nvPr/>
        </p:nvSpPr>
        <p:spPr bwMode="auto">
          <a:xfrm>
            <a:off x="10080443" y="6570000"/>
            <a:ext cx="2111557" cy="288000"/>
          </a:xfrm>
          <a:prstGeom prst="rect">
            <a:avLst/>
          </a:prstGeom>
          <a:solidFill>
            <a:srgbClr val="5B88CC"/>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2400" b="0" i="0" u="none" strike="noStrike" cap="none">
              <a:solidFill>
                <a:schemeClr val="lt1"/>
              </a:solidFill>
              <a:latin typeface="Arial"/>
              <a:ea typeface="Arial"/>
              <a:cs typeface="Arial"/>
            </a:endParaRPr>
          </a:p>
        </p:txBody>
      </p:sp>
      <p:sp>
        <p:nvSpPr>
          <p:cNvPr id="35" name="Google Shape;35;p27"/>
          <p:cNvSpPr txBox="1">
            <a:spLocks noGrp="1"/>
          </p:cNvSpPr>
          <p:nvPr>
            <p:ph type="sldNum" idx="12"/>
          </p:nvPr>
        </p:nvSpPr>
        <p:spPr bwMode="auto">
          <a:xfrm>
            <a:off x="11506384" y="6598856"/>
            <a:ext cx="599017" cy="203067"/>
          </a:xfrm>
          <a:prstGeom prst="rect">
            <a:avLst/>
          </a:prstGeom>
          <a:noFill/>
          <a:ln>
            <a:noFill/>
          </a:ln>
        </p:spPr>
        <p:txBody>
          <a:bodyPr spcFirstLastPara="1" wrap="square" lIns="0" tIns="0" rIns="0" bIns="0" anchor="b" anchorCtr="0">
            <a:noAutofit/>
          </a:bodyPr>
          <a:lstStyle>
            <a:lvl1pPr marL="0" lvl="0" indent="0" algn="r">
              <a:spcBef>
                <a:spcPts val="0"/>
              </a:spcBef>
              <a:buNone/>
              <a:defRPr sz="933" b="1" i="0" u="none" strike="noStrike" cap="none">
                <a:solidFill>
                  <a:schemeClr val="lt1"/>
                </a:solidFill>
                <a:latin typeface="Arial"/>
                <a:ea typeface="Arial"/>
                <a:cs typeface="Arial"/>
              </a:defRPr>
            </a:lvl1pPr>
            <a:lvl2pPr marL="0" lvl="1" indent="0" algn="r">
              <a:spcBef>
                <a:spcPts val="0"/>
              </a:spcBef>
              <a:buNone/>
              <a:defRPr sz="933" b="1" i="0" u="none" strike="noStrike" cap="none">
                <a:solidFill>
                  <a:schemeClr val="lt1"/>
                </a:solidFill>
                <a:latin typeface="Arial"/>
                <a:ea typeface="Arial"/>
                <a:cs typeface="Arial"/>
              </a:defRPr>
            </a:lvl2pPr>
            <a:lvl3pPr marL="0" lvl="2" indent="0" algn="r">
              <a:spcBef>
                <a:spcPts val="0"/>
              </a:spcBef>
              <a:buNone/>
              <a:defRPr sz="933" b="1" i="0" u="none" strike="noStrike" cap="none">
                <a:solidFill>
                  <a:schemeClr val="lt1"/>
                </a:solidFill>
                <a:latin typeface="Arial"/>
                <a:ea typeface="Arial"/>
                <a:cs typeface="Arial"/>
              </a:defRPr>
            </a:lvl3pPr>
            <a:lvl4pPr marL="0" lvl="3" indent="0" algn="r">
              <a:spcBef>
                <a:spcPts val="0"/>
              </a:spcBef>
              <a:buNone/>
              <a:defRPr sz="933" b="1" i="0" u="none" strike="noStrike" cap="none">
                <a:solidFill>
                  <a:schemeClr val="lt1"/>
                </a:solidFill>
                <a:latin typeface="Arial"/>
                <a:ea typeface="Arial"/>
                <a:cs typeface="Arial"/>
              </a:defRPr>
            </a:lvl4pPr>
            <a:lvl5pPr marL="0" lvl="4" indent="0" algn="r">
              <a:spcBef>
                <a:spcPts val="0"/>
              </a:spcBef>
              <a:buNone/>
              <a:defRPr sz="933" b="1" i="0" u="none" strike="noStrike" cap="none">
                <a:solidFill>
                  <a:schemeClr val="lt1"/>
                </a:solidFill>
                <a:latin typeface="Arial"/>
                <a:ea typeface="Arial"/>
                <a:cs typeface="Arial"/>
              </a:defRPr>
            </a:lvl5pPr>
            <a:lvl6pPr marL="0" lvl="5" indent="0" algn="r">
              <a:spcBef>
                <a:spcPts val="0"/>
              </a:spcBef>
              <a:buNone/>
              <a:defRPr sz="933" b="1" i="0" u="none" strike="noStrike" cap="none">
                <a:solidFill>
                  <a:schemeClr val="lt1"/>
                </a:solidFill>
                <a:latin typeface="Arial"/>
                <a:ea typeface="Arial"/>
                <a:cs typeface="Arial"/>
              </a:defRPr>
            </a:lvl6pPr>
            <a:lvl7pPr marL="0" lvl="6" indent="0" algn="r">
              <a:spcBef>
                <a:spcPts val="0"/>
              </a:spcBef>
              <a:buNone/>
              <a:defRPr sz="933" b="1" i="0" u="none" strike="noStrike" cap="none">
                <a:solidFill>
                  <a:schemeClr val="lt1"/>
                </a:solidFill>
                <a:latin typeface="Arial"/>
                <a:ea typeface="Arial"/>
                <a:cs typeface="Arial"/>
              </a:defRPr>
            </a:lvl7pPr>
            <a:lvl8pPr marL="0" lvl="7" indent="0" algn="r">
              <a:spcBef>
                <a:spcPts val="0"/>
              </a:spcBef>
              <a:buNone/>
              <a:defRPr sz="933" b="1" i="0" u="none" strike="noStrike" cap="none">
                <a:solidFill>
                  <a:schemeClr val="lt1"/>
                </a:solidFill>
                <a:latin typeface="Arial"/>
                <a:ea typeface="Arial"/>
                <a:cs typeface="Arial"/>
              </a:defRPr>
            </a:lvl8pPr>
            <a:lvl9pPr marL="0" lvl="8" indent="0" algn="r">
              <a:spcBef>
                <a:spcPts val="0"/>
              </a:spcBef>
              <a:buNone/>
              <a:defRPr sz="933" b="1" i="0" u="none" strike="noStrike" cap="none">
                <a:solidFill>
                  <a:schemeClr val="lt1"/>
                </a:solidFill>
                <a:latin typeface="Arial"/>
                <a:ea typeface="Arial"/>
                <a:cs typeface="Arial"/>
              </a:defRPr>
            </a:lvl9pPr>
          </a:lstStyle>
          <a:p>
            <a:pPr>
              <a:defRPr/>
            </a:pPr>
            <a:r>
              <a:rPr lang="fr-FR"/>
              <a:t>P </a:t>
            </a:r>
            <a:fld id="{00000000-1234-1234-1234-123412341234}" type="slidenum">
              <a:rPr lang="fr-FR" smtClean="0"/>
              <a:pPr>
                <a:defRPr/>
              </a:pPr>
              <a:t>‹N°›</a:t>
            </a:fld>
            <a:endParaRPr/>
          </a:p>
        </p:txBody>
      </p:sp>
    </p:spTree>
    <p:extLst>
      <p:ext uri="{BB962C8B-B14F-4D97-AF65-F5344CB8AC3E}">
        <p14:creationId xmlns:p14="http://schemas.microsoft.com/office/powerpoint/2010/main" val="4218842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matchingName="Texte sur 2 col" userDrawn="1">
  <p:cSld name="1_Texte sur 2 col">
    <p:spTree>
      <p:nvGrpSpPr>
        <p:cNvPr id="1" name=""/>
        <p:cNvGrpSpPr/>
        <p:nvPr/>
      </p:nvGrpSpPr>
      <p:grpSpPr bwMode="auto">
        <a:xfrm>
          <a:off x="0" y="0"/>
          <a:ext cx="0" cy="0"/>
          <a:chOff x="0" y="0"/>
          <a:chExt cx="0" cy="0"/>
        </a:xfrm>
      </p:grpSpPr>
      <p:pic>
        <p:nvPicPr>
          <p:cNvPr id="37" name="Google Shape;37;p28"/>
          <p:cNvPicPr/>
          <p:nvPr/>
        </p:nvPicPr>
        <p:blipFill>
          <a:blip r:embed="rId2">
            <a:alphaModFix/>
          </a:blip>
          <a:stretch/>
        </p:blipFill>
        <p:spPr bwMode="auto">
          <a:xfrm>
            <a:off x="95393" y="6142566"/>
            <a:ext cx="622433" cy="622433"/>
          </a:xfrm>
          <a:prstGeom prst="rect">
            <a:avLst/>
          </a:prstGeom>
          <a:noFill/>
          <a:ln>
            <a:noFill/>
          </a:ln>
        </p:spPr>
      </p:pic>
      <p:sp>
        <p:nvSpPr>
          <p:cNvPr id="38" name="Google Shape;38;p28"/>
          <p:cNvSpPr txBox="1">
            <a:spLocks noGrp="1"/>
          </p:cNvSpPr>
          <p:nvPr>
            <p:ph type="title"/>
          </p:nvPr>
        </p:nvSpPr>
        <p:spPr bwMode="auto">
          <a:xfrm>
            <a:off x="1313826" y="236517"/>
            <a:ext cx="6122361" cy="698568"/>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2"/>
              </a:buClr>
              <a:buSzPts val="1500"/>
              <a:buFont typeface="Arial Black"/>
              <a:buNone/>
              <a:defRPr sz="2000" b="0" i="0" u="none" strike="noStrike" cap="none">
                <a:solidFill>
                  <a:schemeClr val="lt2"/>
                </a:solidFill>
                <a:latin typeface="Arial Black"/>
                <a:ea typeface="Arial Black"/>
                <a:cs typeface="Arial Black"/>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pPr>
              <a:defRPr/>
            </a:pPr>
            <a:endParaRPr/>
          </a:p>
        </p:txBody>
      </p:sp>
      <p:sp>
        <p:nvSpPr>
          <p:cNvPr id="39" name="Google Shape;39;p28"/>
          <p:cNvSpPr/>
          <p:nvPr/>
        </p:nvSpPr>
        <p:spPr bwMode="auto">
          <a:xfrm>
            <a:off x="810684" y="1717"/>
            <a:ext cx="336000" cy="864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2400" b="0" i="0" u="none" strike="noStrike" cap="none">
              <a:latin typeface="Arial"/>
              <a:ea typeface="Arial"/>
              <a:cs typeface="Arial"/>
            </a:endParaRPr>
          </a:p>
        </p:txBody>
      </p:sp>
      <p:sp>
        <p:nvSpPr>
          <p:cNvPr id="40" name="Google Shape;40;p28"/>
          <p:cNvSpPr txBox="1">
            <a:spLocks noGrp="1"/>
          </p:cNvSpPr>
          <p:nvPr>
            <p:ph type="body" idx="1"/>
          </p:nvPr>
        </p:nvSpPr>
        <p:spPr bwMode="auto">
          <a:xfrm>
            <a:off x="810684" y="1439997"/>
            <a:ext cx="10361083" cy="4560000"/>
          </a:xfrm>
          <a:prstGeom prst="rect">
            <a:avLst/>
          </a:prstGeom>
          <a:noFill/>
          <a:ln>
            <a:noFill/>
          </a:ln>
        </p:spPr>
        <p:txBody>
          <a:bodyPr spcFirstLastPara="1" wrap="square" lIns="0" tIns="0" rIns="0" bIns="0" anchor="t" anchorCtr="0">
            <a:noAutofit/>
          </a:bodyPr>
          <a:lstStyle>
            <a:lvl1pPr marL="609585" marR="0" lvl="0" indent="-304792" algn="l">
              <a:lnSpc>
                <a:spcPct val="90000"/>
              </a:lnSpc>
              <a:spcBef>
                <a:spcPts val="1333"/>
              </a:spcBef>
              <a:spcAft>
                <a:spcPts val="0"/>
              </a:spcAft>
              <a:buClr>
                <a:schemeClr val="dk2"/>
              </a:buClr>
              <a:buSzPts val="1600"/>
              <a:buFont typeface="Arial"/>
              <a:buNone/>
              <a:defRPr sz="2133" b="1" i="0" u="none" strike="noStrike" cap="none">
                <a:solidFill>
                  <a:schemeClr val="accent4"/>
                </a:solidFill>
                <a:latin typeface="Arial"/>
                <a:ea typeface="Arial"/>
                <a:cs typeface="Arial"/>
              </a:defRPr>
            </a:lvl1pPr>
            <a:lvl2pPr marL="1219170" marR="0" lvl="1" indent="-419090" algn="l">
              <a:lnSpc>
                <a:spcPct val="90000"/>
              </a:lnSpc>
              <a:spcBef>
                <a:spcPts val="667"/>
              </a:spcBef>
              <a:spcAft>
                <a:spcPts val="0"/>
              </a:spcAft>
              <a:buClr>
                <a:schemeClr val="accent4"/>
              </a:buClr>
              <a:buSzPts val="1350"/>
              <a:buFont typeface="Noto Sans Symbols"/>
              <a:buChar char="▪"/>
              <a:defRPr sz="1800" b="0" i="0" u="none" strike="noStrike" cap="none">
                <a:solidFill>
                  <a:schemeClr val="lt2"/>
                </a:solidFill>
                <a:latin typeface="Arial"/>
                <a:ea typeface="Arial"/>
                <a:cs typeface="Arial"/>
              </a:defRPr>
            </a:lvl2pPr>
            <a:lvl3pPr marL="1828754" marR="0" lvl="2" indent="-419090" algn="l">
              <a:lnSpc>
                <a:spcPct val="90000"/>
              </a:lnSpc>
              <a:spcBef>
                <a:spcPts val="667"/>
              </a:spcBef>
              <a:spcAft>
                <a:spcPts val="0"/>
              </a:spcAft>
              <a:buClr>
                <a:schemeClr val="dk2"/>
              </a:buClr>
              <a:buSzPts val="1350"/>
              <a:buFont typeface="Arial"/>
              <a:buChar char="•"/>
              <a:defRPr sz="1800" b="0" i="0" u="none" strike="noStrike" cap="none">
                <a:solidFill>
                  <a:schemeClr val="lt2"/>
                </a:solidFill>
                <a:latin typeface="Arial"/>
                <a:ea typeface="Arial"/>
                <a:cs typeface="Arial"/>
              </a:defRPr>
            </a:lvl3pPr>
            <a:lvl4pPr marL="2438339" marR="0" lvl="3" indent="-419090" algn="l">
              <a:lnSpc>
                <a:spcPct val="90000"/>
              </a:lnSpc>
              <a:spcBef>
                <a:spcPts val="667"/>
              </a:spcBef>
              <a:spcAft>
                <a:spcPts val="0"/>
              </a:spcAft>
              <a:buClr>
                <a:schemeClr val="dk2"/>
              </a:buClr>
              <a:buSzPts val="1350"/>
              <a:buFont typeface="Noto Sans Symbols"/>
              <a:buChar char="✔"/>
              <a:defRPr sz="1800" b="0" i="0" u="none" strike="noStrike" cap="none">
                <a:solidFill>
                  <a:schemeClr val="lt2"/>
                </a:solidFill>
                <a:latin typeface="Arial"/>
                <a:ea typeface="Arial"/>
                <a:cs typeface="Arial"/>
              </a:defRPr>
            </a:lvl4pPr>
            <a:lvl5pPr marL="3047924" marR="0" lvl="4" indent="-304792" algn="l">
              <a:lnSpc>
                <a:spcPct val="90000"/>
              </a:lnSpc>
              <a:spcBef>
                <a:spcPts val="667"/>
              </a:spcBef>
              <a:spcAft>
                <a:spcPts val="0"/>
              </a:spcAft>
              <a:buClr>
                <a:schemeClr val="dk2"/>
              </a:buClr>
              <a:buSzPts val="1350"/>
              <a:buFont typeface="Arial"/>
              <a:buNone/>
              <a:defRPr sz="1800" b="0" i="0" u="none" strike="noStrike" cap="none">
                <a:solidFill>
                  <a:schemeClr val="lt2"/>
                </a:solidFill>
                <a:latin typeface="Arial"/>
                <a:ea typeface="Arial"/>
                <a:cs typeface="Arial"/>
              </a:defRPr>
            </a:lvl5pPr>
            <a:lvl6pPr marL="3657509" marR="0" lvl="5"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6pPr>
            <a:lvl7pPr marL="4267093" marR="0" lvl="6"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7pPr>
            <a:lvl8pPr marL="4876678" marR="0" lvl="7"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8pPr>
            <a:lvl9pPr marL="5486263" marR="0" lvl="8" indent="-457189" algn="l">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Arial"/>
                <a:ea typeface="Arial"/>
                <a:cs typeface="Arial"/>
              </a:defRPr>
            </a:lvl9pPr>
          </a:lstStyle>
          <a:p>
            <a:pPr>
              <a:defRPr/>
            </a:pPr>
            <a:endParaRPr/>
          </a:p>
        </p:txBody>
      </p:sp>
      <p:sp>
        <p:nvSpPr>
          <p:cNvPr id="41" name="Google Shape;41;p28"/>
          <p:cNvSpPr/>
          <p:nvPr/>
        </p:nvSpPr>
        <p:spPr bwMode="auto">
          <a:xfrm>
            <a:off x="11904134" y="5538000"/>
            <a:ext cx="287865" cy="1320000"/>
          </a:xfrm>
          <a:prstGeom prst="rect">
            <a:avLst/>
          </a:prstGeom>
          <a:solidFill>
            <a:srgbClr val="384860"/>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2400" b="0" i="0" u="none" strike="noStrike" cap="none">
              <a:solidFill>
                <a:schemeClr val="lt1"/>
              </a:solidFill>
              <a:latin typeface="Arial"/>
              <a:ea typeface="Arial"/>
              <a:cs typeface="Arial"/>
            </a:endParaRPr>
          </a:p>
        </p:txBody>
      </p:sp>
      <p:sp>
        <p:nvSpPr>
          <p:cNvPr id="42" name="Google Shape;42;p28"/>
          <p:cNvSpPr/>
          <p:nvPr/>
        </p:nvSpPr>
        <p:spPr bwMode="auto">
          <a:xfrm>
            <a:off x="10080443" y="6570000"/>
            <a:ext cx="2111557" cy="288000"/>
          </a:xfrm>
          <a:prstGeom prst="rect">
            <a:avLst/>
          </a:prstGeom>
          <a:solidFill>
            <a:srgbClr val="5B88CC"/>
          </a:solidFill>
          <a:ln>
            <a:noFill/>
          </a:ln>
        </p:spPr>
        <p:txBody>
          <a:bodyPr spcFirstLastPara="1" wrap="square" lIns="121900" tIns="60933" rIns="121900" bIns="60933" anchor="ctr" anchorCtr="0">
            <a:noAutofit/>
          </a:bodyPr>
          <a:lstStyle/>
          <a:p>
            <a:pPr marL="0" marR="0" lvl="0" indent="0" algn="ctr">
              <a:spcBef>
                <a:spcPts val="0"/>
              </a:spcBef>
              <a:spcAft>
                <a:spcPts val="0"/>
              </a:spcAft>
              <a:buNone/>
              <a:defRPr/>
            </a:pPr>
            <a:endParaRPr sz="2400" b="0" i="0" u="none" strike="noStrike" cap="none">
              <a:solidFill>
                <a:schemeClr val="lt1"/>
              </a:solidFill>
              <a:latin typeface="Arial"/>
              <a:ea typeface="Arial"/>
              <a:cs typeface="Arial"/>
            </a:endParaRPr>
          </a:p>
        </p:txBody>
      </p:sp>
      <p:sp>
        <p:nvSpPr>
          <p:cNvPr id="43" name="Google Shape;43;p28"/>
          <p:cNvSpPr txBox="1">
            <a:spLocks noGrp="1"/>
          </p:cNvSpPr>
          <p:nvPr>
            <p:ph type="sldNum" idx="12"/>
          </p:nvPr>
        </p:nvSpPr>
        <p:spPr bwMode="auto">
          <a:xfrm>
            <a:off x="11506384" y="6598856"/>
            <a:ext cx="599017" cy="203067"/>
          </a:xfrm>
          <a:prstGeom prst="rect">
            <a:avLst/>
          </a:prstGeom>
          <a:noFill/>
          <a:ln>
            <a:noFill/>
          </a:ln>
        </p:spPr>
        <p:txBody>
          <a:bodyPr spcFirstLastPara="1" wrap="square" lIns="0" tIns="0" rIns="0" bIns="0" anchor="b" anchorCtr="0">
            <a:noAutofit/>
          </a:bodyPr>
          <a:lstStyle>
            <a:lvl1pPr marL="0" lvl="0" indent="0" algn="r">
              <a:spcBef>
                <a:spcPts val="0"/>
              </a:spcBef>
              <a:buNone/>
              <a:defRPr sz="933" b="1" i="0" u="none" strike="noStrike" cap="none">
                <a:solidFill>
                  <a:schemeClr val="lt1"/>
                </a:solidFill>
                <a:latin typeface="Arial"/>
                <a:ea typeface="Arial"/>
                <a:cs typeface="Arial"/>
              </a:defRPr>
            </a:lvl1pPr>
            <a:lvl2pPr marL="0" lvl="1" indent="0" algn="r">
              <a:spcBef>
                <a:spcPts val="0"/>
              </a:spcBef>
              <a:buNone/>
              <a:defRPr sz="933" b="1" i="0" u="none" strike="noStrike" cap="none">
                <a:solidFill>
                  <a:schemeClr val="lt1"/>
                </a:solidFill>
                <a:latin typeface="Arial"/>
                <a:ea typeface="Arial"/>
                <a:cs typeface="Arial"/>
              </a:defRPr>
            </a:lvl2pPr>
            <a:lvl3pPr marL="0" lvl="2" indent="0" algn="r">
              <a:spcBef>
                <a:spcPts val="0"/>
              </a:spcBef>
              <a:buNone/>
              <a:defRPr sz="933" b="1" i="0" u="none" strike="noStrike" cap="none">
                <a:solidFill>
                  <a:schemeClr val="lt1"/>
                </a:solidFill>
                <a:latin typeface="Arial"/>
                <a:ea typeface="Arial"/>
                <a:cs typeface="Arial"/>
              </a:defRPr>
            </a:lvl3pPr>
            <a:lvl4pPr marL="0" lvl="3" indent="0" algn="r">
              <a:spcBef>
                <a:spcPts val="0"/>
              </a:spcBef>
              <a:buNone/>
              <a:defRPr sz="933" b="1" i="0" u="none" strike="noStrike" cap="none">
                <a:solidFill>
                  <a:schemeClr val="lt1"/>
                </a:solidFill>
                <a:latin typeface="Arial"/>
                <a:ea typeface="Arial"/>
                <a:cs typeface="Arial"/>
              </a:defRPr>
            </a:lvl4pPr>
            <a:lvl5pPr marL="0" lvl="4" indent="0" algn="r">
              <a:spcBef>
                <a:spcPts val="0"/>
              </a:spcBef>
              <a:buNone/>
              <a:defRPr sz="933" b="1" i="0" u="none" strike="noStrike" cap="none">
                <a:solidFill>
                  <a:schemeClr val="lt1"/>
                </a:solidFill>
                <a:latin typeface="Arial"/>
                <a:ea typeface="Arial"/>
                <a:cs typeface="Arial"/>
              </a:defRPr>
            </a:lvl5pPr>
            <a:lvl6pPr marL="0" lvl="5" indent="0" algn="r">
              <a:spcBef>
                <a:spcPts val="0"/>
              </a:spcBef>
              <a:buNone/>
              <a:defRPr sz="933" b="1" i="0" u="none" strike="noStrike" cap="none">
                <a:solidFill>
                  <a:schemeClr val="lt1"/>
                </a:solidFill>
                <a:latin typeface="Arial"/>
                <a:ea typeface="Arial"/>
                <a:cs typeface="Arial"/>
              </a:defRPr>
            </a:lvl6pPr>
            <a:lvl7pPr marL="0" lvl="6" indent="0" algn="r">
              <a:spcBef>
                <a:spcPts val="0"/>
              </a:spcBef>
              <a:buNone/>
              <a:defRPr sz="933" b="1" i="0" u="none" strike="noStrike" cap="none">
                <a:solidFill>
                  <a:schemeClr val="lt1"/>
                </a:solidFill>
                <a:latin typeface="Arial"/>
                <a:ea typeface="Arial"/>
                <a:cs typeface="Arial"/>
              </a:defRPr>
            </a:lvl7pPr>
            <a:lvl8pPr marL="0" lvl="7" indent="0" algn="r">
              <a:spcBef>
                <a:spcPts val="0"/>
              </a:spcBef>
              <a:buNone/>
              <a:defRPr sz="933" b="1" i="0" u="none" strike="noStrike" cap="none">
                <a:solidFill>
                  <a:schemeClr val="lt1"/>
                </a:solidFill>
                <a:latin typeface="Arial"/>
                <a:ea typeface="Arial"/>
                <a:cs typeface="Arial"/>
              </a:defRPr>
            </a:lvl8pPr>
            <a:lvl9pPr marL="0" lvl="8" indent="0" algn="r">
              <a:spcBef>
                <a:spcPts val="0"/>
              </a:spcBef>
              <a:buNone/>
              <a:defRPr sz="933" b="1" i="0" u="none" strike="noStrike" cap="none">
                <a:solidFill>
                  <a:schemeClr val="lt1"/>
                </a:solidFill>
                <a:latin typeface="Arial"/>
                <a:ea typeface="Arial"/>
                <a:cs typeface="Arial"/>
              </a:defRPr>
            </a:lvl9pPr>
          </a:lstStyle>
          <a:p>
            <a:pPr>
              <a:defRPr/>
            </a:pPr>
            <a:r>
              <a:rPr lang="fr-FR"/>
              <a:t>P </a:t>
            </a:r>
            <a:fld id="{00000000-1234-1234-1234-123412341234}" type="slidenum">
              <a:rPr lang="fr-FR" smtClean="0"/>
              <a:pPr>
                <a:defRPr/>
              </a:pPr>
              <a:t>‹N°›</a:t>
            </a:fld>
            <a:endParaRPr/>
          </a:p>
        </p:txBody>
      </p:sp>
    </p:spTree>
    <p:extLst>
      <p:ext uri="{BB962C8B-B14F-4D97-AF65-F5344CB8AC3E}">
        <p14:creationId xmlns:p14="http://schemas.microsoft.com/office/powerpoint/2010/main" val="3153329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bwMode="gray">
          <a:xfrm>
            <a:off x="2280000" y="1757981"/>
            <a:ext cx="4728000" cy="5100020"/>
          </a:xfrm>
          <a:solidFill>
            <a:schemeClr val="accent4">
              <a:alpha val="60000"/>
            </a:schemeClr>
          </a:solidFill>
        </p:spPr>
        <p:txBody>
          <a:bodyPr lIns="144000" tIns="90000"/>
          <a:lstStyle>
            <a:lvl1pPr marL="0" indent="0" algn="l">
              <a:spcAft>
                <a:spcPts val="0"/>
              </a:spcAft>
              <a:buNone/>
              <a:defRPr sz="1800" b="0" cap="all" baseline="0">
                <a:solidFill>
                  <a:schemeClr val="bg1"/>
                </a:solidFill>
              </a:defRPr>
            </a:lvl1pPr>
            <a:lvl2pPr marL="4233" indent="0" algn="l">
              <a:spcBef>
                <a:spcPts val="1333"/>
              </a:spcBef>
              <a:buNone/>
              <a:defRPr sz="1267" b="1" cap="all" baseline="0">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Sous-titre</a:t>
            </a:r>
            <a:br>
              <a:rPr lang="fr-FR" dirty="0"/>
            </a:br>
            <a:r>
              <a:rPr lang="fr-FR" dirty="0"/>
              <a:t>et description</a:t>
            </a:r>
          </a:p>
          <a:p>
            <a:pPr lvl="1"/>
            <a:r>
              <a:rPr lang="fr-FR" dirty="0"/>
              <a:t>date</a:t>
            </a:r>
          </a:p>
        </p:txBody>
      </p:sp>
      <p:sp>
        <p:nvSpPr>
          <p:cNvPr id="7" name="Titre 6"/>
          <p:cNvSpPr>
            <a:spLocks noGrp="1"/>
          </p:cNvSpPr>
          <p:nvPr>
            <p:ph type="title" hasCustomPrompt="1"/>
          </p:nvPr>
        </p:nvSpPr>
        <p:spPr bwMode="gray">
          <a:xfrm>
            <a:off x="2280000" y="0"/>
            <a:ext cx="9133067" cy="1591288"/>
          </a:xfrm>
        </p:spPr>
        <p:txBody>
          <a:bodyPr/>
          <a:lstStyle>
            <a:lvl1pPr>
              <a:lnSpc>
                <a:spcPct val="97000"/>
              </a:lnSpc>
              <a:defRPr sz="2600" b="1">
                <a:solidFill>
                  <a:schemeClr val="accent4"/>
                </a:solidFill>
                <a:latin typeface="+mn-lt"/>
              </a:defRPr>
            </a:lvl1pPr>
          </a:lstStyle>
          <a:p>
            <a:r>
              <a:rPr lang="fr-FR" dirty="0"/>
              <a:t>Titre</a:t>
            </a:r>
          </a:p>
        </p:txBody>
      </p:sp>
      <p:sp>
        <p:nvSpPr>
          <p:cNvPr id="8" name="Espace réservé de la date 7"/>
          <p:cNvSpPr>
            <a:spLocks noGrp="1"/>
          </p:cNvSpPr>
          <p:nvPr>
            <p:ph type="dt" sz="half" idx="10"/>
          </p:nvPr>
        </p:nvSpPr>
        <p:spPr bwMode="gray">
          <a:xfrm>
            <a:off x="0" y="6618000"/>
            <a:ext cx="240000" cy="240000"/>
          </a:xfrm>
        </p:spPr>
        <p:txBody>
          <a:bodyPr/>
          <a:lstStyle/>
          <a:p>
            <a:r>
              <a:rPr lang="fr-FR">
                <a:solidFill>
                  <a:srgbClr val="FFFFFF">
                    <a:alpha val="0"/>
                  </a:srgbClr>
                </a:solidFill>
              </a:rPr>
              <a:t>Date</a:t>
            </a:r>
            <a:endParaRPr lang="fr-FR" dirty="0">
              <a:solidFill>
                <a:srgbClr val="FFFFFF">
                  <a:alpha val="0"/>
                </a:srgbClr>
              </a:solidFill>
            </a:endParaRPr>
          </a:p>
        </p:txBody>
      </p:sp>
      <p:sp>
        <p:nvSpPr>
          <p:cNvPr id="9" name="Espace réservé du pied de page 8"/>
          <p:cNvSpPr>
            <a:spLocks noGrp="1"/>
          </p:cNvSpPr>
          <p:nvPr>
            <p:ph type="ftr" sz="quarter" idx="11"/>
          </p:nvPr>
        </p:nvSpPr>
        <p:spPr bwMode="gray">
          <a:xfrm>
            <a:off x="0" y="6618000"/>
            <a:ext cx="240000" cy="240000"/>
          </a:xfrm>
        </p:spPr>
        <p:txBody>
          <a:bodyPr/>
          <a:lstStyle>
            <a:lvl1pPr>
              <a:defRPr sz="133">
                <a:solidFill>
                  <a:schemeClr val="tx1">
                    <a:alpha val="0"/>
                  </a:schemeClr>
                </a:solidFill>
              </a:defRPr>
            </a:lvl1pPr>
          </a:lstStyle>
          <a:p>
            <a:pPr algn="r"/>
            <a:r>
              <a:rPr lang="fr-FR">
                <a:solidFill>
                  <a:prstClr val="black">
                    <a:alpha val="0"/>
                  </a:prstClr>
                </a:solidFill>
              </a:rPr>
              <a:t>DIRECTION DE LA COMMINICATION  TITRE DU DOCUMENT  mois 00, 2018</a:t>
            </a:r>
            <a:endParaRPr lang="fr-FR" dirty="0">
              <a:solidFill>
                <a:prstClr val="black">
                  <a:alpha val="0"/>
                </a:prstClr>
              </a:solidFill>
            </a:endParaRPr>
          </a:p>
        </p:txBody>
      </p:sp>
      <p:sp>
        <p:nvSpPr>
          <p:cNvPr id="10" name="Espace réservé du numéro de diapositive 9"/>
          <p:cNvSpPr>
            <a:spLocks noGrp="1"/>
          </p:cNvSpPr>
          <p:nvPr>
            <p:ph type="sldNum" sz="quarter" idx="12"/>
          </p:nvPr>
        </p:nvSpPr>
        <p:spPr bwMode="gray">
          <a:xfrm>
            <a:off x="0" y="6618000"/>
            <a:ext cx="240000" cy="240000"/>
          </a:xfrm>
        </p:spPr>
        <p:txBody>
          <a:bodyPr/>
          <a:lstStyle>
            <a:lvl1pPr>
              <a:defRPr sz="133">
                <a:solidFill>
                  <a:schemeClr val="tx1">
                    <a:alpha val="0"/>
                  </a:schemeClr>
                </a:solidFill>
              </a:defRPr>
            </a:lvl1pPr>
          </a:lstStyle>
          <a:p>
            <a:fld id="{733122C9-A0B9-462F-8757-0847AD287B63}" type="slidenum">
              <a:rPr lang="fr-FR" smtClean="0">
                <a:solidFill>
                  <a:prstClr val="black">
                    <a:alpha val="0"/>
                  </a:prstClr>
                </a:solidFill>
              </a:rPr>
              <a:pPr/>
              <a:t>‹N°›</a:t>
            </a:fld>
            <a:endParaRPr lang="fr-FR" dirty="0">
              <a:solidFill>
                <a:prstClr val="black">
                  <a:alpha val="0"/>
                </a:prstClr>
              </a:solidFill>
            </a:endParaRPr>
          </a:p>
        </p:txBody>
      </p:sp>
      <p:sp>
        <p:nvSpPr>
          <p:cNvPr id="5" name="Espace réservé du texte 4"/>
          <p:cNvSpPr>
            <a:spLocks noGrp="1"/>
          </p:cNvSpPr>
          <p:nvPr>
            <p:ph type="body" sz="quarter" idx="13" hasCustomPrompt="1"/>
          </p:nvPr>
        </p:nvSpPr>
        <p:spPr bwMode="gray">
          <a:xfrm>
            <a:off x="2696375" y="6108132"/>
            <a:ext cx="4311727" cy="433917"/>
          </a:xfrm>
        </p:spPr>
        <p:txBody>
          <a:bodyPr anchor="b" anchorCtr="0"/>
          <a:lstStyle>
            <a:lvl1pPr>
              <a:defRPr sz="1400">
                <a:solidFill>
                  <a:schemeClr val="bg1"/>
                </a:solidFill>
              </a:defRPr>
            </a:lvl1pPr>
          </a:lstStyle>
          <a:p>
            <a:pPr lvl="0"/>
            <a:r>
              <a:rPr lang="fr-FR" dirty="0"/>
              <a:t>CNRS - Nom du département</a:t>
            </a:r>
          </a:p>
        </p:txBody>
      </p:sp>
      <p:sp>
        <p:nvSpPr>
          <p:cNvPr id="11" name="Espace réservé pour une image  10"/>
          <p:cNvSpPr>
            <a:spLocks noGrp="1"/>
          </p:cNvSpPr>
          <p:nvPr>
            <p:ph type="pic" sz="quarter" idx="14" hasCustomPrompt="1"/>
          </p:nvPr>
        </p:nvSpPr>
        <p:spPr bwMode="gray">
          <a:xfrm>
            <a:off x="1" y="2249371"/>
            <a:ext cx="12190193" cy="4608629"/>
          </a:xfrm>
          <a:solidFill>
            <a:schemeClr val="bg1">
              <a:lumMod val="95000"/>
            </a:schemeClr>
          </a:solidFill>
        </p:spPr>
        <p:txBody>
          <a:bodyPr tIns="126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333" b="0" baseline="0">
                <a:solidFill>
                  <a:schemeClr val="tx1"/>
                </a:solidFill>
                <a:latin typeface="+mn-lt"/>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84087" y="476672"/>
            <a:ext cx="1063275" cy="1063275"/>
          </a:xfrm>
          <a:prstGeom prst="rect">
            <a:avLst/>
          </a:prstGeom>
        </p:spPr>
      </p:pic>
    </p:spTree>
    <p:extLst>
      <p:ext uri="{BB962C8B-B14F-4D97-AF65-F5344CB8AC3E}">
        <p14:creationId xmlns:p14="http://schemas.microsoft.com/office/powerpoint/2010/main" val="4140552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ercalaire A">
    <p:spTree>
      <p:nvGrpSpPr>
        <p:cNvPr id="1" name=""/>
        <p:cNvGrpSpPr/>
        <p:nvPr/>
      </p:nvGrpSpPr>
      <p:grpSpPr>
        <a:xfrm>
          <a:off x="0" y="0"/>
          <a:ext cx="0" cy="0"/>
          <a:chOff x="0" y="0"/>
          <a:chExt cx="0" cy="0"/>
        </a:xfrm>
      </p:grpSpPr>
      <p:sp>
        <p:nvSpPr>
          <p:cNvPr id="11" name="Espace réservé pour une image  10"/>
          <p:cNvSpPr>
            <a:spLocks noGrp="1"/>
          </p:cNvSpPr>
          <p:nvPr>
            <p:ph type="pic" sz="quarter" idx="14" hasCustomPrompt="1"/>
          </p:nvPr>
        </p:nvSpPr>
        <p:spPr bwMode="gray">
          <a:xfrm>
            <a:off x="1" y="1268"/>
            <a:ext cx="12190193" cy="6120000"/>
          </a:xfrm>
          <a:solidFill>
            <a:schemeClr val="bg1">
              <a:lumMod val="95000"/>
            </a:schemeClr>
          </a:solidFill>
        </p:spPr>
        <p:txBody>
          <a:bodyPr tIns="126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333" b="0" baseline="0">
                <a:solidFill>
                  <a:schemeClr val="tx1"/>
                </a:solidFill>
                <a:latin typeface="+mn-lt"/>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sp>
        <p:nvSpPr>
          <p:cNvPr id="3" name="Sous-titre 2"/>
          <p:cNvSpPr>
            <a:spLocks noGrp="1"/>
          </p:cNvSpPr>
          <p:nvPr>
            <p:ph type="subTitle" idx="1" hasCustomPrompt="1"/>
          </p:nvPr>
        </p:nvSpPr>
        <p:spPr bwMode="gray">
          <a:xfrm>
            <a:off x="769580" y="2110064"/>
            <a:ext cx="4728000" cy="4747937"/>
          </a:xfrm>
          <a:solidFill>
            <a:srgbClr val="3978BC">
              <a:alpha val="60000"/>
            </a:srgbClr>
          </a:solidFill>
        </p:spPr>
        <p:txBody>
          <a:bodyPr lIns="288000" tIns="180000"/>
          <a:lstStyle>
            <a:lvl1pPr marL="0" indent="0" algn="l">
              <a:lnSpc>
                <a:spcPct val="100000"/>
              </a:lnSpc>
              <a:spcAft>
                <a:spcPts val="0"/>
              </a:spcAft>
              <a:buNone/>
              <a:defRPr sz="2573" b="0" cap="all" baseline="0">
                <a:solidFill>
                  <a:schemeClr val="bg1"/>
                </a:solidFill>
                <a:latin typeface="+mj-lt"/>
              </a:defRPr>
            </a:lvl1pPr>
            <a:lvl2pPr marL="4233" indent="0" algn="l">
              <a:spcBef>
                <a:spcPts val="400"/>
              </a:spcBef>
              <a:buNone/>
              <a:defRPr sz="2573" b="0" cap="none" baseline="0">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0</a:t>
            </a:r>
          </a:p>
          <a:p>
            <a:r>
              <a:rPr lang="fr-FR" dirty="0"/>
              <a:t>Titre de la page d’intercalaire</a:t>
            </a:r>
          </a:p>
          <a:p>
            <a:pPr lvl="1"/>
            <a:r>
              <a:rPr lang="fr-FR" dirty="0"/>
              <a:t>Sous-titre</a:t>
            </a:r>
          </a:p>
        </p:txBody>
      </p:sp>
      <p:sp>
        <p:nvSpPr>
          <p:cNvPr id="4" name="Espace réservé de la date 3"/>
          <p:cNvSpPr>
            <a:spLocks noGrp="1"/>
          </p:cNvSpPr>
          <p:nvPr>
            <p:ph type="dt" sz="half" idx="15"/>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6" name="Espace réservé du pied de page 5"/>
          <p:cNvSpPr>
            <a:spLocks noGrp="1"/>
          </p:cNvSpPr>
          <p:nvPr>
            <p:ph type="ftr" sz="quarter" idx="16"/>
          </p:nvPr>
        </p:nvSpPr>
        <p:spPr bwMode="gray">
          <a:xfrm>
            <a:off x="5519937" y="6119471"/>
            <a:ext cx="5893129" cy="404813"/>
          </a:xfrm>
        </p:spPr>
        <p:txBody>
          <a:bodyPr/>
          <a:lstStyle>
            <a:lvl1pPr>
              <a:defRPr/>
            </a:lvl1pPr>
          </a:lstStyle>
          <a:p>
            <a:pPr algn="r"/>
            <a:r>
              <a:rPr lang="fr-FR" dirty="0">
                <a:solidFill>
                  <a:srgbClr val="0C284B"/>
                </a:solidFill>
              </a:rPr>
              <a:t>INSU</a:t>
            </a:r>
          </a:p>
        </p:txBody>
      </p:sp>
      <p:sp>
        <p:nvSpPr>
          <p:cNvPr id="12" name="Espace réservé du numéro de diapositive 11"/>
          <p:cNvSpPr>
            <a:spLocks noGrp="1"/>
          </p:cNvSpPr>
          <p:nvPr>
            <p:ph type="sldNum" sz="quarter" idx="17"/>
          </p:nvPr>
        </p:nvSpPr>
        <p:spPr bwMode="gray"/>
        <p:txBody>
          <a:bodyPr/>
          <a:lstStyle/>
          <a:p>
            <a:r>
              <a:rPr lang="fr-FR">
                <a:solidFill>
                  <a:srgbClr val="0C284B"/>
                </a:solidFill>
              </a:rPr>
              <a:t>P </a:t>
            </a:r>
            <a:fld id="{733122C9-A0B9-462F-8757-0847AD287B63}" type="slidenum">
              <a:rPr lang="fr-FR" smtClean="0">
                <a:solidFill>
                  <a:srgbClr val="0C284B"/>
                </a:solidFill>
              </a:rPr>
              <a:pPr/>
              <a:t>‹N°›</a:t>
            </a:fld>
            <a:endParaRPr lang="fr-FR" dirty="0">
              <a:solidFill>
                <a:srgbClr val="0C284B"/>
              </a:solidFill>
            </a:endParaRP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200511" y="6300196"/>
            <a:ext cx="384000" cy="384000"/>
          </a:xfrm>
          <a:prstGeom prst="rect">
            <a:avLst/>
          </a:prstGeom>
        </p:spPr>
      </p:pic>
    </p:spTree>
    <p:extLst>
      <p:ext uri="{BB962C8B-B14F-4D97-AF65-F5344CB8AC3E}">
        <p14:creationId xmlns:p14="http://schemas.microsoft.com/office/powerpoint/2010/main" val="2842997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calaire C">
    <p:spTree>
      <p:nvGrpSpPr>
        <p:cNvPr id="1" name=""/>
        <p:cNvGrpSpPr/>
        <p:nvPr/>
      </p:nvGrpSpPr>
      <p:grpSpPr>
        <a:xfrm>
          <a:off x="0" y="0"/>
          <a:ext cx="0" cy="0"/>
          <a:chOff x="0" y="0"/>
          <a:chExt cx="0" cy="0"/>
        </a:xfrm>
      </p:grpSpPr>
      <p:sp>
        <p:nvSpPr>
          <p:cNvPr id="11" name="Espace réservé pour une image  10"/>
          <p:cNvSpPr>
            <a:spLocks noGrp="1"/>
          </p:cNvSpPr>
          <p:nvPr>
            <p:ph type="pic" sz="quarter" idx="14" hasCustomPrompt="1"/>
          </p:nvPr>
        </p:nvSpPr>
        <p:spPr bwMode="gray">
          <a:xfrm>
            <a:off x="1" y="1268"/>
            <a:ext cx="12190193" cy="6120000"/>
          </a:xfrm>
          <a:solidFill>
            <a:schemeClr val="bg1">
              <a:lumMod val="95000"/>
            </a:schemeClr>
          </a:solidFill>
        </p:spPr>
        <p:txBody>
          <a:bodyPr tIns="126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333" b="0" baseline="0">
                <a:solidFill>
                  <a:schemeClr val="tx1"/>
                </a:solidFill>
                <a:latin typeface="+mn-lt"/>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sp>
        <p:nvSpPr>
          <p:cNvPr id="3" name="Sous-titre 2"/>
          <p:cNvSpPr>
            <a:spLocks noGrp="1"/>
          </p:cNvSpPr>
          <p:nvPr>
            <p:ph type="subTitle" idx="1" hasCustomPrompt="1"/>
          </p:nvPr>
        </p:nvSpPr>
        <p:spPr bwMode="gray">
          <a:xfrm>
            <a:off x="0" y="2110061"/>
            <a:ext cx="5208000" cy="4012800"/>
          </a:xfrm>
          <a:solidFill>
            <a:srgbClr val="3978BC">
              <a:alpha val="60000"/>
            </a:srgbClr>
          </a:solidFill>
        </p:spPr>
        <p:txBody>
          <a:bodyPr lIns="486000" tIns="180000" anchor="t" anchorCtr="0"/>
          <a:lstStyle>
            <a:lvl1pPr marL="0" indent="0" algn="l">
              <a:lnSpc>
                <a:spcPct val="100000"/>
              </a:lnSpc>
              <a:spcAft>
                <a:spcPts val="0"/>
              </a:spcAft>
              <a:buNone/>
              <a:defRPr sz="2573" b="0" cap="all" baseline="0">
                <a:solidFill>
                  <a:schemeClr val="bg1"/>
                </a:solidFill>
                <a:latin typeface="+mj-lt"/>
              </a:defRPr>
            </a:lvl1pPr>
            <a:lvl2pPr marL="4233" indent="0" algn="l">
              <a:spcBef>
                <a:spcPts val="400"/>
              </a:spcBef>
              <a:buNone/>
              <a:defRPr sz="2573" b="0" cap="none" baseline="0">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0</a:t>
            </a:r>
          </a:p>
          <a:p>
            <a:r>
              <a:rPr lang="fr-FR" dirty="0"/>
              <a:t>Titre de la page d’intercalaire</a:t>
            </a:r>
          </a:p>
          <a:p>
            <a:pPr lvl="1"/>
            <a:r>
              <a:rPr lang="fr-FR" dirty="0"/>
              <a:t>Sous-titre</a:t>
            </a:r>
          </a:p>
        </p:txBody>
      </p:sp>
      <p:sp>
        <p:nvSpPr>
          <p:cNvPr id="4" name="Espace réservé de la date 3"/>
          <p:cNvSpPr>
            <a:spLocks noGrp="1"/>
          </p:cNvSpPr>
          <p:nvPr>
            <p:ph type="dt" sz="half" idx="15"/>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12" name="Espace réservé du numéro de diapositive 11"/>
          <p:cNvSpPr>
            <a:spLocks noGrp="1"/>
          </p:cNvSpPr>
          <p:nvPr>
            <p:ph type="sldNum" sz="quarter" idx="17"/>
          </p:nvPr>
        </p:nvSpPr>
        <p:spPr bwMode="gray"/>
        <p:txBody>
          <a:bodyPr/>
          <a:lstStyle/>
          <a:p>
            <a:fld id="{733122C9-A0B9-462F-8757-0847AD287B63}" type="slidenum">
              <a:rPr lang="fr-FR" smtClean="0">
                <a:solidFill>
                  <a:srgbClr val="0C284B"/>
                </a:solidFill>
              </a:rPr>
              <a:pPr/>
              <a:t>‹N°›</a:t>
            </a:fld>
            <a:endParaRPr lang="fr-FR" dirty="0">
              <a:solidFill>
                <a:srgbClr val="0C284B"/>
              </a:solidFill>
            </a:endParaRP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200511" y="6300196"/>
            <a:ext cx="384000" cy="384000"/>
          </a:xfrm>
          <a:prstGeom prst="rect">
            <a:avLst/>
          </a:prstGeom>
        </p:spPr>
      </p:pic>
    </p:spTree>
    <p:extLst>
      <p:ext uri="{BB962C8B-B14F-4D97-AF65-F5344CB8AC3E}">
        <p14:creationId xmlns:p14="http://schemas.microsoft.com/office/powerpoint/2010/main" val="2329695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ntercalaire B">
    <p:spTree>
      <p:nvGrpSpPr>
        <p:cNvPr id="1" name=""/>
        <p:cNvGrpSpPr/>
        <p:nvPr/>
      </p:nvGrpSpPr>
      <p:grpSpPr>
        <a:xfrm>
          <a:off x="0" y="0"/>
          <a:ext cx="0" cy="0"/>
          <a:chOff x="0" y="0"/>
          <a:chExt cx="0" cy="0"/>
        </a:xfrm>
      </p:grpSpPr>
      <p:sp>
        <p:nvSpPr>
          <p:cNvPr id="11" name="Espace réservé pour une image  10"/>
          <p:cNvSpPr>
            <a:spLocks noGrp="1"/>
          </p:cNvSpPr>
          <p:nvPr>
            <p:ph type="pic" sz="quarter" idx="14" hasCustomPrompt="1"/>
          </p:nvPr>
        </p:nvSpPr>
        <p:spPr bwMode="gray">
          <a:xfrm>
            <a:off x="1" y="1268"/>
            <a:ext cx="12190193" cy="6120000"/>
          </a:xfrm>
          <a:solidFill>
            <a:schemeClr val="bg1">
              <a:lumMod val="95000"/>
            </a:schemeClr>
          </a:solidFill>
        </p:spPr>
        <p:txBody>
          <a:bodyPr tIns="126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333" b="0" baseline="0">
                <a:solidFill>
                  <a:schemeClr val="tx1"/>
                </a:solidFill>
                <a:latin typeface="+mn-lt"/>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sp>
        <p:nvSpPr>
          <p:cNvPr id="3" name="Sous-titre 2"/>
          <p:cNvSpPr>
            <a:spLocks noGrp="1"/>
          </p:cNvSpPr>
          <p:nvPr>
            <p:ph type="subTitle" idx="1" hasCustomPrompt="1"/>
          </p:nvPr>
        </p:nvSpPr>
        <p:spPr bwMode="gray">
          <a:xfrm>
            <a:off x="0" y="1940836"/>
            <a:ext cx="4944000" cy="2400267"/>
          </a:xfrm>
          <a:solidFill>
            <a:srgbClr val="3978BC">
              <a:alpha val="60000"/>
            </a:srgbClr>
          </a:solidFill>
        </p:spPr>
        <p:txBody>
          <a:bodyPr lIns="486000" tIns="0" anchor="ctr" anchorCtr="0"/>
          <a:lstStyle>
            <a:lvl1pPr marL="0" indent="0" algn="l">
              <a:lnSpc>
                <a:spcPct val="100000"/>
              </a:lnSpc>
              <a:spcAft>
                <a:spcPts val="0"/>
              </a:spcAft>
              <a:buNone/>
              <a:defRPr sz="2573" b="0" cap="all" baseline="0">
                <a:solidFill>
                  <a:schemeClr val="bg1"/>
                </a:solidFill>
                <a:latin typeface="+mj-lt"/>
              </a:defRPr>
            </a:lvl1pPr>
            <a:lvl2pPr marL="4233" indent="0" algn="l">
              <a:spcBef>
                <a:spcPts val="400"/>
              </a:spcBef>
              <a:buNone/>
              <a:defRPr sz="2573" b="0" cap="none" baseline="0">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0</a:t>
            </a:r>
          </a:p>
          <a:p>
            <a:r>
              <a:rPr lang="fr-FR" dirty="0"/>
              <a:t>Titre de la page d’intercalaire</a:t>
            </a:r>
          </a:p>
          <a:p>
            <a:pPr lvl="1"/>
            <a:r>
              <a:rPr lang="fr-FR" dirty="0"/>
              <a:t>Sous-titre</a:t>
            </a:r>
          </a:p>
        </p:txBody>
      </p:sp>
      <p:sp>
        <p:nvSpPr>
          <p:cNvPr id="4" name="Espace réservé de la date 3"/>
          <p:cNvSpPr>
            <a:spLocks noGrp="1"/>
          </p:cNvSpPr>
          <p:nvPr>
            <p:ph type="dt" sz="half" idx="15"/>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6" name="Espace réservé du pied de page 5"/>
          <p:cNvSpPr>
            <a:spLocks noGrp="1"/>
          </p:cNvSpPr>
          <p:nvPr>
            <p:ph type="ftr" sz="quarter" idx="16"/>
          </p:nvPr>
        </p:nvSpPr>
        <p:spPr bwMode="gray">
          <a:xfrm>
            <a:off x="5519937" y="6119471"/>
            <a:ext cx="5893129" cy="404813"/>
          </a:xfrm>
        </p:spPr>
        <p:txBody>
          <a:bodyPr/>
          <a:lstStyle>
            <a:lvl1pPr>
              <a:defRPr/>
            </a:lvl1pPr>
          </a:lstStyle>
          <a:p>
            <a:pPr algn="r"/>
            <a:r>
              <a:rPr lang="fr-FR" dirty="0">
                <a:solidFill>
                  <a:srgbClr val="0C284B"/>
                </a:solidFill>
              </a:rPr>
              <a:t>INSU</a:t>
            </a:r>
          </a:p>
        </p:txBody>
      </p:sp>
      <p:sp>
        <p:nvSpPr>
          <p:cNvPr id="12" name="Espace réservé du numéro de diapositive 11"/>
          <p:cNvSpPr>
            <a:spLocks noGrp="1"/>
          </p:cNvSpPr>
          <p:nvPr>
            <p:ph type="sldNum" sz="quarter" idx="17"/>
          </p:nvPr>
        </p:nvSpPr>
        <p:spPr bwMode="gray"/>
        <p:txBody>
          <a:bodyPr/>
          <a:lstStyle/>
          <a:p>
            <a:r>
              <a:rPr lang="fr-FR">
                <a:solidFill>
                  <a:srgbClr val="0C284B"/>
                </a:solidFill>
              </a:rPr>
              <a:t>P </a:t>
            </a:r>
            <a:fld id="{733122C9-A0B9-462F-8757-0847AD287B63}" type="slidenum">
              <a:rPr lang="fr-FR" smtClean="0">
                <a:solidFill>
                  <a:srgbClr val="0C284B"/>
                </a:solidFill>
              </a:rPr>
              <a:pPr/>
              <a:t>‹N°›</a:t>
            </a:fld>
            <a:endParaRPr lang="fr-FR" dirty="0">
              <a:solidFill>
                <a:srgbClr val="0C284B"/>
              </a:solidFill>
            </a:endParaRP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200511" y="6300196"/>
            <a:ext cx="384000" cy="384000"/>
          </a:xfrm>
          <a:prstGeom prst="rect">
            <a:avLst/>
          </a:prstGeom>
        </p:spPr>
      </p:pic>
    </p:spTree>
    <p:extLst>
      <p:ext uri="{BB962C8B-B14F-4D97-AF65-F5344CB8AC3E}">
        <p14:creationId xmlns:p14="http://schemas.microsoft.com/office/powerpoint/2010/main" val="1811923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tercalaire C">
    <p:spTree>
      <p:nvGrpSpPr>
        <p:cNvPr id="1" name=""/>
        <p:cNvGrpSpPr/>
        <p:nvPr/>
      </p:nvGrpSpPr>
      <p:grpSpPr>
        <a:xfrm>
          <a:off x="0" y="0"/>
          <a:ext cx="0" cy="0"/>
          <a:chOff x="0" y="0"/>
          <a:chExt cx="0" cy="0"/>
        </a:xfrm>
      </p:grpSpPr>
      <p:sp>
        <p:nvSpPr>
          <p:cNvPr id="11" name="Espace réservé pour une image  10"/>
          <p:cNvSpPr>
            <a:spLocks noGrp="1"/>
          </p:cNvSpPr>
          <p:nvPr>
            <p:ph type="pic" sz="quarter" idx="14" hasCustomPrompt="1"/>
          </p:nvPr>
        </p:nvSpPr>
        <p:spPr bwMode="gray">
          <a:xfrm>
            <a:off x="1" y="1268"/>
            <a:ext cx="12190193" cy="6120000"/>
          </a:xfrm>
          <a:solidFill>
            <a:schemeClr val="bg1">
              <a:lumMod val="95000"/>
            </a:schemeClr>
          </a:solidFill>
        </p:spPr>
        <p:txBody>
          <a:bodyPr tIns="126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333" b="0" baseline="0">
                <a:solidFill>
                  <a:schemeClr val="tx1"/>
                </a:solidFill>
                <a:latin typeface="+mn-lt"/>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sp>
        <p:nvSpPr>
          <p:cNvPr id="3" name="Sous-titre 2"/>
          <p:cNvSpPr>
            <a:spLocks noGrp="1"/>
          </p:cNvSpPr>
          <p:nvPr>
            <p:ph type="subTitle" idx="1" hasCustomPrompt="1"/>
          </p:nvPr>
        </p:nvSpPr>
        <p:spPr bwMode="gray">
          <a:xfrm>
            <a:off x="0" y="2110061"/>
            <a:ext cx="5208000" cy="4012800"/>
          </a:xfrm>
          <a:solidFill>
            <a:srgbClr val="3978BC">
              <a:alpha val="60000"/>
            </a:srgbClr>
          </a:solidFill>
        </p:spPr>
        <p:txBody>
          <a:bodyPr lIns="486000" tIns="180000" anchor="t" anchorCtr="0"/>
          <a:lstStyle>
            <a:lvl1pPr marL="0" indent="0" algn="l">
              <a:lnSpc>
                <a:spcPct val="100000"/>
              </a:lnSpc>
              <a:spcAft>
                <a:spcPts val="0"/>
              </a:spcAft>
              <a:buNone/>
              <a:defRPr sz="2573" b="0" cap="all" baseline="0">
                <a:solidFill>
                  <a:schemeClr val="bg1"/>
                </a:solidFill>
                <a:latin typeface="+mj-lt"/>
              </a:defRPr>
            </a:lvl1pPr>
            <a:lvl2pPr marL="4233" indent="0" algn="l">
              <a:spcBef>
                <a:spcPts val="400"/>
              </a:spcBef>
              <a:buNone/>
              <a:defRPr sz="2573" b="0" cap="none" baseline="0">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0</a:t>
            </a:r>
          </a:p>
          <a:p>
            <a:r>
              <a:rPr lang="fr-FR" dirty="0"/>
              <a:t>Titre de la page d’intercalaire</a:t>
            </a:r>
          </a:p>
          <a:p>
            <a:pPr lvl="1"/>
            <a:r>
              <a:rPr lang="fr-FR" dirty="0"/>
              <a:t>Sous-titre</a:t>
            </a:r>
          </a:p>
        </p:txBody>
      </p:sp>
      <p:sp>
        <p:nvSpPr>
          <p:cNvPr id="4" name="Espace réservé de la date 3"/>
          <p:cNvSpPr>
            <a:spLocks noGrp="1"/>
          </p:cNvSpPr>
          <p:nvPr>
            <p:ph type="dt" sz="half" idx="15"/>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6" name="Espace réservé du pied de page 5"/>
          <p:cNvSpPr>
            <a:spLocks noGrp="1"/>
          </p:cNvSpPr>
          <p:nvPr>
            <p:ph type="ftr" sz="quarter" idx="16"/>
          </p:nvPr>
        </p:nvSpPr>
        <p:spPr bwMode="gray">
          <a:xfrm>
            <a:off x="5519937" y="6119471"/>
            <a:ext cx="5893129" cy="404813"/>
          </a:xfrm>
        </p:spPr>
        <p:txBody>
          <a:bodyPr/>
          <a:lstStyle>
            <a:lvl1pPr>
              <a:defRPr/>
            </a:lvl1pPr>
          </a:lstStyle>
          <a:p>
            <a:pPr algn="r"/>
            <a:r>
              <a:rPr lang="fr-FR" dirty="0">
                <a:solidFill>
                  <a:srgbClr val="0C284B"/>
                </a:solidFill>
              </a:rPr>
              <a:t>INSU</a:t>
            </a:r>
          </a:p>
        </p:txBody>
      </p:sp>
      <p:sp>
        <p:nvSpPr>
          <p:cNvPr id="12" name="Espace réservé du numéro de diapositive 11"/>
          <p:cNvSpPr>
            <a:spLocks noGrp="1"/>
          </p:cNvSpPr>
          <p:nvPr>
            <p:ph type="sldNum" sz="quarter" idx="17"/>
          </p:nvPr>
        </p:nvSpPr>
        <p:spPr bwMode="gray"/>
        <p:txBody>
          <a:bodyPr/>
          <a:lstStyle/>
          <a:p>
            <a:r>
              <a:rPr lang="fr-FR">
                <a:solidFill>
                  <a:srgbClr val="0C284B"/>
                </a:solidFill>
              </a:rPr>
              <a:t>P </a:t>
            </a:r>
            <a:fld id="{733122C9-A0B9-462F-8757-0847AD287B63}" type="slidenum">
              <a:rPr lang="fr-FR" smtClean="0">
                <a:solidFill>
                  <a:srgbClr val="0C284B"/>
                </a:solidFill>
              </a:rPr>
              <a:pPr/>
              <a:t>‹N°›</a:t>
            </a:fld>
            <a:endParaRPr lang="fr-FR" dirty="0">
              <a:solidFill>
                <a:srgbClr val="0C284B"/>
              </a:solidFill>
            </a:endParaRP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200511" y="6300196"/>
            <a:ext cx="384000" cy="384000"/>
          </a:xfrm>
          <a:prstGeom prst="rect">
            <a:avLst/>
          </a:prstGeom>
        </p:spPr>
      </p:pic>
    </p:spTree>
    <p:extLst>
      <p:ext uri="{BB962C8B-B14F-4D97-AF65-F5344CB8AC3E}">
        <p14:creationId xmlns:p14="http://schemas.microsoft.com/office/powerpoint/2010/main" val="30114465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tercalaire D">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bwMode="gray">
          <a:xfrm>
            <a:off x="769580" y="1714320"/>
            <a:ext cx="5544000" cy="5143681"/>
          </a:xfrm>
          <a:solidFill>
            <a:schemeClr val="tx2">
              <a:alpha val="60000"/>
            </a:schemeClr>
          </a:solidFill>
        </p:spPr>
        <p:txBody>
          <a:bodyPr lIns="288000" tIns="475200"/>
          <a:lstStyle>
            <a:lvl1pPr marL="0" indent="0" algn="l">
              <a:lnSpc>
                <a:spcPct val="100000"/>
              </a:lnSpc>
              <a:spcAft>
                <a:spcPts val="0"/>
              </a:spcAft>
              <a:buNone/>
              <a:defRPr sz="2573" b="0" cap="all" baseline="0">
                <a:solidFill>
                  <a:schemeClr val="bg1"/>
                </a:solidFill>
                <a:latin typeface="+mj-lt"/>
              </a:defRPr>
            </a:lvl1pPr>
            <a:lvl2pPr marL="4233" indent="0" algn="l">
              <a:spcBef>
                <a:spcPts val="400"/>
              </a:spcBef>
              <a:buNone/>
              <a:defRPr sz="2573" b="0" cap="none" baseline="0">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0</a:t>
            </a:r>
          </a:p>
          <a:p>
            <a:r>
              <a:rPr lang="fr-FR" dirty="0"/>
              <a:t>Titre de la page d’intercalaire</a:t>
            </a:r>
          </a:p>
          <a:p>
            <a:pPr lvl="1"/>
            <a:r>
              <a:rPr lang="fr-FR" dirty="0"/>
              <a:t>Sous-titre</a:t>
            </a:r>
          </a:p>
        </p:txBody>
      </p:sp>
      <p:sp>
        <p:nvSpPr>
          <p:cNvPr id="4" name="Espace réservé de la date 3"/>
          <p:cNvSpPr>
            <a:spLocks noGrp="1"/>
          </p:cNvSpPr>
          <p:nvPr>
            <p:ph type="dt" sz="half" idx="15"/>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6" name="Espace réservé du pied de page 5"/>
          <p:cNvSpPr>
            <a:spLocks noGrp="1"/>
          </p:cNvSpPr>
          <p:nvPr>
            <p:ph type="ftr" sz="quarter" idx="16"/>
          </p:nvPr>
        </p:nvSpPr>
        <p:spPr bwMode="gray">
          <a:xfrm>
            <a:off x="5519937" y="6119471"/>
            <a:ext cx="5893129" cy="404813"/>
          </a:xfrm>
        </p:spPr>
        <p:txBody>
          <a:bodyPr/>
          <a:lstStyle/>
          <a:p>
            <a:pPr algn="r"/>
            <a:r>
              <a:rPr lang="fr-FR" dirty="0">
                <a:solidFill>
                  <a:srgbClr val="0C284B"/>
                </a:solidFill>
              </a:rPr>
              <a:t>DIRECTION DE LA COMMINICATION  TITRE DU DOCUMENT  mois 00, 2018</a:t>
            </a:r>
          </a:p>
        </p:txBody>
      </p:sp>
      <p:sp>
        <p:nvSpPr>
          <p:cNvPr id="12" name="Espace réservé du numéro de diapositive 11"/>
          <p:cNvSpPr>
            <a:spLocks noGrp="1"/>
          </p:cNvSpPr>
          <p:nvPr>
            <p:ph type="sldNum" sz="quarter" idx="17"/>
          </p:nvPr>
        </p:nvSpPr>
        <p:spPr bwMode="gray"/>
        <p:txBody>
          <a:bodyPr/>
          <a:lstStyle/>
          <a:p>
            <a:r>
              <a:rPr lang="fr-FR">
                <a:solidFill>
                  <a:srgbClr val="0C284B"/>
                </a:solidFill>
              </a:rPr>
              <a:t>P </a:t>
            </a:r>
            <a:fld id="{733122C9-A0B9-462F-8757-0847AD287B63}" type="slidenum">
              <a:rPr lang="fr-FR" smtClean="0">
                <a:solidFill>
                  <a:srgbClr val="0C284B"/>
                </a:solidFill>
              </a:rPr>
              <a:pPr/>
              <a:t>‹N°›</a:t>
            </a:fld>
            <a:endParaRPr lang="fr-FR" dirty="0">
              <a:solidFill>
                <a:srgbClr val="0C284B"/>
              </a:solidFill>
            </a:endParaRPr>
          </a:p>
        </p:txBody>
      </p:sp>
      <p:sp>
        <p:nvSpPr>
          <p:cNvPr id="11" name="Espace réservé pour une image  10"/>
          <p:cNvSpPr>
            <a:spLocks noGrp="1"/>
          </p:cNvSpPr>
          <p:nvPr>
            <p:ph type="pic" sz="quarter" idx="14" hasCustomPrompt="1"/>
          </p:nvPr>
        </p:nvSpPr>
        <p:spPr bwMode="gray">
          <a:xfrm>
            <a:off x="1" y="1268"/>
            <a:ext cx="12190193" cy="6120000"/>
          </a:xfrm>
          <a:solidFill>
            <a:schemeClr val="bg1">
              <a:lumMod val="95000"/>
            </a:schemeClr>
          </a:solidFill>
        </p:spPr>
        <p:txBody>
          <a:bodyPr tIns="126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333" b="0" baseline="0">
                <a:solidFill>
                  <a:schemeClr val="tx1"/>
                </a:solidFill>
                <a:latin typeface="+mn-lt"/>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200511" y="6300196"/>
            <a:ext cx="384000" cy="384000"/>
          </a:xfrm>
          <a:prstGeom prst="rect">
            <a:avLst/>
          </a:prstGeom>
        </p:spPr>
      </p:pic>
    </p:spTree>
    <p:extLst>
      <p:ext uri="{BB962C8B-B14F-4D97-AF65-F5344CB8AC3E}">
        <p14:creationId xmlns:p14="http://schemas.microsoft.com/office/powerpoint/2010/main" val="568807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re et contenu A">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fr-FR" noProof="0" dirty="0"/>
              <a:t>Titre</a:t>
            </a:r>
            <a:endParaRPr lang="fr-FR" dirty="0"/>
          </a:p>
        </p:txBody>
      </p:sp>
      <p:sp>
        <p:nvSpPr>
          <p:cNvPr id="8" name="Espace réservé du texte 7"/>
          <p:cNvSpPr>
            <a:spLocks noGrp="1"/>
          </p:cNvSpPr>
          <p:nvPr>
            <p:ph type="body" sz="quarter" idx="13" hasCustomPrompt="1"/>
          </p:nvPr>
        </p:nvSpPr>
        <p:spPr bwMode="gray">
          <a:xfrm>
            <a:off x="575734" y="1"/>
            <a:ext cx="1200151" cy="1460500"/>
          </a:xfrm>
          <a:solidFill>
            <a:schemeClr val="accent1"/>
          </a:solidFill>
        </p:spPr>
        <p:txBody>
          <a:bodyPr lIns="0" rIns="0" bIns="43200" anchor="b" anchorCtr="0"/>
          <a:lstStyle>
            <a:lvl1pPr algn="ctr">
              <a:defRPr sz="4400" b="0">
                <a:solidFill>
                  <a:schemeClr val="bg1"/>
                </a:solidFill>
                <a:latin typeface="+mj-lt"/>
              </a:defRPr>
            </a:lvl1pPr>
          </a:lstStyle>
          <a:p>
            <a:pPr lvl="0"/>
            <a:r>
              <a:rPr lang="fr-FR" dirty="0"/>
              <a:t>0</a:t>
            </a:r>
          </a:p>
        </p:txBody>
      </p:sp>
      <p:sp>
        <p:nvSpPr>
          <p:cNvPr id="10" name="Espace réservé du texte 9"/>
          <p:cNvSpPr>
            <a:spLocks noGrp="1"/>
          </p:cNvSpPr>
          <p:nvPr>
            <p:ph type="body" sz="quarter" idx="14" hasCustomPrompt="1"/>
          </p:nvPr>
        </p:nvSpPr>
        <p:spPr bwMode="gray">
          <a:xfrm>
            <a:off x="1769159" y="2035200"/>
            <a:ext cx="9643908" cy="4089600"/>
          </a:xfrm>
        </p:spPr>
        <p:txBody>
          <a:bodyPr/>
          <a:lstStyle>
            <a:lvl1pPr>
              <a:spcAft>
                <a:spcPts val="667"/>
              </a:spcAft>
              <a:defRPr/>
            </a:lvl1pPr>
            <a:lvl2pPr>
              <a:spcAft>
                <a:spcPts val="800"/>
              </a:spcAft>
              <a:defRPr/>
            </a:lvl2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e la date 5"/>
          <p:cNvSpPr>
            <a:spLocks noGrp="1"/>
          </p:cNvSpPr>
          <p:nvPr>
            <p:ph type="dt" sz="half" idx="15"/>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7" name="Espace réservé du pied de page 6"/>
          <p:cNvSpPr>
            <a:spLocks noGrp="1"/>
          </p:cNvSpPr>
          <p:nvPr>
            <p:ph type="ftr" sz="quarter" idx="16"/>
          </p:nvPr>
        </p:nvSpPr>
        <p:spPr bwMode="gray"/>
        <p:txBody>
          <a:bodyPr/>
          <a:lstStyle>
            <a:lvl1pPr>
              <a:defRPr/>
            </a:lvl1pPr>
          </a:lstStyle>
          <a:p>
            <a:pPr algn="r"/>
            <a:r>
              <a:rPr lang="fr-FR" dirty="0">
                <a:solidFill>
                  <a:srgbClr val="0C284B"/>
                </a:solidFill>
              </a:rPr>
              <a:t>INSU</a:t>
            </a:r>
          </a:p>
        </p:txBody>
      </p:sp>
      <p:sp>
        <p:nvSpPr>
          <p:cNvPr id="9" name="Espace réservé du numéro de diapositive 8"/>
          <p:cNvSpPr>
            <a:spLocks noGrp="1"/>
          </p:cNvSpPr>
          <p:nvPr>
            <p:ph type="sldNum" sz="quarter" idx="17"/>
          </p:nvPr>
        </p:nvSpPr>
        <p:spPr bwMode="gray"/>
        <p:txBody>
          <a:bodyPr/>
          <a:lstStyle/>
          <a:p>
            <a:r>
              <a:rPr lang="fr-FR">
                <a:solidFill>
                  <a:srgbClr val="0C284B"/>
                </a:solidFill>
              </a:rPr>
              <a:t>P </a:t>
            </a:r>
            <a:fld id="{733122C9-A0B9-462F-8757-0847AD287B63}" type="slidenum">
              <a:rPr lang="fr-FR" smtClean="0">
                <a:solidFill>
                  <a:srgbClr val="0C284B"/>
                </a:solidFill>
              </a:rPr>
              <a:pPr/>
              <a:t>‹N°›</a:t>
            </a:fld>
            <a:endParaRPr lang="fr-FR" dirty="0">
              <a:solidFill>
                <a:srgbClr val="0C284B"/>
              </a:solidFill>
            </a:endParaRPr>
          </a:p>
        </p:txBody>
      </p:sp>
    </p:spTree>
    <p:extLst>
      <p:ext uri="{BB962C8B-B14F-4D97-AF65-F5344CB8AC3E}">
        <p14:creationId xmlns:p14="http://schemas.microsoft.com/office/powerpoint/2010/main" val="24039811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re et contenu B">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2015547" y="404286"/>
            <a:ext cx="9397520" cy="1113669"/>
          </a:xfrm>
        </p:spPr>
        <p:txBody>
          <a:bodyPr/>
          <a:lstStyle/>
          <a:p>
            <a:r>
              <a:rPr lang="fr-FR" noProof="0" dirty="0"/>
              <a:t>Titre</a:t>
            </a:r>
            <a:endParaRPr lang="fr-FR" dirty="0"/>
          </a:p>
        </p:txBody>
      </p:sp>
      <p:sp>
        <p:nvSpPr>
          <p:cNvPr id="8" name="Espace réservé du texte 7"/>
          <p:cNvSpPr>
            <a:spLocks noGrp="1"/>
          </p:cNvSpPr>
          <p:nvPr>
            <p:ph type="body" sz="quarter" idx="13" hasCustomPrompt="1"/>
          </p:nvPr>
        </p:nvSpPr>
        <p:spPr bwMode="gray">
          <a:xfrm>
            <a:off x="575734" y="1"/>
            <a:ext cx="1200151" cy="1460500"/>
          </a:xfrm>
          <a:solidFill>
            <a:schemeClr val="accent1"/>
          </a:solidFill>
        </p:spPr>
        <p:txBody>
          <a:bodyPr lIns="0" rIns="0" bIns="43200" anchor="b" anchorCtr="0"/>
          <a:lstStyle>
            <a:lvl1pPr algn="ctr">
              <a:defRPr sz="4400" b="0">
                <a:solidFill>
                  <a:schemeClr val="bg1"/>
                </a:solidFill>
                <a:latin typeface="+mj-lt"/>
              </a:defRPr>
            </a:lvl1pPr>
          </a:lstStyle>
          <a:p>
            <a:pPr lvl="0"/>
            <a:r>
              <a:rPr lang="fr-FR" dirty="0"/>
              <a:t>0</a:t>
            </a:r>
          </a:p>
        </p:txBody>
      </p:sp>
      <p:sp>
        <p:nvSpPr>
          <p:cNvPr id="10" name="Espace réservé du texte 9"/>
          <p:cNvSpPr>
            <a:spLocks noGrp="1"/>
          </p:cNvSpPr>
          <p:nvPr>
            <p:ph type="body" sz="quarter" idx="14" hasCustomPrompt="1"/>
          </p:nvPr>
        </p:nvSpPr>
        <p:spPr bwMode="gray">
          <a:xfrm>
            <a:off x="1769867" y="2035200"/>
            <a:ext cx="6480000" cy="40896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u texte 3"/>
          <p:cNvSpPr>
            <a:spLocks noGrp="1"/>
          </p:cNvSpPr>
          <p:nvPr>
            <p:ph type="body" sz="quarter" idx="18" hasCustomPrompt="1"/>
          </p:nvPr>
        </p:nvSpPr>
        <p:spPr bwMode="gray">
          <a:xfrm>
            <a:off x="8640234" y="1666792"/>
            <a:ext cx="3551767" cy="576808"/>
          </a:xfrm>
        </p:spPr>
        <p:txBody>
          <a:bodyPr lIns="72000" anchor="b" anchorCtr="0"/>
          <a:lstStyle>
            <a:lvl1pPr>
              <a:spcAft>
                <a:spcPts val="0"/>
              </a:spcAft>
              <a:defRPr sz="3000" i="1">
                <a:solidFill>
                  <a:schemeClr val="bg2"/>
                </a:solidFill>
              </a:defRPr>
            </a:lvl1pPr>
          </a:lstStyle>
          <a:p>
            <a:pPr lvl="0"/>
            <a:r>
              <a:rPr lang="fr-FR" dirty="0"/>
              <a:t>00 %</a:t>
            </a:r>
          </a:p>
        </p:txBody>
      </p:sp>
      <p:sp>
        <p:nvSpPr>
          <p:cNvPr id="14" name="Espace réservé du texte 3"/>
          <p:cNvSpPr>
            <a:spLocks noGrp="1"/>
          </p:cNvSpPr>
          <p:nvPr>
            <p:ph type="body" sz="quarter" idx="19" hasCustomPrompt="1"/>
          </p:nvPr>
        </p:nvSpPr>
        <p:spPr bwMode="gray">
          <a:xfrm>
            <a:off x="8640234" y="2142023"/>
            <a:ext cx="3551767" cy="470999"/>
          </a:xfrm>
          <a:solidFill>
            <a:schemeClr val="accent1"/>
          </a:solidFill>
        </p:spPr>
        <p:txBody>
          <a:bodyPr lIns="72000" tIns="108000" rIns="0" bIns="108000" anchor="t" anchorCtr="0">
            <a:spAutoFit/>
          </a:bodyPr>
          <a:lstStyle>
            <a:lvl1pPr>
              <a:lnSpc>
                <a:spcPct val="112000"/>
              </a:lnSpc>
              <a:spcAft>
                <a:spcPts val="0"/>
              </a:spcAft>
              <a:defRPr sz="1467" i="1">
                <a:solidFill>
                  <a:schemeClr val="bg1"/>
                </a:solidFill>
              </a:defRPr>
            </a:lvl1pPr>
          </a:lstStyle>
          <a:p>
            <a:pPr lvl="0"/>
            <a:r>
              <a:rPr lang="fr-FR" dirty="0"/>
              <a:t>Texte</a:t>
            </a:r>
          </a:p>
        </p:txBody>
      </p:sp>
      <p:sp>
        <p:nvSpPr>
          <p:cNvPr id="7" name="Espace réservé de la date 6"/>
          <p:cNvSpPr>
            <a:spLocks noGrp="1"/>
          </p:cNvSpPr>
          <p:nvPr>
            <p:ph type="dt" sz="half" idx="20"/>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9" name="Espace réservé du pied de page 8"/>
          <p:cNvSpPr>
            <a:spLocks noGrp="1"/>
          </p:cNvSpPr>
          <p:nvPr>
            <p:ph type="ftr" sz="quarter" idx="21"/>
          </p:nvPr>
        </p:nvSpPr>
        <p:spPr bwMode="gray">
          <a:xfrm>
            <a:off x="1769867" y="6119471"/>
            <a:ext cx="9643200" cy="404813"/>
          </a:xfrm>
        </p:spPr>
        <p:txBody>
          <a:bodyPr/>
          <a:lstStyle>
            <a:lvl1pPr>
              <a:defRPr/>
            </a:lvl1pPr>
          </a:lstStyle>
          <a:p>
            <a:pPr algn="r"/>
            <a:r>
              <a:rPr lang="fr-FR" dirty="0">
                <a:solidFill>
                  <a:srgbClr val="0C284B"/>
                </a:solidFill>
              </a:rPr>
              <a:t>INSU</a:t>
            </a:r>
          </a:p>
        </p:txBody>
      </p:sp>
      <p:sp>
        <p:nvSpPr>
          <p:cNvPr id="15" name="Espace réservé du numéro de diapositive 14"/>
          <p:cNvSpPr>
            <a:spLocks noGrp="1"/>
          </p:cNvSpPr>
          <p:nvPr>
            <p:ph type="sldNum" sz="quarter" idx="22"/>
          </p:nvPr>
        </p:nvSpPr>
        <p:spPr bwMode="gray"/>
        <p:txBody>
          <a:bodyPr/>
          <a:lstStyle/>
          <a:p>
            <a:r>
              <a:rPr lang="fr-FR">
                <a:solidFill>
                  <a:srgbClr val="0C284B"/>
                </a:solidFill>
              </a:rPr>
              <a:t>P </a:t>
            </a:r>
            <a:fld id="{733122C9-A0B9-462F-8757-0847AD287B63}" type="slidenum">
              <a:rPr lang="fr-FR" smtClean="0">
                <a:solidFill>
                  <a:srgbClr val="0C284B"/>
                </a:solidFill>
              </a:rPr>
              <a:pPr/>
              <a:t>‹N°›</a:t>
            </a:fld>
            <a:endParaRPr lang="fr-FR" dirty="0">
              <a:solidFill>
                <a:srgbClr val="0C284B"/>
              </a:solidFill>
            </a:endParaRPr>
          </a:p>
        </p:txBody>
      </p:sp>
    </p:spTree>
    <p:extLst>
      <p:ext uri="{BB962C8B-B14F-4D97-AF65-F5344CB8AC3E}">
        <p14:creationId xmlns:p14="http://schemas.microsoft.com/office/powerpoint/2010/main" val="2048190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e + 1 chiffr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ED15C4-D29C-BB4B-8D7B-EF6C8C8A8276}"/>
              </a:ext>
            </a:extLst>
          </p:cNvPr>
          <p:cNvSpPr>
            <a:spLocks noGrp="1"/>
          </p:cNvSpPr>
          <p:nvPr>
            <p:ph type="dt" sz="half" idx="10"/>
          </p:nvPr>
        </p:nvSpPr>
        <p:spPr/>
        <p:txBody>
          <a:bodyPr/>
          <a:lstStyle/>
          <a:p>
            <a:fld id="{AB2B1204-2AEA-E444-9A99-D02961C25721}" type="datetime3">
              <a:rPr lang="fr-FR" smtClean="0"/>
              <a:t>08.01.24</a:t>
            </a:fld>
            <a:endParaRPr lang="fr-FR" dirty="0"/>
          </a:p>
        </p:txBody>
      </p:sp>
      <p:sp>
        <p:nvSpPr>
          <p:cNvPr id="4" name="Espace réservé du numéro de diapositive 3">
            <a:extLst>
              <a:ext uri="{FF2B5EF4-FFF2-40B4-BE49-F238E27FC236}">
                <a16:creationId xmlns:a16="http://schemas.microsoft.com/office/drawing/2014/main" id="{E2661E6F-6415-0848-9C89-8F92F03A924D}"/>
              </a:ext>
            </a:extLst>
          </p:cNvPr>
          <p:cNvSpPr>
            <a:spLocks noGrp="1"/>
          </p:cNvSpPr>
          <p:nvPr>
            <p:ph type="sldNum" sz="quarter" idx="12"/>
          </p:nvPr>
        </p:nvSpPr>
        <p:spPr/>
        <p:txBody>
          <a:bodyPr/>
          <a:lstStyle/>
          <a:p>
            <a:r>
              <a:rPr lang="fr-FR" dirty="0"/>
              <a:t>P </a:t>
            </a:r>
            <a:fld id="{733122C9-A0B9-462F-8757-0847AD287B63}" type="slidenum">
              <a:rPr lang="fr-FR" smtClean="0"/>
              <a:pPr/>
              <a:t>‹N°›</a:t>
            </a:fld>
            <a:endParaRPr lang="fr-FR" dirty="0"/>
          </a:p>
        </p:txBody>
      </p:sp>
      <p:pic>
        <p:nvPicPr>
          <p:cNvPr id="12" name="Image 6">
            <a:extLst>
              <a:ext uri="{FF2B5EF4-FFF2-40B4-BE49-F238E27FC236}">
                <a16:creationId xmlns:a16="http://schemas.microsoft.com/office/drawing/2014/main" id="{E95EBE8E-DEA7-7D49-9D0D-1A2915F1E3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95393" y="6142566"/>
            <a:ext cx="622433" cy="622433"/>
          </a:xfrm>
          <a:prstGeom prst="rect">
            <a:avLst/>
          </a:prstGeom>
          <a:ln>
            <a:noFill/>
          </a:ln>
        </p:spPr>
      </p:pic>
      <p:sp>
        <p:nvSpPr>
          <p:cNvPr id="8" name="Titre 1">
            <a:extLst>
              <a:ext uri="{FF2B5EF4-FFF2-40B4-BE49-F238E27FC236}">
                <a16:creationId xmlns:a16="http://schemas.microsoft.com/office/drawing/2014/main" id="{EAF078B7-0789-5241-B2D4-3F7667ABFF00}"/>
              </a:ext>
              <a:ext uri="{C183D7F6-B498-43B3-948B-1728B52AA6E4}">
                <adec:decorative xmlns:adec="http://schemas.microsoft.com/office/drawing/2017/decorative" xmlns="" val="0"/>
              </a:ext>
            </a:extLst>
          </p:cNvPr>
          <p:cNvSpPr>
            <a:spLocks noGrp="1"/>
          </p:cNvSpPr>
          <p:nvPr>
            <p:ph type="title" hasCustomPrompt="1"/>
          </p:nvPr>
        </p:nvSpPr>
        <p:spPr>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r>
              <a:rPr lang="fr-FR" dirty="0"/>
              <a:t>TITRE 1</a:t>
            </a:r>
            <a:br>
              <a:rPr lang="fr-FR" dirty="0"/>
            </a:br>
            <a:r>
              <a:rPr lang="fr-FR" dirty="0"/>
              <a:t>SUR 2 LIGNES POSSIBLE</a:t>
            </a:r>
          </a:p>
        </p:txBody>
      </p:sp>
      <p:sp>
        <p:nvSpPr>
          <p:cNvPr id="10" name="Rectangle 9">
            <a:extLst>
              <a:ext uri="{FF2B5EF4-FFF2-40B4-BE49-F238E27FC236}">
                <a16:creationId xmlns:a16="http://schemas.microsoft.com/office/drawing/2014/main" id="{15A97BC6-46A5-F94D-951D-B2BF1559A635}"/>
              </a:ext>
            </a:extLst>
          </p:cNvPr>
          <p:cNvSpPr/>
          <p:nvPr userDrawn="1"/>
        </p:nvSpPr>
        <p:spPr>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noFill/>
            </a:endParaRPr>
          </a:p>
        </p:txBody>
      </p:sp>
      <p:sp>
        <p:nvSpPr>
          <p:cNvPr id="11" name="Rectangle 10">
            <a:extLst>
              <a:ext uri="{FF2B5EF4-FFF2-40B4-BE49-F238E27FC236}">
                <a16:creationId xmlns:a16="http://schemas.microsoft.com/office/drawing/2014/main" id="{55B08A57-6C93-3947-A147-448707A7B06D}"/>
              </a:ext>
            </a:extLst>
          </p:cNvPr>
          <p:cNvSpPr/>
          <p:nvPr userDrawn="1"/>
        </p:nvSpPr>
        <p:spPr bwMode="gray">
          <a:xfrm>
            <a:off x="11904133" y="5538000"/>
            <a:ext cx="287867" cy="13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13" name="Rectangle 12">
            <a:extLst>
              <a:ext uri="{FF2B5EF4-FFF2-40B4-BE49-F238E27FC236}">
                <a16:creationId xmlns:a16="http://schemas.microsoft.com/office/drawing/2014/main" id="{4C5758F2-19F7-874A-8210-5E497A043340}"/>
              </a:ext>
            </a:extLst>
          </p:cNvPr>
          <p:cNvSpPr/>
          <p:nvPr userDrawn="1"/>
        </p:nvSpPr>
        <p:spPr bwMode="gray">
          <a:xfrm>
            <a:off x="10080443" y="6570000"/>
            <a:ext cx="2111557"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 name="Espace réservé du texte 5">
            <a:extLst>
              <a:ext uri="{FF2B5EF4-FFF2-40B4-BE49-F238E27FC236}">
                <a16:creationId xmlns:a16="http://schemas.microsoft.com/office/drawing/2014/main" id="{28242481-6315-B04C-9470-F8767E583872}"/>
              </a:ext>
            </a:extLst>
          </p:cNvPr>
          <p:cNvSpPr>
            <a:spLocks noGrp="1"/>
          </p:cNvSpPr>
          <p:nvPr>
            <p:ph type="body" sz="quarter" idx="13" hasCustomPrompt="1"/>
          </p:nvPr>
        </p:nvSpPr>
        <p:spPr>
          <a:xfrm>
            <a:off x="9120683" y="1869319"/>
            <a:ext cx="2611967" cy="745067"/>
          </a:xfrm>
          <a:prstGeom prst="rect">
            <a:avLst/>
          </a:prstGeom>
        </p:spPr>
        <p:txBody>
          <a:bodyPr lIns="72000" tIns="0" rIns="0" bIns="0" anchor="b" anchorCtr="0"/>
          <a:lstStyle>
            <a:lvl1pPr marL="4233" indent="0" algn="l" defTabSz="1219170" rtl="0" eaLnBrk="1" latinLnBrk="0" hangingPunct="1">
              <a:lnSpc>
                <a:spcPct val="93000"/>
              </a:lnSpc>
              <a:spcBef>
                <a:spcPts val="0"/>
              </a:spcBef>
              <a:spcAft>
                <a:spcPts val="0"/>
              </a:spcAft>
              <a:buFont typeface="Arial" pitchFamily="34" charset="0"/>
              <a:buNone/>
              <a:defRPr lang="fr-FR" sz="3000" b="1" i="1" kern="1200" dirty="0">
                <a:solidFill>
                  <a:schemeClr val="bg2"/>
                </a:solidFill>
                <a:latin typeface="+mn-lt"/>
                <a:ea typeface="+mn-ea"/>
                <a:cs typeface="+mn-cs"/>
              </a:defRPr>
            </a:lvl1pPr>
          </a:lstStyle>
          <a:p>
            <a:r>
              <a:rPr lang="fr-FR" dirty="0"/>
              <a:t>Texte/Chiffre</a:t>
            </a:r>
          </a:p>
        </p:txBody>
      </p:sp>
      <p:sp>
        <p:nvSpPr>
          <p:cNvPr id="21" name="Espace réservé du texte 20">
            <a:extLst>
              <a:ext uri="{FF2B5EF4-FFF2-40B4-BE49-F238E27FC236}">
                <a16:creationId xmlns:a16="http://schemas.microsoft.com/office/drawing/2014/main" id="{039648D8-0ADA-034B-89D9-C0A0E8210F69}"/>
              </a:ext>
            </a:extLst>
          </p:cNvPr>
          <p:cNvSpPr>
            <a:spLocks noGrp="1"/>
          </p:cNvSpPr>
          <p:nvPr>
            <p:ph type="body" sz="quarter" idx="14" hasCustomPrompt="1"/>
          </p:nvPr>
        </p:nvSpPr>
        <p:spPr>
          <a:xfrm>
            <a:off x="9120683" y="2614385"/>
            <a:ext cx="3071317" cy="647073"/>
          </a:xfrm>
          <a:prstGeom prst="rect">
            <a:avLst/>
          </a:prstGeom>
          <a:solidFill>
            <a:schemeClr val="bg2"/>
          </a:solidFill>
        </p:spPr>
        <p:txBody>
          <a:bodyPr wrap="square" lIns="108000" tIns="108000" rIns="360000" bIns="108000">
            <a:spAutoFit/>
          </a:bodyPr>
          <a:lstStyle>
            <a:lvl1pPr marL="0" indent="0">
              <a:lnSpc>
                <a:spcPct val="95000"/>
              </a:lnSpc>
              <a:spcBef>
                <a:spcPts val="0"/>
              </a:spcBef>
              <a:buFontTx/>
              <a:buNone/>
              <a:defRPr sz="1467" b="1">
                <a:solidFill>
                  <a:schemeClr val="bg1"/>
                </a:solidFill>
              </a:defRPr>
            </a:lvl1pPr>
          </a:lstStyle>
          <a:p>
            <a:pPr lvl="0"/>
            <a:r>
              <a:rPr lang="fr-FR" dirty="0"/>
              <a:t>Message sur le nombre de lignes souhaité</a:t>
            </a:r>
          </a:p>
        </p:txBody>
      </p:sp>
      <p:sp>
        <p:nvSpPr>
          <p:cNvPr id="23" name="Espace réservé du texte 22">
            <a:extLst>
              <a:ext uri="{FF2B5EF4-FFF2-40B4-BE49-F238E27FC236}">
                <a16:creationId xmlns:a16="http://schemas.microsoft.com/office/drawing/2014/main" id="{B866EDA9-925E-7048-A118-E6789B2AF41D}"/>
              </a:ext>
            </a:extLst>
          </p:cNvPr>
          <p:cNvSpPr>
            <a:spLocks noGrp="1"/>
          </p:cNvSpPr>
          <p:nvPr>
            <p:ph type="body" sz="quarter" idx="15" hasCustomPrompt="1"/>
          </p:nvPr>
        </p:nvSpPr>
        <p:spPr>
          <a:xfrm>
            <a:off x="810686" y="1440000"/>
            <a:ext cx="7351349" cy="4560000"/>
          </a:xfrm>
          <a:prstGeom prst="rect">
            <a:avLst/>
          </a:prstGeom>
        </p:spPr>
        <p:txBody>
          <a:bodyPr lIns="0" tIns="0" rIns="0" bIns="0"/>
          <a:lstStyle>
            <a:lvl1pPr marL="0" indent="0">
              <a:buFontTx/>
              <a:buNone/>
              <a:defRPr sz="2133" b="1" i="0" baseline="0">
                <a:solidFill>
                  <a:schemeClr val="accent4"/>
                </a:solidFill>
                <a:latin typeface="+mn-lt"/>
              </a:defRPr>
            </a:lvl1pPr>
            <a:lvl2pPr marL="914377" indent="-304792">
              <a:buClr>
                <a:schemeClr val="accent4"/>
              </a:buClr>
              <a:buFont typeface="Wingdings" pitchFamily="2" charset="2"/>
              <a:buChar char="§"/>
              <a:defRPr sz="1800" baseline="0">
                <a:solidFill>
                  <a:schemeClr val="bg2"/>
                </a:solidFill>
                <a:latin typeface="+mn-lt"/>
              </a:defRPr>
            </a:lvl2pPr>
            <a:lvl3pPr marL="1676358" indent="-457189">
              <a:buFont typeface="Arial" panose="020B0604020202020204" pitchFamily="34" charset="0"/>
              <a:buChar char="•"/>
              <a:defRPr sz="1800">
                <a:solidFill>
                  <a:schemeClr val="bg2"/>
                </a:solidFill>
                <a:latin typeface="+mn-lt"/>
              </a:defRPr>
            </a:lvl3pPr>
            <a:lvl4pPr marL="2209745" indent="-380990">
              <a:buClr>
                <a:schemeClr val="tx2"/>
              </a:buClr>
              <a:buFont typeface="Wingdings" pitchFamily="2" charset="2"/>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r>
              <a:rPr lang="fr-FR" dirty="0"/>
              <a:t>Cliquez pour insérer du texte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979773301"/>
      </p:ext>
    </p:extLst>
  </p:cSld>
  <p:clrMapOvr>
    <a:masterClrMapping/>
  </p:clrMapOvr>
  <p:extLst>
    <p:ext uri="{DCECCB84-F9BA-43D5-87BE-67443E8EF086}">
      <p15:sldGuideLst xmlns:p15="http://schemas.microsoft.com/office/powerpoint/2012/main">
        <p15:guide id="1" pos="1075">
          <p15:clr>
            <a:srgbClr val="FBAE40"/>
          </p15:clr>
        </p15:guide>
        <p15:guide id="2" orient="horz" pos="409">
          <p15:clr>
            <a:srgbClr val="FBAE40"/>
          </p15:clr>
        </p15:guide>
        <p15:guide id="3" pos="5604">
          <p15:clr>
            <a:srgbClr val="FBAE40"/>
          </p15:clr>
        </p15:guide>
        <p15:guide id="4" pos="5278">
          <p15:clr>
            <a:srgbClr val="FBAE40"/>
          </p15:clr>
        </p15:guide>
        <p15:guide id="5" pos="4910">
          <p15:clr>
            <a:srgbClr val="FBAE40"/>
          </p15:clr>
        </p15:guide>
        <p15:guide id="6" orient="horz" pos="3080">
          <p15:clr>
            <a:srgbClr val="FBAE40"/>
          </p15:clr>
        </p15:guide>
        <p15:guide id="7" pos="383">
          <p15:clr>
            <a:srgbClr val="FBAE40"/>
          </p15:clr>
        </p15:guide>
        <p15:guide id="8" orient="horz" pos="677">
          <p15:clr>
            <a:srgbClr val="FBAE40"/>
          </p15:clr>
        </p15:guide>
        <p15:guide id="9" orient="horz" pos="283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Intercalaire D">
    <p:spTree>
      <p:nvGrpSpPr>
        <p:cNvPr id="1" name=""/>
        <p:cNvGrpSpPr/>
        <p:nvPr/>
      </p:nvGrpSpPr>
      <p:grpSpPr>
        <a:xfrm>
          <a:off x="0" y="0"/>
          <a:ext cx="0" cy="0"/>
          <a:chOff x="0" y="0"/>
          <a:chExt cx="0" cy="0"/>
        </a:xfrm>
      </p:grpSpPr>
      <p:sp>
        <p:nvSpPr>
          <p:cNvPr id="3" name="Sous-titre 2"/>
          <p:cNvSpPr>
            <a:spLocks noGrp="1"/>
          </p:cNvSpPr>
          <p:nvPr>
            <p:ph type="subTitle" idx="1" hasCustomPrompt="1"/>
          </p:nvPr>
        </p:nvSpPr>
        <p:spPr bwMode="gray">
          <a:xfrm>
            <a:off x="769580" y="1714320"/>
            <a:ext cx="5544000" cy="5143681"/>
          </a:xfrm>
          <a:solidFill>
            <a:schemeClr val="tx2">
              <a:alpha val="60000"/>
            </a:schemeClr>
          </a:solidFill>
        </p:spPr>
        <p:txBody>
          <a:bodyPr lIns="288000" tIns="475200"/>
          <a:lstStyle>
            <a:lvl1pPr marL="0" indent="0" algn="l">
              <a:lnSpc>
                <a:spcPct val="100000"/>
              </a:lnSpc>
              <a:spcAft>
                <a:spcPts val="0"/>
              </a:spcAft>
              <a:buNone/>
              <a:defRPr sz="2573" b="0" cap="all" baseline="0">
                <a:solidFill>
                  <a:schemeClr val="bg1"/>
                </a:solidFill>
                <a:latin typeface="+mj-lt"/>
              </a:defRPr>
            </a:lvl1pPr>
            <a:lvl2pPr marL="4233" indent="0" algn="l">
              <a:spcBef>
                <a:spcPts val="400"/>
              </a:spcBef>
              <a:buNone/>
              <a:defRPr sz="2573" b="0" cap="none" baseline="0">
                <a:solidFill>
                  <a:schemeClr val="bg1"/>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r-FR" dirty="0"/>
              <a:t>0</a:t>
            </a:r>
          </a:p>
          <a:p>
            <a:r>
              <a:rPr lang="fr-FR" dirty="0"/>
              <a:t>Titre de la page d’intercalaire</a:t>
            </a:r>
          </a:p>
          <a:p>
            <a:pPr lvl="1"/>
            <a:r>
              <a:rPr lang="fr-FR" dirty="0"/>
              <a:t>Sous-titre</a:t>
            </a:r>
          </a:p>
        </p:txBody>
      </p:sp>
      <p:sp>
        <p:nvSpPr>
          <p:cNvPr id="4" name="Espace réservé de la date 3"/>
          <p:cNvSpPr>
            <a:spLocks noGrp="1"/>
          </p:cNvSpPr>
          <p:nvPr>
            <p:ph type="dt" sz="half" idx="15"/>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6" name="Espace réservé du pied de page 5"/>
          <p:cNvSpPr>
            <a:spLocks noGrp="1"/>
          </p:cNvSpPr>
          <p:nvPr>
            <p:ph type="ftr" sz="quarter" idx="16"/>
          </p:nvPr>
        </p:nvSpPr>
        <p:spPr bwMode="gray">
          <a:xfrm>
            <a:off x="5519937" y="6119471"/>
            <a:ext cx="5893129" cy="404813"/>
          </a:xfrm>
          <a:prstGeom prst="rect">
            <a:avLst/>
          </a:prstGeom>
        </p:spPr>
        <p:txBody>
          <a:bodyPr/>
          <a:lstStyle/>
          <a:p>
            <a:pPr algn="r"/>
            <a:r>
              <a:rPr lang="fr-FR" dirty="0">
                <a:solidFill>
                  <a:prstClr val="black"/>
                </a:solidFill>
              </a:rPr>
              <a:t>DIRECTION DE LA COMMINICATION  TITRE DU DOCUMENT  mois 00, 2018</a:t>
            </a:r>
          </a:p>
        </p:txBody>
      </p:sp>
      <p:sp>
        <p:nvSpPr>
          <p:cNvPr id="12" name="Espace réservé du numéro de diapositive 11"/>
          <p:cNvSpPr>
            <a:spLocks noGrp="1"/>
          </p:cNvSpPr>
          <p:nvPr>
            <p:ph type="sldNum" sz="quarter" idx="17"/>
          </p:nvPr>
        </p:nvSpPr>
        <p:spPr bwMode="gray"/>
        <p:txBody>
          <a:bodyPr/>
          <a:lstStyle/>
          <a:p>
            <a:r>
              <a:rPr lang="fr-FR">
                <a:solidFill>
                  <a:srgbClr val="0C284B"/>
                </a:solidFill>
              </a:rPr>
              <a:t>P </a:t>
            </a:r>
            <a:fld id="{733122C9-A0B9-462F-8757-0847AD287B63}" type="slidenum">
              <a:rPr lang="fr-FR" smtClean="0">
                <a:solidFill>
                  <a:srgbClr val="0C284B"/>
                </a:solidFill>
              </a:rPr>
              <a:pPr/>
              <a:t>‹N°›</a:t>
            </a:fld>
            <a:endParaRPr lang="fr-FR" dirty="0">
              <a:solidFill>
                <a:srgbClr val="0C284B"/>
              </a:solidFill>
            </a:endParaRPr>
          </a:p>
        </p:txBody>
      </p:sp>
      <p:sp>
        <p:nvSpPr>
          <p:cNvPr id="11" name="Espace réservé pour une image  10"/>
          <p:cNvSpPr>
            <a:spLocks noGrp="1"/>
          </p:cNvSpPr>
          <p:nvPr>
            <p:ph type="pic" sz="quarter" idx="14" hasCustomPrompt="1"/>
          </p:nvPr>
        </p:nvSpPr>
        <p:spPr bwMode="gray">
          <a:xfrm>
            <a:off x="1" y="1268"/>
            <a:ext cx="12190193" cy="6120000"/>
          </a:xfrm>
          <a:solidFill>
            <a:schemeClr val="bg1">
              <a:lumMod val="95000"/>
            </a:schemeClr>
          </a:solidFill>
        </p:spPr>
        <p:txBody>
          <a:bodyPr tIns="1260000" anchor="ctr" anchorCtr="0"/>
          <a:lstStyle>
            <a:lvl1pPr marL="0" marR="0" indent="0" algn="ctr" defTabSz="1219170" rtl="0" eaLnBrk="1" fontAlgn="auto" latinLnBrk="0" hangingPunct="1">
              <a:lnSpc>
                <a:spcPct val="100000"/>
              </a:lnSpc>
              <a:spcBef>
                <a:spcPts val="0"/>
              </a:spcBef>
              <a:spcAft>
                <a:spcPts val="0"/>
              </a:spcAft>
              <a:buClrTx/>
              <a:buSzTx/>
              <a:buFont typeface="Arial" pitchFamily="34" charset="0"/>
              <a:buNone/>
              <a:tabLst/>
              <a:defRPr sz="1333" b="0" baseline="0">
                <a:solidFill>
                  <a:schemeClr val="tx1"/>
                </a:solidFill>
                <a:latin typeface="+mn-lt"/>
              </a:defRPr>
            </a:lvl1pPr>
          </a:lstStyle>
          <a:p>
            <a:r>
              <a:rPr lang="fr-FR" noProof="0" dirty="0"/>
              <a:t>Sélectionner l’icône pour insérer une image, puis disposer l’image en arrière plan </a:t>
            </a:r>
            <a:br>
              <a:rPr lang="fr-FR" noProof="0" dirty="0"/>
            </a:br>
            <a:r>
              <a:rPr lang="fr-FR" noProof="0" dirty="0"/>
              <a:t>(Sélectionner l’image avec le bouton droit de la souris / Mettre à l’arrière plan)</a:t>
            </a:r>
          </a:p>
        </p:txBody>
      </p:sp>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200511" y="6300196"/>
            <a:ext cx="384000" cy="384000"/>
          </a:xfrm>
          <a:prstGeom prst="rect">
            <a:avLst/>
          </a:prstGeom>
        </p:spPr>
      </p:pic>
    </p:spTree>
    <p:extLst>
      <p:ext uri="{BB962C8B-B14F-4D97-AF65-F5344CB8AC3E}">
        <p14:creationId xmlns:p14="http://schemas.microsoft.com/office/powerpoint/2010/main" val="3355289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et contenu A">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p>
            <a:r>
              <a:rPr lang="fr-FR" noProof="0" dirty="0"/>
              <a:t>Titre</a:t>
            </a:r>
            <a:endParaRPr lang="fr-FR" dirty="0"/>
          </a:p>
        </p:txBody>
      </p:sp>
      <p:sp>
        <p:nvSpPr>
          <p:cNvPr id="8" name="Espace réservé du texte 7"/>
          <p:cNvSpPr>
            <a:spLocks noGrp="1"/>
          </p:cNvSpPr>
          <p:nvPr>
            <p:ph type="body" sz="quarter" idx="13" hasCustomPrompt="1"/>
          </p:nvPr>
        </p:nvSpPr>
        <p:spPr bwMode="gray">
          <a:xfrm>
            <a:off x="575734" y="1"/>
            <a:ext cx="1200151" cy="1460500"/>
          </a:xfrm>
          <a:solidFill>
            <a:schemeClr val="accent1"/>
          </a:solidFill>
        </p:spPr>
        <p:txBody>
          <a:bodyPr lIns="0" rIns="0" bIns="43200" anchor="b" anchorCtr="0"/>
          <a:lstStyle>
            <a:lvl1pPr algn="ctr">
              <a:defRPr sz="4400" b="0">
                <a:solidFill>
                  <a:schemeClr val="bg1"/>
                </a:solidFill>
                <a:latin typeface="+mj-lt"/>
              </a:defRPr>
            </a:lvl1pPr>
          </a:lstStyle>
          <a:p>
            <a:pPr lvl="0"/>
            <a:r>
              <a:rPr lang="fr-FR" dirty="0"/>
              <a:t>0</a:t>
            </a:r>
          </a:p>
        </p:txBody>
      </p:sp>
      <p:sp>
        <p:nvSpPr>
          <p:cNvPr id="10" name="Espace réservé du texte 9"/>
          <p:cNvSpPr>
            <a:spLocks noGrp="1"/>
          </p:cNvSpPr>
          <p:nvPr>
            <p:ph type="body" sz="quarter" idx="14" hasCustomPrompt="1"/>
          </p:nvPr>
        </p:nvSpPr>
        <p:spPr bwMode="gray">
          <a:xfrm>
            <a:off x="1769159" y="2035200"/>
            <a:ext cx="9643908" cy="4089600"/>
          </a:xfrm>
        </p:spPr>
        <p:txBody>
          <a:bodyPr/>
          <a:lstStyle>
            <a:lvl1pPr>
              <a:spcAft>
                <a:spcPts val="667"/>
              </a:spcAft>
              <a:defRPr/>
            </a:lvl1pPr>
            <a:lvl2pPr>
              <a:spcAft>
                <a:spcPts val="800"/>
              </a:spcAft>
              <a:defRPr/>
            </a:lvl2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6" name="Espace réservé de la date 5"/>
          <p:cNvSpPr>
            <a:spLocks noGrp="1"/>
          </p:cNvSpPr>
          <p:nvPr>
            <p:ph type="dt" sz="half" idx="15"/>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9" name="Espace réservé du numéro de diapositive 8"/>
          <p:cNvSpPr>
            <a:spLocks noGrp="1"/>
          </p:cNvSpPr>
          <p:nvPr>
            <p:ph type="sldNum" sz="quarter" idx="17"/>
          </p:nvPr>
        </p:nvSpPr>
        <p:spPr bwMode="gray"/>
        <p:txBody>
          <a:bodyPr/>
          <a:lstStyle/>
          <a:p>
            <a:fld id="{733122C9-A0B9-462F-8757-0847AD287B63}" type="slidenum">
              <a:rPr lang="fr-FR" smtClean="0">
                <a:solidFill>
                  <a:srgbClr val="0C284B"/>
                </a:solidFill>
              </a:rPr>
              <a:pPr/>
              <a:t>‹N°›</a:t>
            </a:fld>
            <a:endParaRPr lang="fr-FR" dirty="0">
              <a:solidFill>
                <a:srgbClr val="0C284B"/>
              </a:solidFill>
            </a:endParaRPr>
          </a:p>
        </p:txBody>
      </p:sp>
      <p:sp>
        <p:nvSpPr>
          <p:cNvPr id="5" name="Rectangle 4"/>
          <p:cNvSpPr/>
          <p:nvPr userDrawn="1"/>
        </p:nvSpPr>
        <p:spPr>
          <a:xfrm>
            <a:off x="47328" y="6213310"/>
            <a:ext cx="576064" cy="4985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FFFFFF"/>
              </a:solidFill>
            </a:endParaRPr>
          </a:p>
        </p:txBody>
      </p:sp>
      <p:pic>
        <p:nvPicPr>
          <p:cNvPr id="12" name="Imag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bwMode="gray">
          <a:xfrm>
            <a:off x="204744" y="6304429"/>
            <a:ext cx="384000" cy="384000"/>
          </a:xfrm>
          <a:prstGeom prst="rect">
            <a:avLst/>
          </a:prstGeom>
        </p:spPr>
      </p:pic>
    </p:spTree>
    <p:extLst>
      <p:ext uri="{BB962C8B-B14F-4D97-AF65-F5344CB8AC3E}">
        <p14:creationId xmlns:p14="http://schemas.microsoft.com/office/powerpoint/2010/main" val="2711013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B">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2015547" y="404286"/>
            <a:ext cx="9397520" cy="1113669"/>
          </a:xfrm>
        </p:spPr>
        <p:txBody>
          <a:bodyPr/>
          <a:lstStyle/>
          <a:p>
            <a:r>
              <a:rPr lang="fr-FR" noProof="0" dirty="0"/>
              <a:t>Titre</a:t>
            </a:r>
            <a:endParaRPr lang="fr-FR" dirty="0"/>
          </a:p>
        </p:txBody>
      </p:sp>
      <p:sp>
        <p:nvSpPr>
          <p:cNvPr id="8" name="Espace réservé du texte 7"/>
          <p:cNvSpPr>
            <a:spLocks noGrp="1"/>
          </p:cNvSpPr>
          <p:nvPr>
            <p:ph type="body" sz="quarter" idx="13" hasCustomPrompt="1"/>
          </p:nvPr>
        </p:nvSpPr>
        <p:spPr bwMode="gray">
          <a:xfrm>
            <a:off x="575734" y="1"/>
            <a:ext cx="1200151" cy="1460500"/>
          </a:xfrm>
          <a:solidFill>
            <a:schemeClr val="accent1"/>
          </a:solidFill>
        </p:spPr>
        <p:txBody>
          <a:bodyPr lIns="0" rIns="0" bIns="43200" anchor="b" anchorCtr="0"/>
          <a:lstStyle>
            <a:lvl1pPr algn="ctr">
              <a:defRPr sz="4400" b="0">
                <a:solidFill>
                  <a:schemeClr val="bg1"/>
                </a:solidFill>
                <a:latin typeface="+mj-lt"/>
              </a:defRPr>
            </a:lvl1pPr>
          </a:lstStyle>
          <a:p>
            <a:pPr lvl="0"/>
            <a:r>
              <a:rPr lang="fr-FR" dirty="0"/>
              <a:t>0</a:t>
            </a:r>
          </a:p>
        </p:txBody>
      </p:sp>
      <p:sp>
        <p:nvSpPr>
          <p:cNvPr id="10" name="Espace réservé du texte 9"/>
          <p:cNvSpPr>
            <a:spLocks noGrp="1"/>
          </p:cNvSpPr>
          <p:nvPr>
            <p:ph type="body" sz="quarter" idx="14" hasCustomPrompt="1"/>
          </p:nvPr>
        </p:nvSpPr>
        <p:spPr bwMode="gray">
          <a:xfrm>
            <a:off x="1769867" y="2035200"/>
            <a:ext cx="6480000" cy="4089600"/>
          </a:xfrm>
        </p:spPr>
        <p:txBody>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u texte 3"/>
          <p:cNvSpPr>
            <a:spLocks noGrp="1"/>
          </p:cNvSpPr>
          <p:nvPr>
            <p:ph type="body" sz="quarter" idx="18" hasCustomPrompt="1"/>
          </p:nvPr>
        </p:nvSpPr>
        <p:spPr bwMode="gray">
          <a:xfrm>
            <a:off x="8640234" y="1666792"/>
            <a:ext cx="3551767" cy="576808"/>
          </a:xfrm>
        </p:spPr>
        <p:txBody>
          <a:bodyPr lIns="72000" anchor="b" anchorCtr="0"/>
          <a:lstStyle>
            <a:lvl1pPr>
              <a:spcAft>
                <a:spcPts val="0"/>
              </a:spcAft>
              <a:defRPr sz="3000" i="1">
                <a:solidFill>
                  <a:schemeClr val="bg2"/>
                </a:solidFill>
              </a:defRPr>
            </a:lvl1pPr>
          </a:lstStyle>
          <a:p>
            <a:pPr lvl="0"/>
            <a:r>
              <a:rPr lang="fr-FR" dirty="0"/>
              <a:t>00 %</a:t>
            </a:r>
          </a:p>
        </p:txBody>
      </p:sp>
      <p:sp>
        <p:nvSpPr>
          <p:cNvPr id="14" name="Espace réservé du texte 3"/>
          <p:cNvSpPr>
            <a:spLocks noGrp="1"/>
          </p:cNvSpPr>
          <p:nvPr>
            <p:ph type="body" sz="quarter" idx="19" hasCustomPrompt="1"/>
          </p:nvPr>
        </p:nvSpPr>
        <p:spPr bwMode="gray">
          <a:xfrm>
            <a:off x="8640234" y="2142023"/>
            <a:ext cx="3551767" cy="470999"/>
          </a:xfrm>
          <a:solidFill>
            <a:schemeClr val="accent1"/>
          </a:solidFill>
        </p:spPr>
        <p:txBody>
          <a:bodyPr lIns="72000" tIns="108000" rIns="0" bIns="108000" anchor="t" anchorCtr="0">
            <a:spAutoFit/>
          </a:bodyPr>
          <a:lstStyle>
            <a:lvl1pPr>
              <a:lnSpc>
                <a:spcPct val="112000"/>
              </a:lnSpc>
              <a:spcAft>
                <a:spcPts val="0"/>
              </a:spcAft>
              <a:defRPr sz="1467" i="1">
                <a:solidFill>
                  <a:schemeClr val="bg1"/>
                </a:solidFill>
              </a:defRPr>
            </a:lvl1pPr>
          </a:lstStyle>
          <a:p>
            <a:pPr lvl="0"/>
            <a:r>
              <a:rPr lang="fr-FR" dirty="0"/>
              <a:t>Texte</a:t>
            </a:r>
          </a:p>
        </p:txBody>
      </p:sp>
      <p:sp>
        <p:nvSpPr>
          <p:cNvPr id="7" name="Espace réservé de la date 6"/>
          <p:cNvSpPr>
            <a:spLocks noGrp="1"/>
          </p:cNvSpPr>
          <p:nvPr>
            <p:ph type="dt" sz="half" idx="20"/>
          </p:nvPr>
        </p:nvSpPr>
        <p:spPr bwMode="gray"/>
        <p:txBody>
          <a:bodyPr/>
          <a:lstStyle/>
          <a:p>
            <a:r>
              <a:rPr lang="fr-FR">
                <a:solidFill>
                  <a:srgbClr val="FFFFFF">
                    <a:alpha val="0"/>
                  </a:srgbClr>
                </a:solidFill>
              </a:rPr>
              <a:t>Date</a:t>
            </a:r>
            <a:endParaRPr lang="fr-FR" dirty="0">
              <a:solidFill>
                <a:srgbClr val="FFFFFF">
                  <a:alpha val="0"/>
                </a:srgbClr>
              </a:solidFill>
            </a:endParaRPr>
          </a:p>
        </p:txBody>
      </p:sp>
      <p:sp>
        <p:nvSpPr>
          <p:cNvPr id="15" name="Espace réservé du numéro de diapositive 14"/>
          <p:cNvSpPr>
            <a:spLocks noGrp="1"/>
          </p:cNvSpPr>
          <p:nvPr>
            <p:ph type="sldNum" sz="quarter" idx="22"/>
          </p:nvPr>
        </p:nvSpPr>
        <p:spPr bwMode="gray"/>
        <p:txBody>
          <a:bodyPr/>
          <a:lstStyle/>
          <a:p>
            <a:fld id="{733122C9-A0B9-462F-8757-0847AD287B63}" type="slidenum">
              <a:rPr lang="fr-FR" smtClean="0">
                <a:solidFill>
                  <a:srgbClr val="0C284B"/>
                </a:solidFill>
              </a:rPr>
              <a:pPr/>
              <a:t>‹N°›</a:t>
            </a:fld>
            <a:endParaRPr lang="fr-FR" dirty="0">
              <a:solidFill>
                <a:srgbClr val="0C284B"/>
              </a:solidFill>
            </a:endParaRPr>
          </a:p>
        </p:txBody>
      </p:sp>
    </p:spTree>
    <p:extLst>
      <p:ext uri="{BB962C8B-B14F-4D97-AF65-F5344CB8AC3E}">
        <p14:creationId xmlns:p14="http://schemas.microsoft.com/office/powerpoint/2010/main" val="216568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3815F60C-6F52-45A5-A01F-27472436C5B5}" type="datetimeFigureOut">
              <a:rPr lang="fr-FR" smtClean="0">
                <a:solidFill>
                  <a:srgbClr val="FFFFFF">
                    <a:alpha val="0"/>
                  </a:srgbClr>
                </a:solidFill>
              </a:rPr>
              <a:pPr/>
              <a:t>08/01/2024</a:t>
            </a:fld>
            <a:endParaRPr lang="fr-FR">
              <a:solidFill>
                <a:srgbClr val="FFFFFF">
                  <a:alpha val="0"/>
                </a:srgbClr>
              </a:solidFill>
            </a:endParaRPr>
          </a:p>
        </p:txBody>
      </p:sp>
      <p:sp>
        <p:nvSpPr>
          <p:cNvPr id="4" name="Espace réservé du pied de page 3"/>
          <p:cNvSpPr>
            <a:spLocks noGrp="1"/>
          </p:cNvSpPr>
          <p:nvPr>
            <p:ph type="ftr" sz="quarter" idx="11"/>
          </p:nvPr>
        </p:nvSpPr>
        <p:spPr>
          <a:xfrm>
            <a:off x="4165600" y="6356351"/>
            <a:ext cx="3860800" cy="365125"/>
          </a:xfrm>
          <a:prstGeom prst="rect">
            <a:avLst/>
          </a:prstGeom>
        </p:spPr>
        <p:txBody>
          <a:bodyPr/>
          <a:lstStyle/>
          <a:p>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D2298700-9030-44DC-8258-5FC03F5688D5}" type="slidenum">
              <a:rPr lang="fr-FR" smtClean="0">
                <a:solidFill>
                  <a:srgbClr val="0C284B"/>
                </a:solidFill>
              </a:rPr>
              <a:pPr/>
              <a:t>‹N°›</a:t>
            </a:fld>
            <a:endParaRPr lang="fr-FR">
              <a:solidFill>
                <a:srgbClr val="0C284B"/>
              </a:solidFill>
            </a:endParaRPr>
          </a:p>
        </p:txBody>
      </p:sp>
    </p:spTree>
    <p:extLst>
      <p:ext uri="{BB962C8B-B14F-4D97-AF65-F5344CB8AC3E}">
        <p14:creationId xmlns:p14="http://schemas.microsoft.com/office/powerpoint/2010/main" val="3861113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e + 1 chiffr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9ED15C4-D29C-BB4B-8D7B-EF6C8C8A8276}"/>
              </a:ext>
            </a:extLst>
          </p:cNvPr>
          <p:cNvSpPr>
            <a:spLocks noGrp="1"/>
          </p:cNvSpPr>
          <p:nvPr>
            <p:ph type="dt" sz="half" idx="10"/>
          </p:nvPr>
        </p:nvSpPr>
        <p:spPr/>
        <p:txBody>
          <a:bodyPr/>
          <a:lstStyle/>
          <a:p>
            <a:fld id="{AB2B1204-2AEA-E444-9A99-D02961C25721}" type="datetime3">
              <a:rPr lang="fr-FR" smtClean="0"/>
              <a:t>08.01.24</a:t>
            </a:fld>
            <a:endParaRPr lang="fr-FR" dirty="0"/>
          </a:p>
        </p:txBody>
      </p:sp>
      <p:sp>
        <p:nvSpPr>
          <p:cNvPr id="4" name="Espace réservé du numéro de diapositive 3">
            <a:extLst>
              <a:ext uri="{FF2B5EF4-FFF2-40B4-BE49-F238E27FC236}">
                <a16:creationId xmlns:a16="http://schemas.microsoft.com/office/drawing/2014/main" id="{E2661E6F-6415-0848-9C89-8F92F03A924D}"/>
              </a:ext>
            </a:extLst>
          </p:cNvPr>
          <p:cNvSpPr>
            <a:spLocks noGrp="1"/>
          </p:cNvSpPr>
          <p:nvPr>
            <p:ph type="sldNum" sz="quarter" idx="12"/>
          </p:nvPr>
        </p:nvSpPr>
        <p:spPr/>
        <p:txBody>
          <a:bodyPr/>
          <a:lstStyle/>
          <a:p>
            <a:r>
              <a:rPr lang="fr-FR" dirty="0"/>
              <a:t>P </a:t>
            </a:r>
            <a:fld id="{733122C9-A0B9-462F-8757-0847AD287B63}" type="slidenum">
              <a:rPr lang="fr-FR" smtClean="0"/>
              <a:pPr/>
              <a:t>‹N°›</a:t>
            </a:fld>
            <a:endParaRPr lang="fr-FR" dirty="0"/>
          </a:p>
        </p:txBody>
      </p:sp>
      <p:pic>
        <p:nvPicPr>
          <p:cNvPr id="12" name="Image 6">
            <a:extLst>
              <a:ext uri="{FF2B5EF4-FFF2-40B4-BE49-F238E27FC236}">
                <a16:creationId xmlns:a16="http://schemas.microsoft.com/office/drawing/2014/main" id="{E95EBE8E-DEA7-7D49-9D0D-1A2915F1E3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gray">
          <a:xfrm>
            <a:off x="95393" y="6142566"/>
            <a:ext cx="622433" cy="622433"/>
          </a:xfrm>
          <a:prstGeom prst="rect">
            <a:avLst/>
          </a:prstGeom>
          <a:ln>
            <a:noFill/>
          </a:ln>
        </p:spPr>
      </p:pic>
      <p:sp>
        <p:nvSpPr>
          <p:cNvPr id="8" name="Titre 1">
            <a:extLst>
              <a:ext uri="{FF2B5EF4-FFF2-40B4-BE49-F238E27FC236}">
                <a16:creationId xmlns:a16="http://schemas.microsoft.com/office/drawing/2014/main" id="{EAF078B7-0789-5241-B2D4-3F7667ABFF00}"/>
              </a:ext>
              <a:ext uri="{C183D7F6-B498-43B3-948B-1728B52AA6E4}">
                <adec:decorative xmlns:adec="http://schemas.microsoft.com/office/drawing/2017/decorative" xmlns="" val="0"/>
              </a:ext>
            </a:extLst>
          </p:cNvPr>
          <p:cNvSpPr>
            <a:spLocks noGrp="1"/>
          </p:cNvSpPr>
          <p:nvPr>
            <p:ph type="title" hasCustomPrompt="1"/>
          </p:nvPr>
        </p:nvSpPr>
        <p:spPr>
          <a:xfrm>
            <a:off x="1313826" y="236517"/>
            <a:ext cx="6122361" cy="698568"/>
          </a:xfrm>
          <a:prstGeom prst="rect">
            <a:avLst/>
          </a:prstGeom>
        </p:spPr>
        <p:txBody>
          <a:bodyPr lIns="0" tIns="0" rIns="0" bIns="0" anchor="b" anchorCtr="0"/>
          <a:lstStyle>
            <a:lvl1pPr>
              <a:defRPr sz="2000" b="0">
                <a:solidFill>
                  <a:schemeClr val="bg2"/>
                </a:solidFill>
                <a:latin typeface="+mj-lt"/>
              </a:defRPr>
            </a:lvl1pPr>
          </a:lstStyle>
          <a:p>
            <a:r>
              <a:rPr lang="fr-FR" dirty="0"/>
              <a:t>TITRE 1</a:t>
            </a:r>
            <a:br>
              <a:rPr lang="fr-FR" dirty="0"/>
            </a:br>
            <a:r>
              <a:rPr lang="fr-FR" dirty="0"/>
              <a:t>SUR 2 LIGNES POSSIBLE</a:t>
            </a:r>
          </a:p>
        </p:txBody>
      </p:sp>
      <p:sp>
        <p:nvSpPr>
          <p:cNvPr id="10" name="Rectangle 9">
            <a:extLst>
              <a:ext uri="{FF2B5EF4-FFF2-40B4-BE49-F238E27FC236}">
                <a16:creationId xmlns:a16="http://schemas.microsoft.com/office/drawing/2014/main" id="{15A97BC6-46A5-F94D-951D-B2BF1559A635}"/>
              </a:ext>
            </a:extLst>
          </p:cNvPr>
          <p:cNvSpPr/>
          <p:nvPr userDrawn="1"/>
        </p:nvSpPr>
        <p:spPr>
          <a:xfrm>
            <a:off x="810684" y="1717"/>
            <a:ext cx="336000" cy="86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noFill/>
            </a:endParaRPr>
          </a:p>
        </p:txBody>
      </p:sp>
      <p:sp>
        <p:nvSpPr>
          <p:cNvPr id="11" name="Rectangle 10">
            <a:extLst>
              <a:ext uri="{FF2B5EF4-FFF2-40B4-BE49-F238E27FC236}">
                <a16:creationId xmlns:a16="http://schemas.microsoft.com/office/drawing/2014/main" id="{55B08A57-6C93-3947-A147-448707A7B06D}"/>
              </a:ext>
            </a:extLst>
          </p:cNvPr>
          <p:cNvSpPr/>
          <p:nvPr userDrawn="1"/>
        </p:nvSpPr>
        <p:spPr bwMode="gray">
          <a:xfrm>
            <a:off x="11904133" y="5538000"/>
            <a:ext cx="287867" cy="13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13" name="Rectangle 12">
            <a:extLst>
              <a:ext uri="{FF2B5EF4-FFF2-40B4-BE49-F238E27FC236}">
                <a16:creationId xmlns:a16="http://schemas.microsoft.com/office/drawing/2014/main" id="{4C5758F2-19F7-874A-8210-5E497A043340}"/>
              </a:ext>
            </a:extLst>
          </p:cNvPr>
          <p:cNvSpPr/>
          <p:nvPr userDrawn="1"/>
        </p:nvSpPr>
        <p:spPr bwMode="gray">
          <a:xfrm>
            <a:off x="10080443" y="6570000"/>
            <a:ext cx="2111557"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sp>
        <p:nvSpPr>
          <p:cNvPr id="6" name="Espace réservé du texte 5">
            <a:extLst>
              <a:ext uri="{FF2B5EF4-FFF2-40B4-BE49-F238E27FC236}">
                <a16:creationId xmlns:a16="http://schemas.microsoft.com/office/drawing/2014/main" id="{28242481-6315-B04C-9470-F8767E583872}"/>
              </a:ext>
            </a:extLst>
          </p:cNvPr>
          <p:cNvSpPr>
            <a:spLocks noGrp="1"/>
          </p:cNvSpPr>
          <p:nvPr>
            <p:ph type="body" sz="quarter" idx="13" hasCustomPrompt="1"/>
          </p:nvPr>
        </p:nvSpPr>
        <p:spPr>
          <a:xfrm>
            <a:off x="9120683" y="1869319"/>
            <a:ext cx="2611967" cy="745067"/>
          </a:xfrm>
          <a:prstGeom prst="rect">
            <a:avLst/>
          </a:prstGeom>
        </p:spPr>
        <p:txBody>
          <a:bodyPr lIns="72000" tIns="0" rIns="0" bIns="0" anchor="b" anchorCtr="0"/>
          <a:lstStyle>
            <a:lvl1pPr marL="4233" indent="0" algn="l" defTabSz="1219170" rtl="0" eaLnBrk="1" latinLnBrk="0" hangingPunct="1">
              <a:lnSpc>
                <a:spcPct val="93000"/>
              </a:lnSpc>
              <a:spcBef>
                <a:spcPts val="0"/>
              </a:spcBef>
              <a:spcAft>
                <a:spcPts val="0"/>
              </a:spcAft>
              <a:buFont typeface="Arial" pitchFamily="34" charset="0"/>
              <a:buNone/>
              <a:defRPr lang="fr-FR" sz="3000" b="1" i="1" kern="1200" dirty="0">
                <a:solidFill>
                  <a:schemeClr val="bg2"/>
                </a:solidFill>
                <a:latin typeface="+mn-lt"/>
                <a:ea typeface="+mn-ea"/>
                <a:cs typeface="+mn-cs"/>
              </a:defRPr>
            </a:lvl1pPr>
          </a:lstStyle>
          <a:p>
            <a:r>
              <a:rPr lang="fr-FR" dirty="0"/>
              <a:t>Texte/Chiffre</a:t>
            </a:r>
          </a:p>
        </p:txBody>
      </p:sp>
      <p:sp>
        <p:nvSpPr>
          <p:cNvPr id="21" name="Espace réservé du texte 20">
            <a:extLst>
              <a:ext uri="{FF2B5EF4-FFF2-40B4-BE49-F238E27FC236}">
                <a16:creationId xmlns:a16="http://schemas.microsoft.com/office/drawing/2014/main" id="{039648D8-0ADA-034B-89D9-C0A0E8210F69}"/>
              </a:ext>
            </a:extLst>
          </p:cNvPr>
          <p:cNvSpPr>
            <a:spLocks noGrp="1"/>
          </p:cNvSpPr>
          <p:nvPr>
            <p:ph type="body" sz="quarter" idx="14" hasCustomPrompt="1"/>
          </p:nvPr>
        </p:nvSpPr>
        <p:spPr>
          <a:xfrm>
            <a:off x="9120683" y="2614385"/>
            <a:ext cx="3071317" cy="647073"/>
          </a:xfrm>
          <a:prstGeom prst="rect">
            <a:avLst/>
          </a:prstGeom>
          <a:solidFill>
            <a:schemeClr val="bg2"/>
          </a:solidFill>
        </p:spPr>
        <p:txBody>
          <a:bodyPr wrap="square" lIns="108000" tIns="108000" rIns="360000" bIns="108000">
            <a:spAutoFit/>
          </a:bodyPr>
          <a:lstStyle>
            <a:lvl1pPr marL="0" indent="0">
              <a:lnSpc>
                <a:spcPct val="95000"/>
              </a:lnSpc>
              <a:spcBef>
                <a:spcPts val="0"/>
              </a:spcBef>
              <a:buFontTx/>
              <a:buNone/>
              <a:defRPr sz="1467" b="1">
                <a:solidFill>
                  <a:schemeClr val="bg1"/>
                </a:solidFill>
              </a:defRPr>
            </a:lvl1pPr>
          </a:lstStyle>
          <a:p>
            <a:pPr lvl="0"/>
            <a:r>
              <a:rPr lang="fr-FR" dirty="0"/>
              <a:t>Message sur le nombre de lignes souhaité</a:t>
            </a:r>
          </a:p>
        </p:txBody>
      </p:sp>
      <p:sp>
        <p:nvSpPr>
          <p:cNvPr id="23" name="Espace réservé du texte 22">
            <a:extLst>
              <a:ext uri="{FF2B5EF4-FFF2-40B4-BE49-F238E27FC236}">
                <a16:creationId xmlns:a16="http://schemas.microsoft.com/office/drawing/2014/main" id="{B866EDA9-925E-7048-A118-E6789B2AF41D}"/>
              </a:ext>
            </a:extLst>
          </p:cNvPr>
          <p:cNvSpPr>
            <a:spLocks noGrp="1"/>
          </p:cNvSpPr>
          <p:nvPr>
            <p:ph type="body" sz="quarter" idx="15" hasCustomPrompt="1"/>
          </p:nvPr>
        </p:nvSpPr>
        <p:spPr>
          <a:xfrm>
            <a:off x="810686" y="1440000"/>
            <a:ext cx="7351349" cy="4560000"/>
          </a:xfrm>
          <a:prstGeom prst="rect">
            <a:avLst/>
          </a:prstGeom>
        </p:spPr>
        <p:txBody>
          <a:bodyPr lIns="0" tIns="0" rIns="0" bIns="0"/>
          <a:lstStyle>
            <a:lvl1pPr marL="0" indent="0">
              <a:buFontTx/>
              <a:buNone/>
              <a:defRPr sz="2133" b="1" i="0" baseline="0">
                <a:solidFill>
                  <a:schemeClr val="accent4"/>
                </a:solidFill>
                <a:latin typeface="+mn-lt"/>
              </a:defRPr>
            </a:lvl1pPr>
            <a:lvl2pPr marL="914377" indent="-304792">
              <a:buClr>
                <a:schemeClr val="accent4"/>
              </a:buClr>
              <a:buFont typeface="Wingdings" pitchFamily="2" charset="2"/>
              <a:buChar char="§"/>
              <a:defRPr sz="1800" baseline="0">
                <a:solidFill>
                  <a:schemeClr val="bg2"/>
                </a:solidFill>
                <a:latin typeface="+mn-lt"/>
              </a:defRPr>
            </a:lvl2pPr>
            <a:lvl3pPr marL="1676358" indent="-457189">
              <a:buFont typeface="Arial" panose="020B0604020202020204" pitchFamily="34" charset="0"/>
              <a:buChar char="•"/>
              <a:defRPr sz="1800">
                <a:solidFill>
                  <a:schemeClr val="bg2"/>
                </a:solidFill>
                <a:latin typeface="+mn-lt"/>
              </a:defRPr>
            </a:lvl3pPr>
            <a:lvl4pPr marL="2209745" indent="-380990">
              <a:buClr>
                <a:schemeClr val="tx2"/>
              </a:buClr>
              <a:buFont typeface="Wingdings" pitchFamily="2" charset="2"/>
              <a:buChar char="ü"/>
              <a:defRPr sz="1800">
                <a:solidFill>
                  <a:schemeClr val="bg2"/>
                </a:solidFill>
                <a:latin typeface="+mn-lt"/>
              </a:defRPr>
            </a:lvl4pPr>
            <a:lvl5pPr marL="2438339" indent="0">
              <a:buClr>
                <a:schemeClr val="tx2"/>
              </a:buClr>
              <a:buFontTx/>
              <a:buNone/>
              <a:defRPr sz="1800">
                <a:solidFill>
                  <a:schemeClr val="bg2"/>
                </a:solidFill>
                <a:latin typeface="+mn-lt"/>
              </a:defRPr>
            </a:lvl5pPr>
          </a:lstStyle>
          <a:p>
            <a:pPr lvl="0"/>
            <a:r>
              <a:rPr lang="fr-FR" dirty="0"/>
              <a:t>Cliquez pour insérer du texte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265728880"/>
      </p:ext>
    </p:extLst>
  </p:cSld>
  <p:clrMapOvr>
    <a:masterClrMapping/>
  </p:clrMapOvr>
  <p:extLst>
    <p:ext uri="{DCECCB84-F9BA-43D5-87BE-67443E8EF086}">
      <p15:sldGuideLst xmlns:p15="http://schemas.microsoft.com/office/powerpoint/2012/main">
        <p15:guide id="1" pos="1075">
          <p15:clr>
            <a:srgbClr val="FBAE40"/>
          </p15:clr>
        </p15:guide>
        <p15:guide id="2" orient="horz" pos="409">
          <p15:clr>
            <a:srgbClr val="FBAE40"/>
          </p15:clr>
        </p15:guide>
        <p15:guide id="3" pos="5604">
          <p15:clr>
            <a:srgbClr val="FBAE40"/>
          </p15:clr>
        </p15:guide>
        <p15:guide id="4" pos="5278">
          <p15:clr>
            <a:srgbClr val="FBAE40"/>
          </p15:clr>
        </p15:guide>
        <p15:guide id="5" pos="4910">
          <p15:clr>
            <a:srgbClr val="FBAE40"/>
          </p15:clr>
        </p15:guide>
        <p15:guide id="6" orient="horz" pos="3080">
          <p15:clr>
            <a:srgbClr val="FBAE40"/>
          </p15:clr>
        </p15:guide>
        <p15:guide id="7" pos="383">
          <p15:clr>
            <a:srgbClr val="FBAE40"/>
          </p15:clr>
        </p15:guide>
        <p15:guide id="8" orient="horz" pos="677">
          <p15:clr>
            <a:srgbClr val="FBAE40"/>
          </p15:clr>
        </p15:guide>
        <p15:guide id="9" orient="horz" pos="283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2.png"/><Relationship Id="rId5" Type="http://schemas.openxmlformats.org/officeDocument/2006/relationships/slideLayout" Target="../slideLayouts/slideLayout42.xml"/><Relationship Id="rId10" Type="http://schemas.openxmlformats.org/officeDocument/2006/relationships/image" Target="../media/image1.png"/><Relationship Id="rId4" Type="http://schemas.openxmlformats.org/officeDocument/2006/relationships/slideLayout" Target="../slideLayouts/slideLayout41.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2015547" y="404286"/>
            <a:ext cx="9397520" cy="1113669"/>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1769867" y="2036846"/>
            <a:ext cx="9643200" cy="408962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0" y="6618000"/>
            <a:ext cx="240000" cy="240000"/>
          </a:xfrm>
          <a:prstGeom prst="rect">
            <a:avLst/>
          </a:prstGeom>
        </p:spPr>
        <p:txBody>
          <a:bodyPr vert="horz" lIns="0" tIns="0" rIns="0" bIns="0" rtlCol="0" anchor="ctr" anchorCtr="0">
            <a:noAutofit/>
          </a:bodyPr>
          <a:lstStyle>
            <a:lvl1pPr algn="ctr">
              <a:defRPr sz="133">
                <a:solidFill>
                  <a:schemeClr val="bg1">
                    <a:alpha val="0"/>
                  </a:schemeClr>
                </a:solidFill>
              </a:defRPr>
            </a:lvl1pPr>
          </a:lstStyle>
          <a:p>
            <a:r>
              <a:rPr lang="fr-FR">
                <a:solidFill>
                  <a:srgbClr val="FFFFFF">
                    <a:alpha val="0"/>
                  </a:srgbClr>
                </a:solidFill>
              </a:rPr>
              <a:t>Date</a:t>
            </a:r>
            <a:endParaRPr lang="fr-FR" dirty="0">
              <a:solidFill>
                <a:srgbClr val="FFFFFF">
                  <a:alpha val="0"/>
                </a:srgbClr>
              </a:solidFill>
            </a:endParaRPr>
          </a:p>
        </p:txBody>
      </p:sp>
      <p:sp>
        <p:nvSpPr>
          <p:cNvPr id="6" name="Espace réservé du numéro de diapositive 5"/>
          <p:cNvSpPr>
            <a:spLocks noGrp="1"/>
          </p:cNvSpPr>
          <p:nvPr>
            <p:ph type="sldNum" sz="quarter" idx="4"/>
          </p:nvPr>
        </p:nvSpPr>
        <p:spPr bwMode="gray">
          <a:xfrm>
            <a:off x="11623605" y="6119471"/>
            <a:ext cx="336000" cy="404812"/>
          </a:xfrm>
          <a:prstGeom prst="rect">
            <a:avLst/>
          </a:prstGeom>
        </p:spPr>
        <p:txBody>
          <a:bodyPr vert="horz" lIns="0" tIns="0" rIns="0" bIns="0" rtlCol="0" anchor="b" anchorCtr="0">
            <a:noAutofit/>
          </a:bodyPr>
          <a:lstStyle>
            <a:lvl1pPr algn="l">
              <a:defRPr sz="933" b="1" cap="all" baseline="0">
                <a:solidFill>
                  <a:schemeClr val="bg2"/>
                </a:solidFill>
              </a:defRPr>
            </a:lvl1pPr>
          </a:lstStyle>
          <a:p>
            <a:fld id="{733122C9-A0B9-462F-8757-0847AD287B63}" type="slidenum">
              <a:rPr lang="fr-FR" smtClean="0">
                <a:solidFill>
                  <a:srgbClr val="0C284B"/>
                </a:solidFill>
              </a:rPr>
              <a:pPr/>
              <a:t>‹N°›</a:t>
            </a:fld>
            <a:endParaRPr lang="fr-FR" dirty="0">
              <a:solidFill>
                <a:srgbClr val="0C284B"/>
              </a:solidFill>
            </a:endParaRPr>
          </a:p>
        </p:txBody>
      </p:sp>
      <p:sp>
        <p:nvSpPr>
          <p:cNvPr id="11" name="Rectangle 10"/>
          <p:cNvSpPr/>
          <p:nvPr userDrawn="1"/>
        </p:nvSpPr>
        <p:spPr bwMode="gray">
          <a:xfrm>
            <a:off x="11904133" y="5538000"/>
            <a:ext cx="287867" cy="13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FFFFFF"/>
              </a:solidFill>
            </a:endParaRPr>
          </a:p>
        </p:txBody>
      </p:sp>
      <p:sp>
        <p:nvSpPr>
          <p:cNvPr id="12" name="Rectangle 11"/>
          <p:cNvSpPr/>
          <p:nvPr userDrawn="1"/>
        </p:nvSpPr>
        <p:spPr bwMode="gray">
          <a:xfrm>
            <a:off x="10080443" y="6570000"/>
            <a:ext cx="2111557"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FFFFFF"/>
              </a:solidFill>
            </a:endParaRPr>
          </a:p>
        </p:txBody>
      </p:sp>
      <p:sp>
        <p:nvSpPr>
          <p:cNvPr id="13" name="Rectangle 12"/>
          <p:cNvSpPr/>
          <p:nvPr userDrawn="1"/>
        </p:nvSpPr>
        <p:spPr bwMode="gray">
          <a:xfrm>
            <a:off x="11904000" y="6570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FFFFFF"/>
              </a:solidFill>
            </a:endParaRPr>
          </a:p>
        </p:txBody>
      </p:sp>
      <p:pic>
        <p:nvPicPr>
          <p:cNvPr id="10" name="Image 9"/>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bwMode="gray">
          <a:xfrm>
            <a:off x="200511" y="6300196"/>
            <a:ext cx="384000" cy="384000"/>
          </a:xfrm>
          <a:prstGeom prst="rect">
            <a:avLst/>
          </a:prstGeom>
        </p:spPr>
      </p:pic>
    </p:spTree>
    <p:extLst>
      <p:ext uri="{BB962C8B-B14F-4D97-AF65-F5344CB8AC3E}">
        <p14:creationId xmlns:p14="http://schemas.microsoft.com/office/powerpoint/2010/main" val="23614354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720" r:id="rId10"/>
    <p:sldLayoutId id="2147483721" r:id="rId11"/>
  </p:sldLayoutIdLst>
  <p:hf hdr="0"/>
  <p:txStyles>
    <p:titleStyle>
      <a:lvl1pPr algn="l" defTabSz="1219170" rtl="0" eaLnBrk="1" latinLnBrk="0" hangingPunct="1">
        <a:lnSpc>
          <a:spcPct val="100000"/>
        </a:lnSpc>
        <a:spcBef>
          <a:spcPct val="0"/>
        </a:spcBef>
        <a:buNone/>
        <a:defRPr sz="2000" b="0" kern="1200" cap="all" baseline="0">
          <a:solidFill>
            <a:schemeClr val="bg2"/>
          </a:solidFill>
          <a:latin typeface="+mj-lt"/>
          <a:ea typeface="+mj-ea"/>
          <a:cs typeface="+mj-cs"/>
        </a:defRPr>
      </a:lvl1pPr>
    </p:titleStyle>
    <p:bodyStyle>
      <a:lvl1pPr marL="4233" indent="0" algn="l" defTabSz="1219170" rtl="0" eaLnBrk="1" latinLnBrk="0" hangingPunct="1">
        <a:lnSpc>
          <a:spcPct val="93000"/>
        </a:lnSpc>
        <a:spcBef>
          <a:spcPts val="0"/>
        </a:spcBef>
        <a:spcAft>
          <a:spcPts val="2933"/>
        </a:spcAft>
        <a:buFont typeface="Arial" pitchFamily="34" charset="0"/>
        <a:buNone/>
        <a:defRPr sz="2000" b="1" kern="1200">
          <a:solidFill>
            <a:schemeClr val="tx2"/>
          </a:solidFill>
          <a:latin typeface="+mn-lt"/>
          <a:ea typeface="+mn-ea"/>
          <a:cs typeface="+mn-cs"/>
        </a:defRPr>
      </a:lvl1pPr>
      <a:lvl2pPr marL="239178" indent="-237061" algn="l" defTabSz="1219170" rtl="0" eaLnBrk="1" latinLnBrk="0" hangingPunct="1">
        <a:lnSpc>
          <a:spcPct val="93000"/>
        </a:lnSpc>
        <a:spcBef>
          <a:spcPts val="0"/>
        </a:spcBef>
        <a:buSzPct val="60000"/>
        <a:buFontTx/>
        <a:buBlip>
          <a:blip r:embed="rId14"/>
        </a:buBlip>
        <a:defRPr sz="1800" kern="1200">
          <a:solidFill>
            <a:schemeClr val="tx1"/>
          </a:solidFill>
          <a:latin typeface="+mn-lt"/>
          <a:ea typeface="+mn-ea"/>
          <a:cs typeface="+mn-cs"/>
        </a:defRPr>
      </a:lvl2pPr>
      <a:lvl3pPr marL="234945" indent="0" algn="l" defTabSz="1219170" rtl="0" eaLnBrk="1" latinLnBrk="0" hangingPunct="1">
        <a:lnSpc>
          <a:spcPct val="93000"/>
        </a:lnSpc>
        <a:spcBef>
          <a:spcPts val="0"/>
        </a:spcBef>
        <a:buSzPct val="100000"/>
        <a:buFont typeface="Arial" pitchFamily="34" charset="0"/>
        <a:buNone/>
        <a:defRPr sz="1467" kern="1200">
          <a:solidFill>
            <a:schemeClr val="tx1"/>
          </a:solidFill>
          <a:latin typeface="+mn-lt"/>
          <a:ea typeface="+mn-ea"/>
          <a:cs typeface="+mn-cs"/>
        </a:defRPr>
      </a:lvl3pPr>
      <a:lvl4pPr marL="357708" indent="-122764" algn="l" defTabSz="1219170" rtl="0" eaLnBrk="1" latinLnBrk="0" hangingPunct="1">
        <a:lnSpc>
          <a:spcPct val="93000"/>
        </a:lnSpc>
        <a:spcBef>
          <a:spcPts val="0"/>
        </a:spcBef>
        <a:buSzPct val="60000"/>
        <a:buFontTx/>
        <a:buBlip>
          <a:blip r:embed="rId14"/>
        </a:buBlip>
        <a:defRPr sz="1200" kern="1200">
          <a:solidFill>
            <a:schemeClr val="tx1"/>
          </a:solidFill>
          <a:latin typeface="+mn-lt"/>
          <a:ea typeface="+mn-ea"/>
          <a:cs typeface="+mn-cs"/>
        </a:defRPr>
      </a:lvl4pPr>
      <a:lvl5pPr marL="353475" indent="0" algn="l" defTabSz="1219170" rtl="0" eaLnBrk="1" latinLnBrk="0" hangingPunct="1">
        <a:lnSpc>
          <a:spcPct val="93000"/>
        </a:lnSpc>
        <a:spcBef>
          <a:spcPts val="0"/>
        </a:spcBef>
        <a:buSzPct val="100000"/>
        <a:buFont typeface="Arial" pitchFamily="34" charset="0"/>
        <a:buNone/>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6" name="Espace réservé du numéro de diapositive 5"/>
          <p:cNvSpPr>
            <a:spLocks noGrp="1"/>
          </p:cNvSpPr>
          <p:nvPr>
            <p:ph type="sldNum" sz="quarter" idx="4"/>
          </p:nvPr>
        </p:nvSpPr>
        <p:spPr bwMode="auto">
          <a:xfrm>
            <a:off x="11506384" y="6598856"/>
            <a:ext cx="599017" cy="203067"/>
          </a:xfrm>
          <a:prstGeom prst="rect">
            <a:avLst/>
          </a:prstGeom>
        </p:spPr>
        <p:txBody>
          <a:bodyPr vert="horz" lIns="0" tIns="0" rIns="0" bIns="0" rtlCol="0" anchor="b" anchorCtr="0"/>
          <a:lstStyle>
            <a:lvl1pPr algn="r">
              <a:defRPr sz="933" b="1" i="0">
                <a:solidFill>
                  <a:srgbClr val="115596"/>
                </a:solidFill>
                <a:latin typeface="Arial"/>
              </a:defRPr>
            </a:lvl1pPr>
          </a:lstStyle>
          <a:p>
            <a:pPr>
              <a:defRPr/>
            </a:pPr>
            <a:r>
              <a:rPr lang="fr-FR"/>
              <a:t>P </a:t>
            </a:r>
            <a:fld id="{733122C9-A0B9-462F-8757-0847AD287B63}" type="slidenum">
              <a:rPr lang="fr-FR"/>
              <a:t>‹N°›</a:t>
            </a:fld>
            <a:endParaRPr lang="fr-FR"/>
          </a:p>
        </p:txBody>
      </p:sp>
      <p:sp>
        <p:nvSpPr>
          <p:cNvPr id="7" name="Date Placeholder 3"/>
          <p:cNvSpPr txBox="1"/>
          <p:nvPr userDrawn="1"/>
        </p:nvSpPr>
        <p:spPr bwMode="auto">
          <a:xfrm>
            <a:off x="5438455" y="6471279"/>
            <a:ext cx="5178176" cy="412836"/>
          </a:xfrm>
          <a:prstGeom prst="rect">
            <a:avLst/>
          </a:prstGeom>
          <a:noFill/>
          <a:effectLst>
            <a:outerShdw blurRad="63500" sx="102000" sy="102000" algn="ctr" rotWithShape="0">
              <a:prstClr val="black">
                <a:alpha val="40000"/>
              </a:prstClr>
            </a:outerShdw>
          </a:effectLst>
        </p:spPr>
        <p:txBody>
          <a:bodyPr vert="horz" lIns="121920" tIns="60960" rIns="121920" bIns="60960" rtlCol="0" anchor="ctr"/>
          <a:lstStyle>
            <a:defPPr>
              <a:defRPr lang="fr-FR"/>
            </a:defPPr>
            <a:lvl1pPr marL="0" algn="l" defTabSz="914400">
              <a:defRPr sz="1200">
                <a:solidFill>
                  <a:schemeClr val="tx1">
                    <a:tint val="75000"/>
                  </a:schemeClr>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lgn="ctr">
              <a:defRPr/>
            </a:pPr>
            <a:r>
              <a:rPr lang="fr-FR" sz="1467" spc="0">
                <a:solidFill>
                  <a:srgbClr val="3978BC"/>
                </a:solidFill>
              </a:rPr>
              <a:t>Journées des DU &amp; DIROSU de l’INSU 2023</a:t>
            </a:r>
            <a:endParaRPr lang="en-US" sz="1467" spc="0">
              <a:solidFill>
                <a:srgbClr val="3978BC"/>
              </a:solidFill>
            </a:endParaRPr>
          </a:p>
        </p:txBody>
      </p:sp>
    </p:spTree>
    <p:extLst>
      <p:ext uri="{BB962C8B-B14F-4D97-AF65-F5344CB8AC3E}">
        <p14:creationId xmlns:p14="http://schemas.microsoft.com/office/powerpoint/2010/main" val="1596776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hdr="0" dt="0"/>
  <p:txStyles>
    <p:titleStyle>
      <a:lvl1pPr algn="l" defTabSz="1219170">
        <a:lnSpc>
          <a:spcPct val="90000"/>
        </a:lnSpc>
        <a:spcBef>
          <a:spcPts val="0"/>
        </a:spcBef>
        <a:buNone/>
        <a:defRPr sz="5867" b="1" i="0">
          <a:solidFill>
            <a:schemeClr val="tx1"/>
          </a:solidFill>
          <a:latin typeface="Arial Black"/>
          <a:ea typeface="+mj-ea"/>
          <a:cs typeface="+mj-cs"/>
        </a:defRPr>
      </a:lvl1pPr>
    </p:titleStyle>
    <p:bodyStyle>
      <a:lvl1pPr marL="304792" indent="-304792" algn="l" defTabSz="1219170">
        <a:lnSpc>
          <a:spcPct val="90000"/>
        </a:lnSpc>
        <a:spcBef>
          <a:spcPts val="1333"/>
        </a:spcBef>
        <a:buClr>
          <a:schemeClr val="tx2"/>
        </a:buClr>
        <a:buFont typeface="Arial"/>
        <a:buChar char="•"/>
        <a:defRPr sz="3733" b="0" i="0">
          <a:solidFill>
            <a:schemeClr val="tx1"/>
          </a:solidFill>
          <a:latin typeface="Arial"/>
          <a:ea typeface="+mn-ea"/>
          <a:cs typeface="+mn-cs"/>
        </a:defRPr>
      </a:lvl1pPr>
      <a:lvl2pPr marL="914377" indent="-304792" algn="l" defTabSz="1219170">
        <a:lnSpc>
          <a:spcPct val="90000"/>
        </a:lnSpc>
        <a:spcBef>
          <a:spcPts val="667"/>
        </a:spcBef>
        <a:buClr>
          <a:schemeClr val="tx2"/>
        </a:buClr>
        <a:buFont typeface="Arial"/>
        <a:buChar char="•"/>
        <a:defRPr sz="3200" b="0" i="0">
          <a:solidFill>
            <a:schemeClr val="tx1"/>
          </a:solidFill>
          <a:latin typeface="Arial"/>
          <a:ea typeface="+mn-ea"/>
          <a:cs typeface="+mn-cs"/>
        </a:defRPr>
      </a:lvl2pPr>
      <a:lvl3pPr marL="1676358" indent="-457189" algn="l" defTabSz="1219170">
        <a:lnSpc>
          <a:spcPct val="90000"/>
        </a:lnSpc>
        <a:spcBef>
          <a:spcPts val="667"/>
        </a:spcBef>
        <a:buClr>
          <a:schemeClr val="tx2"/>
        </a:buClr>
        <a:buFont typeface="Arial"/>
        <a:buChar char="•"/>
        <a:defRPr sz="2667" b="0" i="0">
          <a:solidFill>
            <a:schemeClr val="tx1"/>
          </a:solidFill>
          <a:latin typeface="Arial"/>
          <a:ea typeface="+mn-ea"/>
          <a:cs typeface="+mn-cs"/>
        </a:defRPr>
      </a:lvl3pPr>
      <a:lvl4pPr marL="1828754" indent="0" algn="l" defTabSz="1219170">
        <a:lnSpc>
          <a:spcPct val="90000"/>
        </a:lnSpc>
        <a:spcBef>
          <a:spcPts val="667"/>
        </a:spcBef>
        <a:buFont typeface="Arial"/>
        <a:buNone/>
        <a:defRPr sz="2400" b="0" i="0">
          <a:solidFill>
            <a:schemeClr val="tx1"/>
          </a:solidFill>
          <a:latin typeface="Arial"/>
          <a:ea typeface="+mn-ea"/>
          <a:cs typeface="+mn-cs"/>
        </a:defRPr>
      </a:lvl4pPr>
      <a:lvl5pPr marL="2438339" indent="0" algn="l" defTabSz="1219170">
        <a:lnSpc>
          <a:spcPct val="90000"/>
        </a:lnSpc>
        <a:spcBef>
          <a:spcPts val="667"/>
        </a:spcBef>
        <a:buFont typeface="Arial"/>
        <a:buNone/>
        <a:defRPr sz="2400" b="0" i="0">
          <a:solidFill>
            <a:schemeClr val="tx1"/>
          </a:solidFill>
          <a:latin typeface="Arial"/>
          <a:ea typeface="+mn-ea"/>
          <a:cs typeface="+mn-cs"/>
        </a:defRPr>
      </a:lvl5pPr>
      <a:lvl6pPr marL="3352716" indent="-304792" algn="l" defTabSz="1219170">
        <a:lnSpc>
          <a:spcPct val="90000"/>
        </a:lnSpc>
        <a:spcBef>
          <a:spcPts val="667"/>
        </a:spcBef>
        <a:buFont typeface="Arial"/>
        <a:buChar char="•"/>
        <a:defRPr sz="2400">
          <a:solidFill>
            <a:schemeClr val="tx1"/>
          </a:solidFill>
          <a:latin typeface="+mn-lt"/>
          <a:ea typeface="+mn-ea"/>
          <a:cs typeface="+mn-cs"/>
        </a:defRPr>
      </a:lvl6pPr>
      <a:lvl7pPr marL="3962301" indent="-304792" algn="l" defTabSz="1219170">
        <a:lnSpc>
          <a:spcPct val="90000"/>
        </a:lnSpc>
        <a:spcBef>
          <a:spcPts val="667"/>
        </a:spcBef>
        <a:buFont typeface="Arial"/>
        <a:buChar char="•"/>
        <a:defRPr sz="2400">
          <a:solidFill>
            <a:schemeClr val="tx1"/>
          </a:solidFill>
          <a:latin typeface="+mn-lt"/>
          <a:ea typeface="+mn-ea"/>
          <a:cs typeface="+mn-cs"/>
        </a:defRPr>
      </a:lvl7pPr>
      <a:lvl8pPr marL="4571886" indent="-304792" algn="l" defTabSz="1219170">
        <a:lnSpc>
          <a:spcPct val="90000"/>
        </a:lnSpc>
        <a:spcBef>
          <a:spcPts val="667"/>
        </a:spcBef>
        <a:buFont typeface="Arial"/>
        <a:buChar char="•"/>
        <a:defRPr sz="2400">
          <a:solidFill>
            <a:schemeClr val="tx1"/>
          </a:solidFill>
          <a:latin typeface="+mn-lt"/>
          <a:ea typeface="+mn-ea"/>
          <a:cs typeface="+mn-cs"/>
        </a:defRPr>
      </a:lvl8pPr>
      <a:lvl9pPr marL="5181470" indent="-304792" algn="l" defTabSz="1219170">
        <a:lnSpc>
          <a:spcPct val="90000"/>
        </a:lnSpc>
        <a:spcBef>
          <a:spcPts val="667"/>
        </a:spcBef>
        <a:buFont typeface="Arial"/>
        <a:buChar char="•"/>
        <a:defRPr sz="2400">
          <a:solidFill>
            <a:schemeClr val="tx1"/>
          </a:solidFill>
          <a:latin typeface="+mn-lt"/>
          <a:ea typeface="+mn-ea"/>
          <a:cs typeface="+mn-cs"/>
        </a:defRPr>
      </a:lvl9pPr>
    </p:bodyStyle>
    <p:otherStyle>
      <a:defPPr>
        <a:defRPr lang="fr-FR"/>
      </a:defPPr>
      <a:lvl1pPr marL="0" algn="l" defTabSz="1219170">
        <a:defRPr sz="2400">
          <a:solidFill>
            <a:schemeClr val="tx1"/>
          </a:solidFill>
          <a:latin typeface="+mn-lt"/>
          <a:ea typeface="+mn-ea"/>
          <a:cs typeface="+mn-cs"/>
        </a:defRPr>
      </a:lvl1pPr>
      <a:lvl2pPr marL="609585" algn="l" defTabSz="1219170">
        <a:defRPr sz="2400">
          <a:solidFill>
            <a:schemeClr val="tx1"/>
          </a:solidFill>
          <a:latin typeface="+mn-lt"/>
          <a:ea typeface="+mn-ea"/>
          <a:cs typeface="+mn-cs"/>
        </a:defRPr>
      </a:lvl2pPr>
      <a:lvl3pPr marL="1219170" algn="l" defTabSz="1219170">
        <a:defRPr sz="2400">
          <a:solidFill>
            <a:schemeClr val="tx1"/>
          </a:solidFill>
          <a:latin typeface="+mn-lt"/>
          <a:ea typeface="+mn-ea"/>
          <a:cs typeface="+mn-cs"/>
        </a:defRPr>
      </a:lvl3pPr>
      <a:lvl4pPr marL="1828754" algn="l" defTabSz="1219170">
        <a:defRPr sz="2400">
          <a:solidFill>
            <a:schemeClr val="tx1"/>
          </a:solidFill>
          <a:latin typeface="+mn-lt"/>
          <a:ea typeface="+mn-ea"/>
          <a:cs typeface="+mn-cs"/>
        </a:defRPr>
      </a:lvl4pPr>
      <a:lvl5pPr marL="2438339" algn="l" defTabSz="1219170">
        <a:defRPr sz="2400">
          <a:solidFill>
            <a:schemeClr val="tx1"/>
          </a:solidFill>
          <a:latin typeface="+mn-lt"/>
          <a:ea typeface="+mn-ea"/>
          <a:cs typeface="+mn-cs"/>
        </a:defRPr>
      </a:lvl5pPr>
      <a:lvl6pPr marL="3047924" algn="l" defTabSz="1219170">
        <a:defRPr sz="2400">
          <a:solidFill>
            <a:schemeClr val="tx1"/>
          </a:solidFill>
          <a:latin typeface="+mn-lt"/>
          <a:ea typeface="+mn-ea"/>
          <a:cs typeface="+mn-cs"/>
        </a:defRPr>
      </a:lvl6pPr>
      <a:lvl7pPr marL="3657509" algn="l" defTabSz="1219170">
        <a:defRPr sz="2400">
          <a:solidFill>
            <a:schemeClr val="tx1"/>
          </a:solidFill>
          <a:latin typeface="+mn-lt"/>
          <a:ea typeface="+mn-ea"/>
          <a:cs typeface="+mn-cs"/>
        </a:defRPr>
      </a:lvl7pPr>
      <a:lvl8pPr marL="4267093" algn="l" defTabSz="1219170">
        <a:defRPr sz="2400">
          <a:solidFill>
            <a:schemeClr val="tx1"/>
          </a:solidFill>
          <a:latin typeface="+mn-lt"/>
          <a:ea typeface="+mn-ea"/>
          <a:cs typeface="+mn-cs"/>
        </a:defRPr>
      </a:lvl8pPr>
      <a:lvl9pPr marL="4876678" algn="l" defTabSz="1219170">
        <a:defRPr sz="24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bwMode="gray">
          <a:xfrm>
            <a:off x="2015547" y="404286"/>
            <a:ext cx="9397520" cy="1113669"/>
          </a:xfrm>
          <a:prstGeom prst="rect">
            <a:avLst/>
          </a:prstGeom>
        </p:spPr>
        <p:txBody>
          <a:bodyPr vert="horz" lIns="0" tIns="0" rIns="0" bIns="0" rtlCol="0" anchor="b" anchorCtr="0">
            <a:noAutofit/>
          </a:bodyPr>
          <a:lstStyle/>
          <a:p>
            <a:r>
              <a:rPr lang="fr-FR" noProof="0" dirty="0"/>
              <a:t>Titre</a:t>
            </a:r>
          </a:p>
        </p:txBody>
      </p:sp>
      <p:sp>
        <p:nvSpPr>
          <p:cNvPr id="3" name="Espace réservé du texte 2"/>
          <p:cNvSpPr>
            <a:spLocks noGrp="1"/>
          </p:cNvSpPr>
          <p:nvPr>
            <p:ph type="body" idx="1"/>
          </p:nvPr>
        </p:nvSpPr>
        <p:spPr bwMode="gray">
          <a:xfrm>
            <a:off x="1769867" y="2036846"/>
            <a:ext cx="9643200" cy="4089620"/>
          </a:xfrm>
          <a:prstGeom prst="rect">
            <a:avLst/>
          </a:prstGeom>
        </p:spPr>
        <p:txBody>
          <a:bodyPr vert="horz" lIns="0" tIns="0" rIns="0" bIns="0" rtlCol="0" anchor="t" anchorCtr="0">
            <a:noAutofit/>
          </a:body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4" name="Espace réservé de la date 3"/>
          <p:cNvSpPr>
            <a:spLocks noGrp="1"/>
          </p:cNvSpPr>
          <p:nvPr>
            <p:ph type="dt" sz="half" idx="2"/>
          </p:nvPr>
        </p:nvSpPr>
        <p:spPr bwMode="gray">
          <a:xfrm>
            <a:off x="0" y="6618000"/>
            <a:ext cx="240000" cy="240000"/>
          </a:xfrm>
          <a:prstGeom prst="rect">
            <a:avLst/>
          </a:prstGeom>
        </p:spPr>
        <p:txBody>
          <a:bodyPr vert="horz" lIns="0" tIns="0" rIns="0" bIns="0" rtlCol="0" anchor="ctr" anchorCtr="0">
            <a:noAutofit/>
          </a:bodyPr>
          <a:lstStyle>
            <a:lvl1pPr algn="ctr">
              <a:defRPr sz="133">
                <a:solidFill>
                  <a:schemeClr val="bg1">
                    <a:alpha val="0"/>
                  </a:schemeClr>
                </a:solidFill>
              </a:defRPr>
            </a:lvl1pPr>
          </a:lstStyle>
          <a:p>
            <a:r>
              <a:rPr lang="fr-FR">
                <a:solidFill>
                  <a:srgbClr val="FFFFFF">
                    <a:alpha val="0"/>
                  </a:srgbClr>
                </a:solidFill>
              </a:rPr>
              <a:t>Date</a:t>
            </a:r>
            <a:endParaRPr lang="fr-FR" dirty="0">
              <a:solidFill>
                <a:srgbClr val="FFFFFF">
                  <a:alpha val="0"/>
                </a:srgbClr>
              </a:solidFill>
            </a:endParaRPr>
          </a:p>
        </p:txBody>
      </p:sp>
      <p:sp>
        <p:nvSpPr>
          <p:cNvPr id="5" name="Espace réservé du pied de page 4"/>
          <p:cNvSpPr>
            <a:spLocks noGrp="1"/>
          </p:cNvSpPr>
          <p:nvPr>
            <p:ph type="ftr" sz="quarter" idx="3"/>
          </p:nvPr>
        </p:nvSpPr>
        <p:spPr bwMode="gray">
          <a:xfrm>
            <a:off x="1769867" y="6119471"/>
            <a:ext cx="9643200" cy="404813"/>
          </a:xfrm>
          <a:prstGeom prst="rect">
            <a:avLst/>
          </a:prstGeom>
        </p:spPr>
        <p:txBody>
          <a:bodyPr vert="horz" lIns="0" tIns="0" rIns="0" bIns="0" rtlCol="0" anchor="b" anchorCtr="0">
            <a:noAutofit/>
          </a:bodyPr>
          <a:lstStyle>
            <a:lvl1pPr algn="ctr">
              <a:defRPr sz="933" b="1" cap="all" baseline="0">
                <a:solidFill>
                  <a:schemeClr val="bg2"/>
                </a:solidFill>
              </a:defRPr>
            </a:lvl1pPr>
          </a:lstStyle>
          <a:p>
            <a:pPr algn="r"/>
            <a:r>
              <a:rPr lang="fr-FR" dirty="0">
                <a:solidFill>
                  <a:srgbClr val="0C284B"/>
                </a:solidFill>
              </a:rPr>
              <a:t>INSU</a:t>
            </a:r>
          </a:p>
        </p:txBody>
      </p:sp>
      <p:sp>
        <p:nvSpPr>
          <p:cNvPr id="6" name="Espace réservé du numéro de diapositive 5"/>
          <p:cNvSpPr>
            <a:spLocks noGrp="1"/>
          </p:cNvSpPr>
          <p:nvPr>
            <p:ph type="sldNum" sz="quarter" idx="4"/>
          </p:nvPr>
        </p:nvSpPr>
        <p:spPr bwMode="gray">
          <a:xfrm>
            <a:off x="11623605" y="6119471"/>
            <a:ext cx="336000" cy="404812"/>
          </a:xfrm>
          <a:prstGeom prst="rect">
            <a:avLst/>
          </a:prstGeom>
        </p:spPr>
        <p:txBody>
          <a:bodyPr vert="horz" lIns="0" tIns="0" rIns="0" bIns="0" rtlCol="0" anchor="b" anchorCtr="0">
            <a:noAutofit/>
          </a:bodyPr>
          <a:lstStyle>
            <a:lvl1pPr algn="l">
              <a:defRPr sz="933" b="1" cap="all" baseline="0">
                <a:solidFill>
                  <a:schemeClr val="bg2"/>
                </a:solidFill>
              </a:defRPr>
            </a:lvl1pPr>
          </a:lstStyle>
          <a:p>
            <a:r>
              <a:rPr lang="fr-FR" dirty="0">
                <a:solidFill>
                  <a:srgbClr val="0C284B"/>
                </a:solidFill>
              </a:rPr>
              <a:t>P </a:t>
            </a:r>
            <a:fld id="{733122C9-A0B9-462F-8757-0847AD287B63}" type="slidenum">
              <a:rPr lang="fr-FR" smtClean="0">
                <a:solidFill>
                  <a:srgbClr val="0C284B"/>
                </a:solidFill>
              </a:rPr>
              <a:pPr/>
              <a:t>‹N°›</a:t>
            </a:fld>
            <a:endParaRPr lang="fr-FR" dirty="0">
              <a:solidFill>
                <a:srgbClr val="0C284B"/>
              </a:solidFill>
            </a:endParaRPr>
          </a:p>
        </p:txBody>
      </p:sp>
      <p:sp>
        <p:nvSpPr>
          <p:cNvPr id="11" name="Rectangle 10"/>
          <p:cNvSpPr/>
          <p:nvPr userDrawn="1"/>
        </p:nvSpPr>
        <p:spPr bwMode="gray">
          <a:xfrm>
            <a:off x="11904133" y="5538000"/>
            <a:ext cx="287867" cy="132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FFFFFF"/>
              </a:solidFill>
            </a:endParaRPr>
          </a:p>
        </p:txBody>
      </p:sp>
      <p:sp>
        <p:nvSpPr>
          <p:cNvPr id="12" name="Rectangle 11"/>
          <p:cNvSpPr/>
          <p:nvPr userDrawn="1"/>
        </p:nvSpPr>
        <p:spPr bwMode="gray">
          <a:xfrm>
            <a:off x="10080443" y="6570000"/>
            <a:ext cx="2111557"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FFFFFF"/>
              </a:solidFill>
            </a:endParaRPr>
          </a:p>
        </p:txBody>
      </p:sp>
      <p:sp>
        <p:nvSpPr>
          <p:cNvPr id="13" name="Rectangle 12"/>
          <p:cNvSpPr/>
          <p:nvPr userDrawn="1"/>
        </p:nvSpPr>
        <p:spPr bwMode="gray">
          <a:xfrm>
            <a:off x="11904000" y="6570000"/>
            <a:ext cx="288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solidFill>
                <a:srgbClr val="FFFFFF"/>
              </a:solidFill>
            </a:endParaRPr>
          </a:p>
        </p:txBody>
      </p:sp>
      <p:pic>
        <p:nvPicPr>
          <p:cNvPr id="10" name="Imag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bwMode="gray">
          <a:xfrm>
            <a:off x="200511" y="6300196"/>
            <a:ext cx="384000" cy="384000"/>
          </a:xfrm>
          <a:prstGeom prst="rect">
            <a:avLst/>
          </a:prstGeom>
        </p:spPr>
      </p:pic>
    </p:spTree>
    <p:extLst>
      <p:ext uri="{BB962C8B-B14F-4D97-AF65-F5344CB8AC3E}">
        <p14:creationId xmlns:p14="http://schemas.microsoft.com/office/powerpoint/2010/main" val="9154783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2" r:id="rId8"/>
  </p:sldLayoutIdLst>
  <p:hf hdr="0"/>
  <p:txStyles>
    <p:titleStyle>
      <a:lvl1pPr algn="l" defTabSz="1219170" rtl="0" eaLnBrk="1" latinLnBrk="0" hangingPunct="1">
        <a:lnSpc>
          <a:spcPct val="100000"/>
        </a:lnSpc>
        <a:spcBef>
          <a:spcPct val="0"/>
        </a:spcBef>
        <a:buNone/>
        <a:defRPr sz="2000" b="0" kern="1200" cap="all" baseline="0">
          <a:solidFill>
            <a:schemeClr val="bg2"/>
          </a:solidFill>
          <a:latin typeface="+mj-lt"/>
          <a:ea typeface="+mj-ea"/>
          <a:cs typeface="+mj-cs"/>
        </a:defRPr>
      </a:lvl1pPr>
    </p:titleStyle>
    <p:bodyStyle>
      <a:lvl1pPr marL="4233" indent="0" algn="l" defTabSz="1219170" rtl="0" eaLnBrk="1" latinLnBrk="0" hangingPunct="1">
        <a:lnSpc>
          <a:spcPct val="93000"/>
        </a:lnSpc>
        <a:spcBef>
          <a:spcPts val="0"/>
        </a:spcBef>
        <a:spcAft>
          <a:spcPts val="2933"/>
        </a:spcAft>
        <a:buFont typeface="Arial" pitchFamily="34" charset="0"/>
        <a:buNone/>
        <a:defRPr sz="2000" b="1" kern="1200">
          <a:solidFill>
            <a:schemeClr val="tx2"/>
          </a:solidFill>
          <a:latin typeface="+mn-lt"/>
          <a:ea typeface="+mn-ea"/>
          <a:cs typeface="+mn-cs"/>
        </a:defRPr>
      </a:lvl1pPr>
      <a:lvl2pPr marL="239178" indent="-237061" algn="l" defTabSz="1219170" rtl="0" eaLnBrk="1" latinLnBrk="0" hangingPunct="1">
        <a:lnSpc>
          <a:spcPct val="93000"/>
        </a:lnSpc>
        <a:spcBef>
          <a:spcPts val="0"/>
        </a:spcBef>
        <a:buSzPct val="60000"/>
        <a:buFontTx/>
        <a:buBlip>
          <a:blip r:embed="rId11"/>
        </a:buBlip>
        <a:defRPr sz="1800" kern="1200">
          <a:solidFill>
            <a:schemeClr val="tx1"/>
          </a:solidFill>
          <a:latin typeface="+mn-lt"/>
          <a:ea typeface="+mn-ea"/>
          <a:cs typeface="+mn-cs"/>
        </a:defRPr>
      </a:lvl2pPr>
      <a:lvl3pPr marL="234945" indent="0" algn="l" defTabSz="1219170" rtl="0" eaLnBrk="1" latinLnBrk="0" hangingPunct="1">
        <a:lnSpc>
          <a:spcPct val="93000"/>
        </a:lnSpc>
        <a:spcBef>
          <a:spcPts val="0"/>
        </a:spcBef>
        <a:buSzPct val="100000"/>
        <a:buFont typeface="Arial" pitchFamily="34" charset="0"/>
        <a:buNone/>
        <a:defRPr sz="1467" kern="1200">
          <a:solidFill>
            <a:schemeClr val="tx1"/>
          </a:solidFill>
          <a:latin typeface="+mn-lt"/>
          <a:ea typeface="+mn-ea"/>
          <a:cs typeface="+mn-cs"/>
        </a:defRPr>
      </a:lvl3pPr>
      <a:lvl4pPr marL="357708" indent="-122764" algn="l" defTabSz="1219170" rtl="0" eaLnBrk="1" latinLnBrk="0" hangingPunct="1">
        <a:lnSpc>
          <a:spcPct val="93000"/>
        </a:lnSpc>
        <a:spcBef>
          <a:spcPts val="0"/>
        </a:spcBef>
        <a:buSzPct val="60000"/>
        <a:buFontTx/>
        <a:buBlip>
          <a:blip r:embed="rId11"/>
        </a:buBlip>
        <a:defRPr sz="1200" kern="1200">
          <a:solidFill>
            <a:schemeClr val="tx1"/>
          </a:solidFill>
          <a:latin typeface="+mn-lt"/>
          <a:ea typeface="+mn-ea"/>
          <a:cs typeface="+mn-cs"/>
        </a:defRPr>
      </a:lvl4pPr>
      <a:lvl5pPr marL="353475" indent="0" algn="l" defTabSz="1219170" rtl="0" eaLnBrk="1" latinLnBrk="0" hangingPunct="1">
        <a:lnSpc>
          <a:spcPct val="93000"/>
        </a:lnSpc>
        <a:spcBef>
          <a:spcPts val="0"/>
        </a:spcBef>
        <a:buSzPct val="100000"/>
        <a:buFont typeface="Arial" pitchFamily="34" charset="0"/>
        <a:buNone/>
        <a:defRPr sz="12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2.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20.emf"/><Relationship Id="rId13" Type="http://schemas.openxmlformats.org/officeDocument/2006/relationships/image" Target="../media/image25.png"/><Relationship Id="rId18" Type="http://schemas.openxmlformats.org/officeDocument/2006/relationships/hyperlink" Target="https://programmes.insu.cnrs.fr/" TargetMode="External"/><Relationship Id="rId3" Type="http://schemas.openxmlformats.org/officeDocument/2006/relationships/image" Target="../media/image15.emf"/><Relationship Id="rId7" Type="http://schemas.openxmlformats.org/officeDocument/2006/relationships/image" Target="../media/image19.emf"/><Relationship Id="rId12" Type="http://schemas.openxmlformats.org/officeDocument/2006/relationships/image" Target="../media/image24.jpeg"/><Relationship Id="rId17" Type="http://schemas.openxmlformats.org/officeDocument/2006/relationships/image" Target="../media/image29.png"/><Relationship Id="rId2" Type="http://schemas.openxmlformats.org/officeDocument/2006/relationships/image" Target="../media/image14.jpg"/><Relationship Id="rId16" Type="http://schemas.openxmlformats.org/officeDocument/2006/relationships/image" Target="../media/image28.png"/><Relationship Id="rId20" Type="http://schemas.openxmlformats.org/officeDocument/2006/relationships/image" Target="../media/image31.jpeg"/><Relationship Id="rId1" Type="http://schemas.openxmlformats.org/officeDocument/2006/relationships/slideLayout" Target="../slideLayouts/slideLayout24.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emf"/><Relationship Id="rId15" Type="http://schemas.openxmlformats.org/officeDocument/2006/relationships/image" Target="../media/image27.jpeg"/><Relationship Id="rId10" Type="http://schemas.openxmlformats.org/officeDocument/2006/relationships/image" Target="../media/image22.jpeg"/><Relationship Id="rId19" Type="http://schemas.openxmlformats.org/officeDocument/2006/relationships/image" Target="../media/image30.jpg"/><Relationship Id="rId4" Type="http://schemas.openxmlformats.org/officeDocument/2006/relationships/image" Target="../media/image16.emf"/><Relationship Id="rId9" Type="http://schemas.openxmlformats.org/officeDocument/2006/relationships/image" Target="../media/image21.png"/><Relationship Id="rId14" Type="http://schemas.openxmlformats.org/officeDocument/2006/relationships/image" Target="../media/image2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hyperlink" Target="https://prospective-aa.sciencesconf.org/resource/page/id/2" TargetMode="External"/><Relationship Id="rId2" Type="http://schemas.openxmlformats.org/officeDocument/2006/relationships/hyperlink" Target="https://prospective-aa.sciencesconf.org/" TargetMode="Externa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 r="2"/>
          <a:stretch>
            <a:fillRect/>
          </a:stretch>
        </p:blipFill>
        <p:spPr bwMode="gray">
          <a:xfrm>
            <a:off x="1" y="2249371"/>
            <a:ext cx="12190193" cy="4608629"/>
          </a:xfrm>
        </p:spPr>
      </p:pic>
      <p:sp>
        <p:nvSpPr>
          <p:cNvPr id="4" name="Titre 3"/>
          <p:cNvSpPr>
            <a:spLocks noGrp="1"/>
          </p:cNvSpPr>
          <p:nvPr>
            <p:ph type="title"/>
          </p:nvPr>
        </p:nvSpPr>
        <p:spPr bwMode="gray">
          <a:xfrm>
            <a:off x="2267685" y="-454597"/>
            <a:ext cx="9480629" cy="1234629"/>
          </a:xfrm>
        </p:spPr>
        <p:txBody>
          <a:bodyPr/>
          <a:lstStyle/>
          <a:p>
            <a:pPr lvl="0"/>
            <a:r>
              <a:rPr lang="fr-FR" sz="2800" dirty="0">
                <a:solidFill>
                  <a:srgbClr val="115596"/>
                </a:solidFill>
              </a:rPr>
              <a:t>Nouvelles de l’INSU et du CNRS</a:t>
            </a: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t="-695" b="62321"/>
          <a:stretch/>
        </p:blipFill>
        <p:spPr>
          <a:xfrm>
            <a:off x="-1" y="2150225"/>
            <a:ext cx="12190193" cy="4707776"/>
          </a:xfrm>
          <a:prstGeom prst="rect">
            <a:avLst/>
          </a:prstGeom>
        </p:spPr>
      </p:pic>
      <p:sp>
        <p:nvSpPr>
          <p:cNvPr id="5" name="Sous-titre 4"/>
          <p:cNvSpPr>
            <a:spLocks noGrp="1"/>
          </p:cNvSpPr>
          <p:nvPr>
            <p:ph type="subTitle" idx="1"/>
          </p:nvPr>
        </p:nvSpPr>
        <p:spPr bwMode="gray">
          <a:xfrm>
            <a:off x="2280000" y="966441"/>
            <a:ext cx="4728000" cy="5891560"/>
          </a:xfrm>
          <a:solidFill>
            <a:srgbClr val="D9569B">
              <a:alpha val="50000"/>
            </a:srgbClr>
          </a:solidFill>
        </p:spPr>
        <p:txBody>
          <a:bodyPr/>
          <a:lstStyle/>
          <a:p>
            <a:pPr lvl="1">
              <a:lnSpc>
                <a:spcPct val="100000"/>
              </a:lnSpc>
              <a:spcBef>
                <a:spcPts val="0"/>
              </a:spcBef>
            </a:pPr>
            <a:r>
              <a:rPr lang="fr-FR" dirty="0"/>
              <a:t>Martin GIARD</a:t>
            </a:r>
          </a:p>
          <a:p>
            <a:pPr lvl="1">
              <a:lnSpc>
                <a:spcPct val="100000"/>
              </a:lnSpc>
              <a:spcBef>
                <a:spcPts val="0"/>
              </a:spcBef>
            </a:pPr>
            <a:r>
              <a:rPr lang="fr-FR" dirty="0"/>
              <a:t>21 novembre 2023</a:t>
            </a:r>
          </a:p>
          <a:p>
            <a:pPr lvl="1">
              <a:lnSpc>
                <a:spcPct val="100000"/>
              </a:lnSpc>
              <a:spcBef>
                <a:spcPts val="0"/>
              </a:spcBef>
            </a:pPr>
            <a:endParaRPr lang="fr-FR" dirty="0"/>
          </a:p>
          <a:p>
            <a:pPr lvl="1">
              <a:lnSpc>
                <a:spcPct val="100000"/>
              </a:lnSpc>
              <a:spcBef>
                <a:spcPts val="0"/>
              </a:spcBef>
            </a:pPr>
            <a:r>
              <a:rPr lang="fr-FR" dirty="0"/>
              <a:t>AURELIE MACHAUDON</a:t>
            </a:r>
          </a:p>
          <a:p>
            <a:pPr lvl="1">
              <a:lnSpc>
                <a:spcPct val="100000"/>
              </a:lnSpc>
              <a:spcBef>
                <a:spcPts val="0"/>
              </a:spcBef>
            </a:pPr>
            <a:r>
              <a:rPr lang="fr-FR" dirty="0"/>
              <a:t>08 JANVIER 2024</a:t>
            </a:r>
          </a:p>
          <a:p>
            <a:pPr lvl="0"/>
            <a:endParaRPr lang="fr-FR" sz="950" b="1" dirty="0">
              <a:solidFill>
                <a:srgbClr val="FFFFFF"/>
              </a:solidFill>
            </a:endParaRPr>
          </a:p>
          <a:p>
            <a:pPr lvl="1">
              <a:lnSpc>
                <a:spcPct val="100000"/>
              </a:lnSpc>
              <a:spcBef>
                <a:spcPts val="0"/>
              </a:spcBef>
            </a:pPr>
            <a:endParaRPr lang="fr-FR" dirty="0"/>
          </a:p>
        </p:txBody>
      </p:sp>
      <p:sp>
        <p:nvSpPr>
          <p:cNvPr id="3" name="ZoneTexte 2"/>
          <p:cNvSpPr txBox="1"/>
          <p:nvPr/>
        </p:nvSpPr>
        <p:spPr>
          <a:xfrm>
            <a:off x="1189465" y="966440"/>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Espace réservé du texte 5"/>
          <p:cNvSpPr txBox="1">
            <a:spLocks/>
          </p:cNvSpPr>
          <p:nvPr/>
        </p:nvSpPr>
        <p:spPr bwMode="gray">
          <a:xfrm>
            <a:off x="2495600" y="6369844"/>
            <a:ext cx="3233795" cy="325438"/>
          </a:xfrm>
          <a:prstGeom prst="rect">
            <a:avLst/>
          </a:prstGeom>
        </p:spPr>
        <p:txBody>
          <a:bodyPr vert="horz" lIns="0" tIns="0" rIns="0" bIns="0" rtlCol="0" anchor="b" anchorCtr="0">
            <a:noAutofit/>
          </a:bodyPr>
          <a:lstStyle>
            <a:lvl1pPr marL="3175" indent="0" algn="l" defTabSz="914400" rtl="0" eaLnBrk="1" latinLnBrk="0" hangingPunct="1">
              <a:lnSpc>
                <a:spcPct val="93000"/>
              </a:lnSpc>
              <a:spcBef>
                <a:spcPts val="0"/>
              </a:spcBef>
              <a:spcAft>
                <a:spcPts val="2200"/>
              </a:spcAft>
              <a:buFont typeface="Arial" pitchFamily="34" charset="0"/>
              <a:buNone/>
              <a:defRPr sz="1050" b="1" kern="1200">
                <a:solidFill>
                  <a:schemeClr val="bg1"/>
                </a:solidFill>
                <a:latin typeface="+mn-lt"/>
                <a:ea typeface="+mn-ea"/>
                <a:cs typeface="+mn-cs"/>
              </a:defRPr>
            </a:lvl1pPr>
            <a:lvl2pPr marL="179388" indent="-177800" algn="l" defTabSz="914400" rtl="0" eaLnBrk="1" latinLnBrk="0" hangingPunct="1">
              <a:lnSpc>
                <a:spcPct val="93000"/>
              </a:lnSpc>
              <a:spcBef>
                <a:spcPts val="0"/>
              </a:spcBef>
              <a:buSzPct val="60000"/>
              <a:buFontTx/>
              <a:buBlip>
                <a:blip r:embed="rId5"/>
              </a:buBlip>
              <a:defRPr sz="1350" kern="1200">
                <a:solidFill>
                  <a:schemeClr val="tx1"/>
                </a:solidFill>
                <a:latin typeface="+mn-lt"/>
                <a:ea typeface="+mn-ea"/>
                <a:cs typeface="+mn-cs"/>
              </a:defRPr>
            </a:lvl2pPr>
            <a:lvl3pPr marL="176213" indent="0" algn="l" defTabSz="914400" rtl="0" eaLnBrk="1" latinLnBrk="0" hangingPunct="1">
              <a:lnSpc>
                <a:spcPct val="93000"/>
              </a:lnSpc>
              <a:spcBef>
                <a:spcPts val="0"/>
              </a:spcBef>
              <a:buSzPct val="100000"/>
              <a:buFont typeface="Arial" pitchFamily="34" charset="0"/>
              <a:buNone/>
              <a:defRPr sz="1100" kern="1200">
                <a:solidFill>
                  <a:schemeClr val="tx1"/>
                </a:solidFill>
                <a:latin typeface="+mn-lt"/>
                <a:ea typeface="+mn-ea"/>
                <a:cs typeface="+mn-cs"/>
              </a:defRPr>
            </a:lvl3pPr>
            <a:lvl4pPr marL="268288" indent="-92075" algn="l" defTabSz="914400" rtl="0" eaLnBrk="1" latinLnBrk="0" hangingPunct="1">
              <a:lnSpc>
                <a:spcPct val="93000"/>
              </a:lnSpc>
              <a:spcBef>
                <a:spcPts val="0"/>
              </a:spcBef>
              <a:buSzPct val="60000"/>
              <a:buFontTx/>
              <a:buBlip>
                <a:blip r:embed="rId5"/>
              </a:buBlip>
              <a:defRPr sz="900" kern="1200">
                <a:solidFill>
                  <a:schemeClr val="tx1"/>
                </a:solidFill>
                <a:latin typeface="+mn-lt"/>
                <a:ea typeface="+mn-ea"/>
                <a:cs typeface="+mn-cs"/>
              </a:defRPr>
            </a:lvl4pPr>
            <a:lvl5pPr marL="265113" indent="0" algn="l" defTabSz="914400" rtl="0" eaLnBrk="1" latinLnBrk="0" hangingPunct="1">
              <a:lnSpc>
                <a:spcPct val="93000"/>
              </a:lnSpc>
              <a:spcBef>
                <a:spcPts val="0"/>
              </a:spcBef>
              <a:buSzPct val="100000"/>
              <a:buFont typeface="Arial" pitchFamily="34" charset="0"/>
              <a:buNone/>
              <a:defRPr sz="9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75" marR="0" lvl="0" indent="0" algn="l" defTabSz="914400" rtl="0" eaLnBrk="1" fontAlgn="auto" latinLnBrk="0" hangingPunct="1">
              <a:lnSpc>
                <a:spcPct val="93000"/>
              </a:lnSpc>
              <a:spcBef>
                <a:spcPts val="0"/>
              </a:spcBef>
              <a:spcAft>
                <a:spcPts val="2200"/>
              </a:spcAft>
              <a:buClrTx/>
              <a:buSzTx/>
              <a:buFont typeface="Arial" pitchFamily="34" charset="0"/>
              <a:buNone/>
              <a:tabLst/>
              <a:defRPr/>
            </a:pPr>
            <a:r>
              <a:rPr kumimoji="0" lang="fr-FR" sz="1050" b="1" i="0" u="none" strike="noStrike" kern="1200" cap="none" spc="0" normalizeH="0" baseline="0" noProof="0" dirty="0">
                <a:ln>
                  <a:noFill/>
                </a:ln>
                <a:solidFill>
                  <a:srgbClr val="FFFFFF"/>
                </a:solidFill>
                <a:effectLst/>
                <a:uLnTx/>
                <a:uFillTx/>
                <a:latin typeface="Arial"/>
                <a:ea typeface=""/>
                <a:cs typeface=""/>
              </a:rPr>
              <a:t>CNRS – INSU</a:t>
            </a:r>
          </a:p>
        </p:txBody>
      </p:sp>
    </p:spTree>
    <p:extLst>
      <p:ext uri="{BB962C8B-B14F-4D97-AF65-F5344CB8AC3E}">
        <p14:creationId xmlns:p14="http://schemas.microsoft.com/office/powerpoint/2010/main" val="793465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 r="2"/>
          <a:stretch>
            <a:fillRect/>
          </a:stretch>
        </p:blipFill>
        <p:spPr bwMode="gray">
          <a:xfrm>
            <a:off x="1" y="2249371"/>
            <a:ext cx="12190193" cy="4608629"/>
          </a:xfrm>
        </p:spPr>
      </p:pic>
      <p:sp>
        <p:nvSpPr>
          <p:cNvPr id="4" name="Titre 3"/>
          <p:cNvSpPr>
            <a:spLocks noGrp="1"/>
          </p:cNvSpPr>
          <p:nvPr>
            <p:ph type="title"/>
          </p:nvPr>
        </p:nvSpPr>
        <p:spPr bwMode="gray">
          <a:xfrm>
            <a:off x="2280000" y="-315416"/>
            <a:ext cx="9480629" cy="1234629"/>
          </a:xfrm>
        </p:spPr>
        <p:txBody>
          <a:bodyPr/>
          <a:lstStyle/>
          <a:p>
            <a:r>
              <a:rPr lang="fr-FR" dirty="0"/>
              <a:t>Le « projet » de l’INSU</a:t>
            </a: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t="-695" b="62321"/>
          <a:stretch/>
        </p:blipFill>
        <p:spPr>
          <a:xfrm>
            <a:off x="-1" y="2150225"/>
            <a:ext cx="12190193" cy="4707776"/>
          </a:xfrm>
          <a:prstGeom prst="rect">
            <a:avLst/>
          </a:prstGeom>
        </p:spPr>
      </p:pic>
      <p:sp>
        <p:nvSpPr>
          <p:cNvPr id="3" name="ZoneTexte 2"/>
          <p:cNvSpPr txBox="1"/>
          <p:nvPr/>
        </p:nvSpPr>
        <p:spPr>
          <a:xfrm>
            <a:off x="1189465" y="966440"/>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Sous-titre 4">
            <a:extLst>
              <a:ext uri="{FF2B5EF4-FFF2-40B4-BE49-F238E27FC236}">
                <a16:creationId xmlns:a16="http://schemas.microsoft.com/office/drawing/2014/main" id="{02775B33-9ED8-DB7D-70FB-078EFB2D0C8F}"/>
              </a:ext>
            </a:extLst>
          </p:cNvPr>
          <p:cNvSpPr>
            <a:spLocks noGrp="1"/>
          </p:cNvSpPr>
          <p:nvPr>
            <p:ph type="subTitle" idx="1"/>
          </p:nvPr>
        </p:nvSpPr>
        <p:spPr bwMode="gray">
          <a:xfrm>
            <a:off x="2280000" y="1085906"/>
            <a:ext cx="4728000" cy="5772095"/>
          </a:xfrm>
          <a:solidFill>
            <a:srgbClr val="D9569B">
              <a:alpha val="50000"/>
            </a:srgbClr>
          </a:solidFill>
        </p:spPr>
        <p:txBody>
          <a:bodyPr/>
          <a:lstStyle/>
          <a:p>
            <a:endParaRPr lang="en-US" b="1" dirty="0"/>
          </a:p>
          <a:p>
            <a:r>
              <a:rPr lang="en-US" b="1" dirty="0"/>
              <a:t>Info CSAA </a:t>
            </a:r>
          </a:p>
          <a:p>
            <a:endParaRPr lang="fr-FR" sz="1200" dirty="0"/>
          </a:p>
          <a:p>
            <a:pPr lvl="1">
              <a:lnSpc>
                <a:spcPct val="100000"/>
              </a:lnSpc>
              <a:spcBef>
                <a:spcPts val="0"/>
              </a:spcBef>
            </a:pPr>
            <a:r>
              <a:rPr lang="fr-FR" dirty="0"/>
              <a:t>Martin GIARD</a:t>
            </a:r>
          </a:p>
          <a:p>
            <a:pPr lvl="1">
              <a:lnSpc>
                <a:spcPct val="100000"/>
              </a:lnSpc>
              <a:spcBef>
                <a:spcPts val="0"/>
              </a:spcBef>
            </a:pPr>
            <a:r>
              <a:rPr lang="fr-FR" dirty="0"/>
              <a:t>21 novembre 2023</a:t>
            </a:r>
          </a:p>
          <a:p>
            <a:pPr lvl="1">
              <a:lnSpc>
                <a:spcPct val="100000"/>
              </a:lnSpc>
              <a:spcBef>
                <a:spcPts val="0"/>
              </a:spcBef>
            </a:pPr>
            <a:endParaRPr lang="fr-FR" dirty="0"/>
          </a:p>
          <a:p>
            <a:pPr lvl="1">
              <a:lnSpc>
                <a:spcPct val="100000"/>
              </a:lnSpc>
              <a:spcBef>
                <a:spcPts val="0"/>
              </a:spcBef>
            </a:pPr>
            <a:endParaRPr lang="fr-FR" dirty="0"/>
          </a:p>
          <a:p>
            <a:pPr lvl="0"/>
            <a:endParaRPr lang="fr-FR" sz="950" b="1" dirty="0">
              <a:solidFill>
                <a:srgbClr val="FFFFFF"/>
              </a:solidFill>
            </a:endParaRPr>
          </a:p>
          <a:p>
            <a:pPr lvl="1">
              <a:lnSpc>
                <a:spcPct val="100000"/>
              </a:lnSpc>
              <a:spcBef>
                <a:spcPts val="0"/>
              </a:spcBef>
            </a:pPr>
            <a:endParaRPr lang="fr-FR" dirty="0"/>
          </a:p>
        </p:txBody>
      </p:sp>
    </p:spTree>
    <p:extLst>
      <p:ext uri="{BB962C8B-B14F-4D97-AF65-F5344CB8AC3E}">
        <p14:creationId xmlns:p14="http://schemas.microsoft.com/office/powerpoint/2010/main" val="3626872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a:xfrm>
            <a:off x="11592984" y="6163116"/>
            <a:ext cx="599017" cy="203067"/>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r-FR" sz="933" b="1" i="0" u="none" strike="noStrike" kern="0" cap="none" spc="0" normalizeH="0" baseline="0" noProof="0">
                <a:ln>
                  <a:noFill/>
                </a:ln>
                <a:solidFill>
                  <a:srgbClr val="FFFFFF"/>
                </a:solidFill>
                <a:effectLst/>
                <a:uLnTx/>
                <a:uFillTx/>
                <a:latin typeface="Arial"/>
                <a:cs typeface="Arial"/>
              </a:rPr>
              <a:t>P </a:t>
            </a:r>
            <a:fld id="{733122C9-A0B9-462F-8757-0847AD287B63}" type="slidenum">
              <a:rPr kumimoji="0" lang="fr-FR" sz="933" b="1" i="0" u="none" strike="noStrike" kern="0" cap="none" spc="0" normalizeH="0" baseline="0" noProof="0">
                <a:ln>
                  <a:noFill/>
                </a:ln>
                <a:solidFill>
                  <a:srgbClr val="FFFFFF"/>
                </a:solidFill>
                <a:effectLst/>
                <a:uLnTx/>
                <a:uFillTx/>
                <a:latin typeface="Arial"/>
                <a:cs typeface="Arial"/>
              </a:rPr>
              <a:pPr marL="0" marR="0" lvl="0" indent="0" algn="r" defTabSz="1219170" rtl="0" eaLnBrk="1" fontAlgn="auto" latinLnBrk="0" hangingPunct="1">
                <a:lnSpc>
                  <a:spcPct val="100000"/>
                </a:lnSpc>
                <a:spcBef>
                  <a:spcPts val="0"/>
                </a:spcBef>
                <a:spcAft>
                  <a:spcPts val="0"/>
                </a:spcAft>
                <a:buClrTx/>
                <a:buSzTx/>
                <a:buFontTx/>
                <a:buNone/>
                <a:tabLst/>
                <a:defRPr/>
              </a:pPr>
              <a:t>11</a:t>
            </a:fld>
            <a:endParaRPr kumimoji="0" lang="fr-FR" sz="933" b="1" i="0" u="none" strike="noStrike" kern="0" cap="none" spc="0" normalizeH="0" baseline="0" noProof="0" dirty="0">
              <a:ln>
                <a:noFill/>
              </a:ln>
              <a:solidFill>
                <a:srgbClr val="FFFFFF"/>
              </a:solidFill>
              <a:effectLst/>
              <a:uLnTx/>
              <a:uFillTx/>
              <a:latin typeface="Arial"/>
              <a:cs typeface="Arial"/>
            </a:endParaRPr>
          </a:p>
        </p:txBody>
      </p:sp>
      <p:sp>
        <p:nvSpPr>
          <p:cNvPr id="4" name="Titre 3"/>
          <p:cNvSpPr>
            <a:spLocks noGrp="1"/>
          </p:cNvSpPr>
          <p:nvPr>
            <p:ph type="title"/>
          </p:nvPr>
        </p:nvSpPr>
        <p:spPr>
          <a:xfrm>
            <a:off x="1313826" y="236517"/>
            <a:ext cx="10279157" cy="698568"/>
          </a:xfrm>
        </p:spPr>
        <p:txBody>
          <a:bodyPr/>
          <a:lstStyle/>
          <a:p>
            <a:r>
              <a:rPr lang="fr-FR" dirty="0"/>
              <a:t>LES PROGRAMMES NATIONAUX EN SCIENCES DE LA TERRE ET DE L’UNIVERS, ANIMÉS PAR L’INSU</a:t>
            </a:r>
          </a:p>
        </p:txBody>
      </p:sp>
      <p:pic>
        <p:nvPicPr>
          <p:cNvPr id="8" name="Imag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93980" y="1534002"/>
            <a:ext cx="720000" cy="664613"/>
          </a:xfrm>
          <a:prstGeom prst="rect">
            <a:avLst/>
          </a:prstGeom>
        </p:spPr>
      </p:pic>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9306" y="1083992"/>
            <a:ext cx="2657495" cy="1775312"/>
          </a:xfrm>
          <a:prstGeom prst="rect">
            <a:avLst/>
          </a:prstGeom>
        </p:spPr>
      </p:pic>
      <p:sp>
        <p:nvSpPr>
          <p:cNvPr id="10" name="ZoneTexte 9"/>
          <p:cNvSpPr txBox="1"/>
          <p:nvPr/>
        </p:nvSpPr>
        <p:spPr>
          <a:xfrm>
            <a:off x="1514286" y="1182218"/>
            <a:ext cx="2380500" cy="584775"/>
          </a:xfrm>
          <a:prstGeom prst="rect">
            <a:avLst/>
          </a:prstGeom>
          <a:solidFill>
            <a:srgbClr val="FF33CC">
              <a:alpha val="67000"/>
            </a:srgb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ASTRONOMIE -ASTROPHYSIQUE </a:t>
            </a:r>
            <a:endParaRPr kumimoji="0" lang="fr-FR"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endParaRPr>
          </a:p>
        </p:txBody>
      </p:sp>
      <p:pic>
        <p:nvPicPr>
          <p:cNvPr id="11" name="Imag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1675" y="1100881"/>
            <a:ext cx="2692061" cy="1680000"/>
          </a:xfrm>
          <a:prstGeom prst="rect">
            <a:avLst/>
          </a:prstGeom>
        </p:spPr>
      </p:pic>
      <p:sp>
        <p:nvSpPr>
          <p:cNvPr id="12" name="ZoneTexte 11"/>
          <p:cNvSpPr txBox="1"/>
          <p:nvPr/>
        </p:nvSpPr>
        <p:spPr>
          <a:xfrm>
            <a:off x="6705757" y="1182218"/>
            <a:ext cx="2486244" cy="338554"/>
          </a:xfrm>
          <a:prstGeom prst="rect">
            <a:avLst/>
          </a:prstGeom>
          <a:solidFill>
            <a:srgbClr val="FF33CC">
              <a:alpha val="67000"/>
            </a:srgb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TERRE SOLIDE</a:t>
            </a:r>
            <a:endParaRPr kumimoji="0" lang="fr-FR"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endParaRPr>
          </a:p>
        </p:txBody>
      </p:sp>
      <p:sp>
        <p:nvSpPr>
          <p:cNvPr id="13" name="ZoneTexte 12"/>
          <p:cNvSpPr txBox="1"/>
          <p:nvPr/>
        </p:nvSpPr>
        <p:spPr>
          <a:xfrm>
            <a:off x="7413336" y="1844047"/>
            <a:ext cx="1115056" cy="379656"/>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867" b="0" i="0" u="none" strike="noStrike" kern="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a:cs typeface="Arial"/>
              </a:rPr>
              <a:t>TelluS</a:t>
            </a:r>
            <a:endParaRPr kumimoji="0" lang="fr-FR" sz="1867" b="0"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cs typeface="Arial"/>
            </a:endParaRPr>
          </a:p>
        </p:txBody>
      </p:sp>
      <p:pic>
        <p:nvPicPr>
          <p:cNvPr id="14" name="Imag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95962" y="4835089"/>
            <a:ext cx="2620277" cy="1712465"/>
          </a:xfrm>
          <a:prstGeom prst="rect">
            <a:avLst/>
          </a:prstGeom>
        </p:spPr>
      </p:pic>
      <p:sp>
        <p:nvSpPr>
          <p:cNvPr id="15" name="ZoneTexte 14"/>
          <p:cNvSpPr txBox="1"/>
          <p:nvPr/>
        </p:nvSpPr>
        <p:spPr>
          <a:xfrm>
            <a:off x="1458447" y="4910423"/>
            <a:ext cx="2452515" cy="584775"/>
          </a:xfrm>
          <a:prstGeom prst="rect">
            <a:avLst/>
          </a:prstGeom>
          <a:solidFill>
            <a:srgbClr val="FF33CC">
              <a:alpha val="67000"/>
            </a:srgb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OCEAN - ATMOSPHERE</a:t>
            </a:r>
            <a:endParaRPr kumimoji="0" lang="fr-FR"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endParaRPr>
          </a:p>
        </p:txBody>
      </p:sp>
      <p:pic>
        <p:nvPicPr>
          <p:cNvPr id="16" name="Imag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43713" y="5717717"/>
            <a:ext cx="480000" cy="527324"/>
          </a:xfrm>
          <a:prstGeom prst="rect">
            <a:avLst/>
          </a:prstGeom>
        </p:spPr>
      </p:pic>
      <p:pic>
        <p:nvPicPr>
          <p:cNvPr id="17" name="Imag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48704" y="4929870"/>
            <a:ext cx="2655033" cy="1537783"/>
          </a:xfrm>
          <a:prstGeom prst="rect">
            <a:avLst/>
          </a:prstGeom>
        </p:spPr>
      </p:pic>
      <p:sp>
        <p:nvSpPr>
          <p:cNvPr id="18" name="ZoneTexte 17"/>
          <p:cNvSpPr txBox="1"/>
          <p:nvPr/>
        </p:nvSpPr>
        <p:spPr>
          <a:xfrm>
            <a:off x="6740531" y="4910423"/>
            <a:ext cx="2663205" cy="830997"/>
          </a:xfrm>
          <a:prstGeom prst="rect">
            <a:avLst/>
          </a:prstGeom>
          <a:solidFill>
            <a:srgbClr val="FF33CC">
              <a:alpha val="67000"/>
            </a:srgb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SURFACES ET INTERFACES CONTINENTALES</a:t>
            </a:r>
            <a:endParaRPr kumimoji="0" lang="fr-FR"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endParaRPr>
          </a:p>
        </p:txBody>
      </p:sp>
      <p:pic>
        <p:nvPicPr>
          <p:cNvPr id="19" name="Image 1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09306" y="2968888"/>
            <a:ext cx="2606933" cy="1738325"/>
          </a:xfrm>
          <a:prstGeom prst="rect">
            <a:avLst/>
          </a:prstGeom>
        </p:spPr>
      </p:pic>
      <p:sp>
        <p:nvSpPr>
          <p:cNvPr id="20" name="ZoneTexte 19"/>
          <p:cNvSpPr txBox="1"/>
          <p:nvPr/>
        </p:nvSpPr>
        <p:spPr>
          <a:xfrm>
            <a:off x="1442366" y="3098325"/>
            <a:ext cx="2362804" cy="830997"/>
          </a:xfrm>
          <a:prstGeom prst="rect">
            <a:avLst/>
          </a:prstGeom>
          <a:solidFill>
            <a:srgbClr val="FF33CC">
              <a:alpha val="67000"/>
            </a:srgb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INSTRUMENTATION INNOVANTE ET TRANSVERSE</a:t>
            </a:r>
            <a:endParaRPr kumimoji="0" lang="fr-FR"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endParaRPr>
          </a:p>
        </p:txBody>
      </p:sp>
      <p:pic>
        <p:nvPicPr>
          <p:cNvPr id="21" name="Imag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2932" y="2347321"/>
            <a:ext cx="257611" cy="336000"/>
          </a:xfrm>
          <a:prstGeom prst="rect">
            <a:avLst/>
          </a:prstGeom>
        </p:spPr>
      </p:pic>
      <p:pic>
        <p:nvPicPr>
          <p:cNvPr id="22" name="Imag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45379" y="2351093"/>
            <a:ext cx="239028" cy="336000"/>
          </a:xfrm>
          <a:prstGeom prst="rect">
            <a:avLst/>
          </a:prstGeom>
        </p:spPr>
      </p:pic>
      <p:pic>
        <p:nvPicPr>
          <p:cNvPr id="23" name="Image 2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62773" y="1902565"/>
            <a:ext cx="859355" cy="336000"/>
          </a:xfrm>
          <a:prstGeom prst="rect">
            <a:avLst/>
          </a:prstGeom>
        </p:spPr>
      </p:pic>
      <p:pic>
        <p:nvPicPr>
          <p:cNvPr id="24" name="Imag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32921" y="1904599"/>
            <a:ext cx="1002984" cy="336000"/>
          </a:xfrm>
          <a:prstGeom prst="rect">
            <a:avLst/>
          </a:prstGeom>
        </p:spPr>
      </p:pic>
      <p:pic>
        <p:nvPicPr>
          <p:cNvPr id="25" name="Image 2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26855" y="2351093"/>
            <a:ext cx="928243" cy="336000"/>
          </a:xfrm>
          <a:prstGeom prst="rect">
            <a:avLst/>
          </a:prstGeom>
        </p:spPr>
      </p:pic>
      <p:pic>
        <p:nvPicPr>
          <p:cNvPr id="26" name="Image 2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11344" y="2936417"/>
            <a:ext cx="2519464" cy="1759940"/>
          </a:xfrm>
          <a:prstGeom prst="rect">
            <a:avLst/>
          </a:prstGeom>
        </p:spPr>
      </p:pic>
      <p:pic>
        <p:nvPicPr>
          <p:cNvPr id="27" name="Image 2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930581" y="3815888"/>
            <a:ext cx="468292" cy="480000"/>
          </a:xfrm>
          <a:prstGeom prst="rect">
            <a:avLst/>
          </a:prstGeom>
        </p:spPr>
      </p:pic>
      <p:sp>
        <p:nvSpPr>
          <p:cNvPr id="28" name="ZoneTexte 27"/>
          <p:cNvSpPr txBox="1"/>
          <p:nvPr/>
        </p:nvSpPr>
        <p:spPr>
          <a:xfrm>
            <a:off x="4160307" y="2947777"/>
            <a:ext cx="2337503" cy="584775"/>
          </a:xfrm>
          <a:prstGeom prst="rect">
            <a:avLst/>
          </a:prstGeom>
          <a:solidFill>
            <a:srgbClr val="FF33CC">
              <a:alpha val="67000"/>
            </a:srgb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TELEDETECTION SPATIALE</a:t>
            </a:r>
            <a:endParaRPr kumimoji="0" lang="fr-FR"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endParaRPr>
          </a:p>
        </p:txBody>
      </p:sp>
      <p:sp>
        <p:nvSpPr>
          <p:cNvPr id="29" name="Rectangle 28"/>
          <p:cNvSpPr/>
          <p:nvPr/>
        </p:nvSpPr>
        <p:spPr>
          <a:xfrm>
            <a:off x="6842033" y="7275713"/>
            <a:ext cx="1147200" cy="4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a:cs typeface="Arial"/>
            </a:endParaRPr>
          </a:p>
        </p:txBody>
      </p:sp>
      <p:pic>
        <p:nvPicPr>
          <p:cNvPr id="30" name="Image 29"/>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98736" y="5858911"/>
            <a:ext cx="1144809" cy="480000"/>
          </a:xfrm>
          <a:prstGeom prst="rect">
            <a:avLst/>
          </a:prstGeom>
        </p:spPr>
      </p:pic>
      <p:sp>
        <p:nvSpPr>
          <p:cNvPr id="32" name="Double flèche horizontale 31"/>
          <p:cNvSpPr/>
          <p:nvPr/>
        </p:nvSpPr>
        <p:spPr>
          <a:xfrm>
            <a:off x="4319019" y="1564161"/>
            <a:ext cx="1964699" cy="681835"/>
          </a:xfrm>
          <a:prstGeom prst="leftRightArrow">
            <a:avLst/>
          </a:prstGeom>
          <a:solidFill>
            <a:srgbClr val="FF33C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2400" b="0" i="0" u="none" strike="noStrike" kern="0" cap="none" spc="0" normalizeH="0" baseline="0" noProof="0">
              <a:ln>
                <a:noFill/>
              </a:ln>
              <a:solidFill>
                <a:srgbClr val="FFFFFF"/>
              </a:solidFill>
              <a:effectLst/>
              <a:uLnTx/>
              <a:uFillTx/>
              <a:latin typeface="Arial"/>
              <a:cs typeface="Arial"/>
            </a:endParaRPr>
          </a:p>
        </p:txBody>
      </p:sp>
      <p:pic>
        <p:nvPicPr>
          <p:cNvPr id="33" name="Image 32"/>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974843" y="2341979"/>
            <a:ext cx="379411" cy="336000"/>
          </a:xfrm>
          <a:prstGeom prst="rect">
            <a:avLst/>
          </a:prstGeom>
        </p:spPr>
      </p:pic>
      <p:sp>
        <p:nvSpPr>
          <p:cNvPr id="36" name="Rectangle 35"/>
          <p:cNvSpPr/>
          <p:nvPr/>
        </p:nvSpPr>
        <p:spPr>
          <a:xfrm>
            <a:off x="9604685" y="3206344"/>
            <a:ext cx="2503553" cy="849544"/>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fr-FR" sz="1600" b="1" i="0" u="none" strike="noStrike" kern="0" cap="none" spc="0" normalizeH="0" baseline="0" noProof="0" dirty="0">
                <a:ln>
                  <a:noFill/>
                </a:ln>
                <a:solidFill>
                  <a:srgbClr val="115596"/>
                </a:solidFill>
                <a:effectLst/>
                <a:uLnTx/>
                <a:uFillTx/>
                <a:latin typeface="Arial"/>
                <a:cs typeface="Arial"/>
              </a:rPr>
              <a:t>Site internet :</a:t>
            </a:r>
          </a:p>
          <a:p>
            <a:pPr marL="0" marR="0" lvl="0" indent="0" algn="l" defTabSz="1219170" rtl="0" eaLnBrk="1" fontAlgn="auto" latinLnBrk="0" hangingPunct="1">
              <a:lnSpc>
                <a:spcPct val="100000"/>
              </a:lnSpc>
              <a:spcBef>
                <a:spcPts val="0"/>
              </a:spcBef>
              <a:spcAft>
                <a:spcPts val="800"/>
              </a:spcAft>
              <a:buClrTx/>
              <a:buSzTx/>
              <a:buFontTx/>
              <a:buNone/>
              <a:tabLst/>
              <a:defRPr/>
            </a:pPr>
            <a:r>
              <a:rPr kumimoji="0" lang="fr-FR" sz="1600" b="0" i="0" u="none" strike="noStrike" kern="0" cap="none" spc="0" normalizeH="0" baseline="0" noProof="0" dirty="0">
                <a:ln>
                  <a:noFill/>
                </a:ln>
                <a:solidFill>
                  <a:srgbClr val="115596"/>
                </a:solidFill>
                <a:effectLst/>
                <a:uLnTx/>
                <a:uFillTx/>
                <a:latin typeface="Arial"/>
                <a:cs typeface="Arial"/>
                <a:hlinkClick r:id="rId18"/>
              </a:rPr>
              <a:t>programmes.insu.cnrs.fr</a:t>
            </a:r>
            <a:r>
              <a:rPr kumimoji="0" lang="fr-FR" sz="1600" b="0" i="0" u="none" strike="noStrike" kern="0" cap="none" spc="0" normalizeH="0" baseline="0" noProof="0" dirty="0">
                <a:ln>
                  <a:noFill/>
                </a:ln>
                <a:solidFill>
                  <a:srgbClr val="115596"/>
                </a:solidFill>
                <a:effectLst/>
                <a:uLnTx/>
                <a:uFillTx/>
                <a:latin typeface="Arial"/>
                <a:cs typeface="Arial"/>
              </a:rPr>
              <a:t> </a:t>
            </a:r>
          </a:p>
        </p:txBody>
      </p:sp>
      <p:pic>
        <p:nvPicPr>
          <p:cNvPr id="2" name="Image 1"/>
          <p:cNvPicPr>
            <a:picLocks noChangeAspect="1"/>
          </p:cNvPicPr>
          <p:nvPr/>
        </p:nvPicPr>
        <p:blipFill rotWithShape="1">
          <a:blip r:embed="rId19">
            <a:extLst>
              <a:ext uri="{28A0092B-C50C-407E-A947-70E740481C1C}">
                <a14:useLocalDpi xmlns:a14="http://schemas.microsoft.com/office/drawing/2010/main" val="0"/>
              </a:ext>
            </a:extLst>
          </a:blip>
          <a:srcRect l="24990" r="27487"/>
          <a:stretch/>
        </p:blipFill>
        <p:spPr>
          <a:xfrm>
            <a:off x="6741877" y="2928358"/>
            <a:ext cx="2631656" cy="1730553"/>
          </a:xfrm>
          <a:prstGeom prst="rect">
            <a:avLst/>
          </a:prstGeom>
        </p:spPr>
      </p:pic>
      <p:sp>
        <p:nvSpPr>
          <p:cNvPr id="37" name="ZoneTexte 36"/>
          <p:cNvSpPr txBox="1"/>
          <p:nvPr/>
        </p:nvSpPr>
        <p:spPr>
          <a:xfrm>
            <a:off x="6802113" y="3070888"/>
            <a:ext cx="2337503" cy="338554"/>
          </a:xfrm>
          <a:prstGeom prst="rect">
            <a:avLst/>
          </a:prstGeom>
          <a:solidFill>
            <a:srgbClr val="FF33CC">
              <a:alpha val="67000"/>
            </a:srgbClr>
          </a:solid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rPr>
              <a:t>ORIGINES</a:t>
            </a:r>
            <a:endParaRPr kumimoji="0" lang="fr-FR" sz="1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cs typeface="Arial"/>
            </a:endParaRPr>
          </a:p>
        </p:txBody>
      </p:sp>
      <p:pic>
        <p:nvPicPr>
          <p:cNvPr id="5" name="Image 4"/>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7747514" y="3711181"/>
            <a:ext cx="544841" cy="534625"/>
          </a:xfrm>
          <a:prstGeom prst="rect">
            <a:avLst/>
          </a:prstGeom>
        </p:spPr>
      </p:pic>
    </p:spTree>
    <p:extLst>
      <p:ext uri="{BB962C8B-B14F-4D97-AF65-F5344CB8AC3E}">
        <p14:creationId xmlns:p14="http://schemas.microsoft.com/office/powerpoint/2010/main" val="1675137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1313824" y="236517"/>
            <a:ext cx="10791576" cy="698568"/>
          </a:xfrm>
        </p:spPr>
        <p:txBody>
          <a:bodyPr/>
          <a:lstStyle/>
          <a:p>
            <a:pPr>
              <a:defRPr/>
            </a:pPr>
            <a:r>
              <a:rPr lang="fr-FR" dirty="0"/>
              <a:t>Plan d’Action pour les Programmes Nationaux: priorités</a:t>
            </a:r>
          </a:p>
        </p:txBody>
      </p:sp>
      <p:sp>
        <p:nvSpPr>
          <p:cNvPr id="3" name="Espace réservé du texte 2"/>
          <p:cNvSpPr>
            <a:spLocks noGrp="1"/>
          </p:cNvSpPr>
          <p:nvPr>
            <p:ph type="body" sz="quarter" idx="14"/>
          </p:nvPr>
        </p:nvSpPr>
        <p:spPr bwMode="auto">
          <a:xfrm>
            <a:off x="353661" y="1056355"/>
            <a:ext cx="11751739" cy="5449148"/>
          </a:xfrm>
        </p:spPr>
        <p:txBody>
          <a:bodyPr numCol="2">
            <a:normAutofit/>
          </a:bodyPr>
          <a:lstStyle/>
          <a:p>
            <a:pPr algn="l">
              <a:defRPr/>
            </a:pPr>
            <a:r>
              <a:rPr lang="fr-FR" sz="1867" dirty="0">
                <a:solidFill>
                  <a:srgbClr val="115596"/>
                </a:solidFill>
                <a:latin typeface="+mn-lt"/>
              </a:rPr>
              <a:t>1. </a:t>
            </a:r>
            <a:r>
              <a:rPr lang="fr-FR" sz="1867" dirty="0">
                <a:solidFill>
                  <a:srgbClr val="115596"/>
                </a:solidFill>
                <a:highlight>
                  <a:srgbClr val="FFFF00"/>
                </a:highlight>
                <a:latin typeface="+mn-lt"/>
              </a:rPr>
              <a:t>Mise en place d’un CIO unique à tous les PN</a:t>
            </a:r>
            <a:endParaRPr dirty="0">
              <a:highlight>
                <a:srgbClr val="FFFF00"/>
              </a:highlight>
            </a:endParaRPr>
          </a:p>
          <a:p>
            <a:pPr marL="609585" indent="-609585" algn="l">
              <a:buFont typeface="Wingdings"/>
              <a:buChar char="Ø"/>
              <a:defRPr/>
            </a:pPr>
            <a:r>
              <a:rPr lang="fr-FR" sz="1867" b="0" dirty="0">
                <a:latin typeface="+mn-lt"/>
              </a:rPr>
              <a:t>Associer les directions scientifiques des partenaires au plus haut niveau,</a:t>
            </a:r>
            <a:endParaRPr dirty="0"/>
          </a:p>
          <a:p>
            <a:pPr marL="609585" indent="-609585" algn="l">
              <a:buFont typeface="Wingdings"/>
              <a:buChar char="Ø"/>
              <a:defRPr/>
            </a:pPr>
            <a:r>
              <a:rPr lang="fr-FR" sz="1867" b="0" dirty="0">
                <a:latin typeface="+mn-lt"/>
              </a:rPr>
              <a:t>Définir les axes prioritaires des PN en lien avec les prospectives et les CS de domaine et les suivre à ce niveau de façon pluriannuelle (élaboration d’indicateurs),</a:t>
            </a:r>
          </a:p>
          <a:p>
            <a:pPr algn="l">
              <a:defRPr/>
            </a:pPr>
            <a:r>
              <a:rPr lang="fr-FR" sz="1867" dirty="0">
                <a:solidFill>
                  <a:srgbClr val="115596"/>
                </a:solidFill>
              </a:rPr>
              <a:t>2. </a:t>
            </a:r>
            <a:r>
              <a:rPr lang="fr-FR" sz="1867" dirty="0">
                <a:solidFill>
                  <a:srgbClr val="115596"/>
                </a:solidFill>
                <a:highlight>
                  <a:srgbClr val="FFFF00"/>
                </a:highlight>
              </a:rPr>
              <a:t>Intégration des conseils scientifiques des </a:t>
            </a:r>
            <a:r>
              <a:rPr lang="fr-FR" sz="1867" dirty="0" err="1">
                <a:solidFill>
                  <a:srgbClr val="115596"/>
                </a:solidFill>
                <a:highlight>
                  <a:srgbClr val="FFFF00"/>
                </a:highlight>
              </a:rPr>
              <a:t>PNs</a:t>
            </a:r>
            <a:r>
              <a:rPr lang="fr-FR" sz="1867" dirty="0">
                <a:solidFill>
                  <a:srgbClr val="115596"/>
                </a:solidFill>
                <a:highlight>
                  <a:srgbClr val="FFFF00"/>
                </a:highlight>
              </a:rPr>
              <a:t> aux Commissions Spécialisées de l’INSU (AA, OA, TS, SIC, CSIIT)</a:t>
            </a:r>
            <a:endParaRPr sz="1867" dirty="0">
              <a:solidFill>
                <a:srgbClr val="115596"/>
              </a:solidFill>
              <a:highlight>
                <a:srgbClr val="FFFF00"/>
              </a:highlight>
            </a:endParaRPr>
          </a:p>
          <a:p>
            <a:pPr marL="609585" indent="-609585" algn="l">
              <a:buFont typeface="Wingdings"/>
              <a:buChar char="Ø"/>
              <a:defRPr/>
            </a:pPr>
            <a:r>
              <a:rPr lang="fr-FR" sz="1867" b="0" dirty="0">
                <a:latin typeface="+mn-lt"/>
              </a:rPr>
              <a:t>Homogénéisation du fonctionnement et de la terminologie : chaque CS de domaine pilote le PN de son </a:t>
            </a:r>
            <a:r>
              <a:rPr lang="fr-FR" sz="1867" b="0" dirty="0"/>
              <a:t>périmètre, </a:t>
            </a:r>
            <a:r>
              <a:rPr lang="fr-FR" sz="1867" b="0" dirty="0">
                <a:latin typeface="+mn-lt"/>
              </a:rPr>
              <a:t>formé de plusieurs Actions Thématiques, la CS de domaine gère le budget de son PN,</a:t>
            </a:r>
            <a:endParaRPr sz="1867" b="0" dirty="0">
              <a:latin typeface="+mn-lt"/>
            </a:endParaRPr>
          </a:p>
          <a:p>
            <a:pPr marL="609585" indent="-609585" algn="l">
              <a:buFont typeface="Wingdings"/>
              <a:buChar char="Ø"/>
              <a:defRPr/>
            </a:pPr>
            <a:r>
              <a:rPr lang="fr-FR" sz="1867" b="0" dirty="0">
                <a:latin typeface="+mn-lt"/>
              </a:rPr>
              <a:t>Les responsables du PN et des Actions Thématiques sont membres de la CS,</a:t>
            </a:r>
            <a:endParaRPr sz="1867" b="0" dirty="0">
              <a:latin typeface="+mn-lt"/>
            </a:endParaRPr>
          </a:p>
          <a:p>
            <a:pPr marL="609585" indent="-609585" algn="l">
              <a:buFont typeface="Wingdings"/>
              <a:buChar char="Ø"/>
              <a:defRPr/>
            </a:pPr>
            <a:r>
              <a:rPr lang="fr-FR" sz="1867" b="0" dirty="0">
                <a:latin typeface="+mn-lt"/>
              </a:rPr>
              <a:t>Certains </a:t>
            </a:r>
            <a:r>
              <a:rPr lang="fr-FR" sz="1867" b="0" dirty="0" err="1">
                <a:latin typeface="+mn-lt"/>
              </a:rPr>
              <a:t>PNs</a:t>
            </a:r>
            <a:r>
              <a:rPr lang="fr-FR" sz="1867" b="0" dirty="0">
                <a:latin typeface="+mn-lt"/>
              </a:rPr>
              <a:t> (</a:t>
            </a:r>
            <a:r>
              <a:rPr lang="fr-FR" sz="1867" b="0" dirty="0" err="1">
                <a:latin typeface="+mn-lt"/>
              </a:rPr>
              <a:t>eg</a:t>
            </a:r>
            <a:r>
              <a:rPr lang="fr-FR" sz="1867" b="0" dirty="0">
                <a:latin typeface="+mn-lt"/>
              </a:rPr>
              <a:t> PNP, PNTS, etc.) sont transverses à plusieurs CS et représentés dans ces CS.</a:t>
            </a:r>
          </a:p>
          <a:p>
            <a:pPr algn="l">
              <a:defRPr/>
            </a:pPr>
            <a:r>
              <a:rPr lang="fr-FR" sz="1867" dirty="0">
                <a:solidFill>
                  <a:srgbClr val="115596"/>
                </a:solidFill>
              </a:rPr>
              <a:t>3. </a:t>
            </a:r>
            <a:r>
              <a:rPr lang="fr-FR" sz="1867" dirty="0">
                <a:solidFill>
                  <a:srgbClr val="115596"/>
                </a:solidFill>
                <a:highlight>
                  <a:srgbClr val="FFFF00"/>
                </a:highlight>
              </a:rPr>
              <a:t>Réaffirmer les thématiques prioritaires des prospectives dans les </a:t>
            </a:r>
            <a:r>
              <a:rPr lang="fr-FR" sz="1867" dirty="0" err="1">
                <a:solidFill>
                  <a:srgbClr val="115596"/>
                </a:solidFill>
                <a:highlight>
                  <a:srgbClr val="FFFF00"/>
                </a:highlight>
              </a:rPr>
              <a:t>PNs</a:t>
            </a:r>
            <a:endParaRPr lang="fr-FR" sz="1867" dirty="0">
              <a:highlight>
                <a:srgbClr val="FFFF00"/>
              </a:highlight>
            </a:endParaRPr>
          </a:p>
          <a:p>
            <a:pPr marL="609585" indent="-609585" algn="l">
              <a:buFont typeface="Wingdings"/>
              <a:buChar char="Ø"/>
              <a:defRPr/>
            </a:pPr>
            <a:r>
              <a:rPr lang="fr-FR" sz="1867" b="0" dirty="0">
                <a:latin typeface="+mn-lt"/>
              </a:rPr>
              <a:t>L’animation scientifique est du ressort des CS, qui disposent d’un budget pour cela</a:t>
            </a:r>
          </a:p>
          <a:p>
            <a:pPr marL="609585" indent="-609585" algn="l">
              <a:buFont typeface="Wingdings"/>
              <a:buChar char="Ø"/>
              <a:defRPr/>
            </a:pPr>
            <a:r>
              <a:rPr lang="fr-FR" sz="1867" b="0" dirty="0">
                <a:latin typeface="+mn-lt"/>
              </a:rPr>
              <a:t>Les PN financent la mise en œuvre des prospectives (</a:t>
            </a:r>
            <a:r>
              <a:rPr lang="fr-FR" sz="1867" b="0" dirty="0" err="1">
                <a:latin typeface="+mn-lt"/>
              </a:rPr>
              <a:t>eg</a:t>
            </a:r>
            <a:r>
              <a:rPr lang="fr-FR" sz="1867" b="0" dirty="0">
                <a:latin typeface="+mn-lt"/>
              </a:rPr>
              <a:t> 2/3) et de l’émergence (</a:t>
            </a:r>
            <a:r>
              <a:rPr lang="fr-FR" sz="1867" b="0" dirty="0" err="1">
                <a:latin typeface="+mn-lt"/>
              </a:rPr>
              <a:t>eg</a:t>
            </a:r>
            <a:r>
              <a:rPr lang="fr-FR" sz="1867" b="0" dirty="0">
                <a:latin typeface="+mn-lt"/>
              </a:rPr>
              <a:t> 1/3), dans des ratios définis en CIO.</a:t>
            </a:r>
          </a:p>
          <a:p>
            <a:pPr algn="l">
              <a:defRPr/>
            </a:pPr>
            <a:r>
              <a:rPr lang="fr-FR" sz="1867" dirty="0">
                <a:solidFill>
                  <a:srgbClr val="115596"/>
                </a:solidFill>
              </a:rPr>
              <a:t>4. </a:t>
            </a:r>
            <a:r>
              <a:rPr lang="fr-FR" sz="1867" dirty="0">
                <a:solidFill>
                  <a:srgbClr val="115596"/>
                </a:solidFill>
                <a:highlight>
                  <a:srgbClr val="FFFF00"/>
                </a:highlight>
              </a:rPr>
              <a:t>Prise en compte de l’impact environnemental dans les appels et dans les projets</a:t>
            </a:r>
          </a:p>
        </p:txBody>
      </p:sp>
      <p:sp>
        <p:nvSpPr>
          <p:cNvPr id="4" name="Espace réservé du numéro de diapositive 3"/>
          <p:cNvSpPr>
            <a:spLocks noGrp="1"/>
          </p:cNvSpPr>
          <p:nvPr>
            <p:ph type="sldNum" sz="quarter" idx="12"/>
          </p:nvPr>
        </p:nvSpPr>
        <p:spPr bwMode="auto"/>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r-FR" sz="933" b="1" i="0" u="none" strike="noStrike" kern="0" cap="none" spc="0" normalizeH="0" baseline="0" noProof="0">
                <a:ln>
                  <a:noFill/>
                </a:ln>
                <a:solidFill>
                  <a:srgbClr val="FFFFFF"/>
                </a:solidFill>
                <a:effectLst/>
                <a:uLnTx/>
                <a:uFillTx/>
                <a:latin typeface="Arial"/>
                <a:cs typeface="Arial"/>
              </a:rPr>
              <a:t>P </a:t>
            </a:r>
            <a:fld id="{733122C9-A0B9-462F-8757-0847AD287B63}" type="slidenum">
              <a:rPr kumimoji="0" lang="fr-FR" sz="933" b="1" i="0" u="none" strike="noStrike" kern="0" cap="none" spc="0" normalizeH="0" baseline="0" noProof="0">
                <a:ln>
                  <a:noFill/>
                </a:ln>
                <a:solidFill>
                  <a:srgbClr val="FFFFFF"/>
                </a:solidFill>
                <a:effectLst/>
                <a:uLnTx/>
                <a:uFillTx/>
                <a:latin typeface="Arial"/>
                <a:cs typeface="Arial"/>
              </a:rPr>
              <a:pPr marL="0" marR="0" lvl="0" indent="0" algn="r" defTabSz="1219170" rtl="0" eaLnBrk="1" fontAlgn="auto" latinLnBrk="0" hangingPunct="1">
                <a:lnSpc>
                  <a:spcPct val="100000"/>
                </a:lnSpc>
                <a:spcBef>
                  <a:spcPts val="0"/>
                </a:spcBef>
                <a:spcAft>
                  <a:spcPts val="0"/>
                </a:spcAft>
                <a:buClrTx/>
                <a:buSzTx/>
                <a:buFontTx/>
                <a:buNone/>
                <a:tabLst/>
                <a:defRPr/>
              </a:pPr>
              <a:t>12</a:t>
            </a:fld>
            <a:endParaRPr kumimoji="0" lang="fr-FR" sz="933" b="1" i="0" u="none" strike="noStrike" kern="0" cap="none" spc="0" normalizeH="0" baseline="0" noProof="0">
              <a:ln>
                <a:noFill/>
              </a:ln>
              <a:solidFill>
                <a:srgbClr val="FFFFFF"/>
              </a:solidFill>
              <a:effectLst/>
              <a:uLnTx/>
              <a:uFillTx/>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1313824" y="236517"/>
            <a:ext cx="10791576" cy="698568"/>
          </a:xfrm>
        </p:spPr>
        <p:txBody>
          <a:bodyPr/>
          <a:lstStyle/>
          <a:p>
            <a:pPr>
              <a:defRPr/>
            </a:pPr>
            <a:r>
              <a:rPr lang="fr-FR"/>
              <a:t>PLAN d’ACTION pour les Programmes Nationaux: priorités</a:t>
            </a:r>
          </a:p>
        </p:txBody>
      </p:sp>
      <p:sp>
        <p:nvSpPr>
          <p:cNvPr id="3" name="Espace réservé du texte 2"/>
          <p:cNvSpPr>
            <a:spLocks noGrp="1"/>
          </p:cNvSpPr>
          <p:nvPr>
            <p:ph type="body" sz="quarter" idx="14"/>
          </p:nvPr>
        </p:nvSpPr>
        <p:spPr bwMode="auto">
          <a:xfrm>
            <a:off x="1313825" y="1798856"/>
            <a:ext cx="10357252" cy="4800000"/>
          </a:xfrm>
        </p:spPr>
        <p:txBody>
          <a:bodyPr numCol="2">
            <a:noAutofit/>
          </a:bodyPr>
          <a:lstStyle/>
          <a:p>
            <a:pPr algn="l">
              <a:defRPr/>
            </a:pPr>
            <a:r>
              <a:rPr lang="fr-FR" sz="1867" dirty="0">
                <a:solidFill>
                  <a:srgbClr val="115596"/>
                </a:solidFill>
                <a:latin typeface="+mn-lt"/>
              </a:rPr>
              <a:t>5. </a:t>
            </a:r>
            <a:r>
              <a:rPr lang="fr-FR" sz="1867" dirty="0">
                <a:solidFill>
                  <a:srgbClr val="115596"/>
                </a:solidFill>
                <a:highlight>
                  <a:srgbClr val="FFFF00"/>
                </a:highlight>
                <a:latin typeface="+mn-lt"/>
              </a:rPr>
              <a:t>Définir des indicateurs relatifs aux PN en lieu et place des outils directifs</a:t>
            </a:r>
            <a:endParaRPr sz="1867" dirty="0">
              <a:solidFill>
                <a:srgbClr val="115596"/>
              </a:solidFill>
              <a:highlight>
                <a:srgbClr val="FFFF00"/>
              </a:highlight>
              <a:latin typeface="+mn-lt"/>
            </a:endParaRPr>
          </a:p>
          <a:p>
            <a:pPr marL="609585" indent="-609585" algn="l">
              <a:buFont typeface="Wingdings"/>
              <a:buChar char="Ø"/>
              <a:defRPr/>
            </a:pPr>
            <a:r>
              <a:rPr lang="fr-FR" sz="1867" b="0" dirty="0">
                <a:solidFill>
                  <a:srgbClr val="115596"/>
                </a:solidFill>
                <a:latin typeface="+mn-lt"/>
              </a:rPr>
              <a:t>Indicateur de mise en œuvre des prospectives</a:t>
            </a:r>
          </a:p>
          <a:p>
            <a:pPr marL="609585" indent="-609585" algn="l">
              <a:buFont typeface="Wingdings"/>
              <a:buChar char="Ø"/>
              <a:defRPr/>
            </a:pPr>
            <a:r>
              <a:rPr lang="fr-FR" sz="1867" b="0" dirty="0">
                <a:solidFill>
                  <a:srgbClr val="115596"/>
                </a:solidFill>
                <a:latin typeface="+mn-lt"/>
              </a:rPr>
              <a:t>Y </a:t>
            </a:r>
            <a:r>
              <a:rPr lang="fr-FR" sz="1867" b="0" dirty="0" err="1">
                <a:solidFill>
                  <a:srgbClr val="115596"/>
                </a:solidFill>
                <a:latin typeface="+mn-lt"/>
              </a:rPr>
              <a:t>a-t-il</a:t>
            </a:r>
            <a:r>
              <a:rPr lang="fr-FR" sz="1867" b="0" dirty="0">
                <a:solidFill>
                  <a:srgbClr val="115596"/>
                </a:solidFill>
                <a:latin typeface="+mn-lt"/>
              </a:rPr>
              <a:t> des priorités prospectives non abordées dans les PN ?</a:t>
            </a:r>
            <a:endParaRPr sz="1867" b="0" dirty="0">
              <a:solidFill>
                <a:srgbClr val="115596"/>
              </a:solidFill>
              <a:latin typeface="+mn-lt"/>
            </a:endParaRPr>
          </a:p>
          <a:p>
            <a:pPr marL="609585" indent="-609585" algn="l">
              <a:buFont typeface="Wingdings"/>
              <a:buChar char="Ø"/>
              <a:defRPr/>
            </a:pPr>
            <a:r>
              <a:rPr lang="fr-FR" sz="1867" b="0" dirty="0">
                <a:solidFill>
                  <a:srgbClr val="115596"/>
                </a:solidFill>
                <a:latin typeface="+mn-lt"/>
              </a:rPr>
              <a:t>Indicateur des projets à risque et émergents,</a:t>
            </a:r>
            <a:endParaRPr sz="1867" b="0" dirty="0">
              <a:solidFill>
                <a:srgbClr val="115596"/>
              </a:solidFill>
              <a:latin typeface="+mn-lt"/>
            </a:endParaRPr>
          </a:p>
          <a:p>
            <a:pPr marL="609585" indent="-609585" algn="l">
              <a:buFont typeface="Wingdings"/>
              <a:buChar char="Ø"/>
              <a:defRPr/>
            </a:pPr>
            <a:r>
              <a:rPr lang="fr-FR" sz="1867" b="0" dirty="0">
                <a:solidFill>
                  <a:srgbClr val="115596"/>
                </a:solidFill>
                <a:latin typeface="+mn-lt"/>
              </a:rPr>
              <a:t>Indicateur de l’effet de « levier » des PN,</a:t>
            </a:r>
            <a:endParaRPr sz="1867" b="0" dirty="0">
              <a:solidFill>
                <a:srgbClr val="115596"/>
              </a:solidFill>
              <a:latin typeface="+mn-lt"/>
            </a:endParaRPr>
          </a:p>
          <a:p>
            <a:pPr marL="609585" indent="-609585" algn="l">
              <a:buFont typeface="Wingdings"/>
              <a:buChar char="Ø"/>
              <a:defRPr/>
            </a:pPr>
            <a:r>
              <a:rPr lang="fr-FR" sz="1867" b="0" dirty="0">
                <a:solidFill>
                  <a:srgbClr val="115596"/>
                </a:solidFill>
                <a:latin typeface="+mn-lt"/>
              </a:rPr>
              <a:t>Indicateur de l’agilité des PN (leur capacité à adapter leur périmètre).</a:t>
            </a:r>
          </a:p>
          <a:p>
            <a:pPr marL="609585" indent="-609585" algn="l">
              <a:buFont typeface="Wingdings"/>
              <a:buChar char="Ø"/>
              <a:defRPr/>
            </a:pPr>
            <a:endParaRPr lang="fr-FR" sz="1867" b="0" dirty="0">
              <a:solidFill>
                <a:srgbClr val="115596"/>
              </a:solidFill>
              <a:latin typeface="+mn-lt"/>
            </a:endParaRPr>
          </a:p>
          <a:p>
            <a:pPr marL="609585" indent="-609585" algn="l">
              <a:buFont typeface="Wingdings"/>
              <a:buChar char="Ø"/>
              <a:defRPr/>
            </a:pPr>
            <a:endParaRPr sz="1867" b="0" dirty="0">
              <a:solidFill>
                <a:srgbClr val="115596"/>
              </a:solidFill>
              <a:latin typeface="+mn-lt"/>
            </a:endParaRPr>
          </a:p>
          <a:p>
            <a:pPr algn="l">
              <a:defRPr/>
            </a:pPr>
            <a:r>
              <a:rPr lang="fr-FR" sz="1867" dirty="0">
                <a:solidFill>
                  <a:srgbClr val="115596"/>
                </a:solidFill>
                <a:latin typeface="+mn-lt"/>
              </a:rPr>
              <a:t>6. </a:t>
            </a:r>
            <a:r>
              <a:rPr lang="fr-FR" sz="1867" dirty="0">
                <a:solidFill>
                  <a:srgbClr val="115596"/>
                </a:solidFill>
                <a:highlight>
                  <a:srgbClr val="FFFF00"/>
                </a:highlight>
                <a:latin typeface="+mn-lt"/>
              </a:rPr>
              <a:t>Travailler l’intégration des universités aux PN</a:t>
            </a:r>
            <a:endParaRPr lang="fr-FR" sz="1867" dirty="0">
              <a:highlight>
                <a:srgbClr val="FFFF00"/>
              </a:highlight>
              <a:latin typeface="+mn-lt"/>
            </a:endParaRPr>
          </a:p>
          <a:p>
            <a:pPr marL="609585" indent="-609585" algn="l">
              <a:buFont typeface="Wingdings"/>
              <a:buChar char="Ø"/>
              <a:defRPr/>
            </a:pPr>
            <a:r>
              <a:rPr lang="fr-FR" sz="1867" b="0" dirty="0">
                <a:solidFill>
                  <a:srgbClr val="115596"/>
                </a:solidFill>
                <a:latin typeface="+mn-lt"/>
              </a:rPr>
              <a:t>Dans un premier temps inviter UDICE au CIO,</a:t>
            </a:r>
            <a:endParaRPr dirty="0"/>
          </a:p>
          <a:p>
            <a:pPr marL="609585" indent="-609585" algn="l">
              <a:buFont typeface="Wingdings"/>
              <a:buChar char="Ø"/>
              <a:defRPr/>
            </a:pPr>
            <a:r>
              <a:rPr lang="fr-FR" sz="1867" b="0" dirty="0">
                <a:solidFill>
                  <a:srgbClr val="115596"/>
                </a:solidFill>
                <a:latin typeface="+mn-lt"/>
              </a:rPr>
              <a:t>Dans un deuxième temps contacter certaines grandes universités pour discuter de leur intérêt à participer à certains PN.</a:t>
            </a:r>
          </a:p>
          <a:p>
            <a:pPr algn="l">
              <a:defRPr/>
            </a:pPr>
            <a:r>
              <a:rPr lang="fr-FR" sz="1867" dirty="0">
                <a:solidFill>
                  <a:srgbClr val="115596"/>
                </a:solidFill>
                <a:latin typeface="+mn-lt"/>
              </a:rPr>
              <a:t>7. </a:t>
            </a:r>
            <a:r>
              <a:rPr lang="fr-FR" sz="1867" dirty="0">
                <a:solidFill>
                  <a:srgbClr val="115596"/>
                </a:solidFill>
                <a:highlight>
                  <a:srgbClr val="FFFF00"/>
                </a:highlight>
                <a:latin typeface="+mn-lt"/>
              </a:rPr>
              <a:t>Elaborer une stratégie de communication et de </a:t>
            </a:r>
            <a:r>
              <a:rPr lang="fr-FR" sz="1867" dirty="0" err="1">
                <a:solidFill>
                  <a:srgbClr val="115596"/>
                </a:solidFill>
                <a:highlight>
                  <a:srgbClr val="FFFF00"/>
                </a:highlight>
                <a:latin typeface="+mn-lt"/>
              </a:rPr>
              <a:t>fundraising</a:t>
            </a:r>
            <a:r>
              <a:rPr lang="fr-FR" sz="1867" dirty="0">
                <a:solidFill>
                  <a:srgbClr val="115596"/>
                </a:solidFill>
                <a:highlight>
                  <a:srgbClr val="FFFF00"/>
                </a:highlight>
                <a:latin typeface="+mn-lt"/>
              </a:rPr>
              <a:t> spécifique aux PN</a:t>
            </a:r>
          </a:p>
          <a:p>
            <a:pPr marL="609585" indent="-609585" algn="l">
              <a:buFont typeface="Wingdings"/>
              <a:buChar char="Ø"/>
              <a:defRPr/>
            </a:pPr>
            <a:r>
              <a:rPr lang="fr-FR" sz="1867" b="0" dirty="0">
                <a:solidFill>
                  <a:srgbClr val="115596"/>
                </a:solidFill>
                <a:latin typeface="+mn-lt"/>
              </a:rPr>
              <a:t>Elle doit s’appuyer sur un socle commun, ainsi que sur des indicateurs  réfléchis et construits, notamment en termes d’impact.</a:t>
            </a:r>
          </a:p>
          <a:p>
            <a:pPr marL="609585" indent="-609585" algn="l">
              <a:buFont typeface="Wingdings"/>
              <a:buChar char="Ø"/>
              <a:defRPr/>
            </a:pPr>
            <a:endParaRPr lang="fr-FR" sz="1867" b="0" dirty="0">
              <a:latin typeface="+mn-lt"/>
            </a:endParaRPr>
          </a:p>
        </p:txBody>
      </p:sp>
      <p:sp>
        <p:nvSpPr>
          <p:cNvPr id="4" name="Espace réservé du numéro de diapositive 3"/>
          <p:cNvSpPr>
            <a:spLocks noGrp="1"/>
          </p:cNvSpPr>
          <p:nvPr>
            <p:ph type="sldNum" sz="quarter" idx="12"/>
          </p:nvPr>
        </p:nvSpPr>
        <p:spPr bwMode="auto"/>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r-FR" sz="933" b="1" i="0" u="none" strike="noStrike" kern="0" cap="none" spc="0" normalizeH="0" baseline="0" noProof="0">
                <a:ln>
                  <a:noFill/>
                </a:ln>
                <a:solidFill>
                  <a:srgbClr val="FFFFFF"/>
                </a:solidFill>
                <a:effectLst/>
                <a:uLnTx/>
                <a:uFillTx/>
                <a:latin typeface="Arial"/>
                <a:cs typeface="Arial"/>
              </a:rPr>
              <a:t>P </a:t>
            </a:r>
            <a:fld id="{733122C9-A0B9-462F-8757-0847AD287B63}" type="slidenum">
              <a:rPr kumimoji="0" lang="fr-FR" sz="933" b="1" i="0" u="none" strike="noStrike" kern="0" cap="none" spc="0" normalizeH="0" baseline="0" noProof="0">
                <a:ln>
                  <a:noFill/>
                </a:ln>
                <a:solidFill>
                  <a:srgbClr val="FFFFFF"/>
                </a:solidFill>
                <a:effectLst/>
                <a:uLnTx/>
                <a:uFillTx/>
                <a:latin typeface="Arial"/>
                <a:cs typeface="Arial"/>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fr-FR" sz="933" b="1" i="0" u="none" strike="noStrike" kern="0" cap="none" spc="0" normalizeH="0" baseline="0" noProof="0">
              <a:ln>
                <a:noFill/>
              </a:ln>
              <a:solidFill>
                <a:srgbClr val="FFFFFF"/>
              </a:solidFill>
              <a:effectLst/>
              <a:uLnTx/>
              <a:uFillTx/>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 r="2"/>
          <a:stretch>
            <a:fillRect/>
          </a:stretch>
        </p:blipFill>
        <p:spPr bwMode="gray">
          <a:xfrm>
            <a:off x="1" y="2249371"/>
            <a:ext cx="12190193" cy="4608629"/>
          </a:xfrm>
        </p:spPr>
      </p:pic>
      <p:sp>
        <p:nvSpPr>
          <p:cNvPr id="4" name="Titre 3"/>
          <p:cNvSpPr>
            <a:spLocks noGrp="1"/>
          </p:cNvSpPr>
          <p:nvPr>
            <p:ph type="title"/>
          </p:nvPr>
        </p:nvSpPr>
        <p:spPr bwMode="gray">
          <a:xfrm>
            <a:off x="2280000" y="-315416"/>
            <a:ext cx="9480629" cy="1234629"/>
          </a:xfrm>
        </p:spPr>
        <p:txBody>
          <a:bodyPr/>
          <a:lstStyle/>
          <a:p>
            <a:r>
              <a:rPr lang="fr-FR" dirty="0"/>
              <a:t>L’EVOLUTION DU CONTOUR DES SECTIONS CNRS</a:t>
            </a: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t="-695" b="62321"/>
          <a:stretch/>
        </p:blipFill>
        <p:spPr>
          <a:xfrm>
            <a:off x="-1" y="2150225"/>
            <a:ext cx="12190193" cy="4707776"/>
          </a:xfrm>
          <a:prstGeom prst="rect">
            <a:avLst/>
          </a:prstGeom>
        </p:spPr>
      </p:pic>
      <p:sp>
        <p:nvSpPr>
          <p:cNvPr id="3" name="ZoneTexte 2"/>
          <p:cNvSpPr txBox="1"/>
          <p:nvPr/>
        </p:nvSpPr>
        <p:spPr>
          <a:xfrm>
            <a:off x="1189465" y="966440"/>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Sous-titre 4">
            <a:extLst>
              <a:ext uri="{FF2B5EF4-FFF2-40B4-BE49-F238E27FC236}">
                <a16:creationId xmlns:a16="http://schemas.microsoft.com/office/drawing/2014/main" id="{02775B33-9ED8-DB7D-70FB-078EFB2D0C8F}"/>
              </a:ext>
            </a:extLst>
          </p:cNvPr>
          <p:cNvSpPr>
            <a:spLocks noGrp="1"/>
          </p:cNvSpPr>
          <p:nvPr>
            <p:ph type="subTitle" idx="1"/>
          </p:nvPr>
        </p:nvSpPr>
        <p:spPr bwMode="gray">
          <a:xfrm>
            <a:off x="2280000" y="1085906"/>
            <a:ext cx="4728000" cy="5772095"/>
          </a:xfrm>
          <a:solidFill>
            <a:srgbClr val="D9569B">
              <a:alpha val="50000"/>
            </a:srgbClr>
          </a:solidFill>
        </p:spPr>
        <p:txBody>
          <a:bodyPr/>
          <a:lstStyle/>
          <a:p>
            <a:endParaRPr lang="en-US" b="1" dirty="0"/>
          </a:p>
          <a:p>
            <a:r>
              <a:rPr lang="en-US" b="1" dirty="0"/>
              <a:t>Info RECENTE</a:t>
            </a:r>
          </a:p>
          <a:p>
            <a:endParaRPr lang="fr-FR" sz="1200" dirty="0"/>
          </a:p>
          <a:p>
            <a:pPr lvl="1">
              <a:lnSpc>
                <a:spcPct val="100000"/>
              </a:lnSpc>
              <a:spcBef>
                <a:spcPts val="0"/>
              </a:spcBef>
            </a:pPr>
            <a:endParaRPr lang="fr-FR" dirty="0"/>
          </a:p>
          <a:p>
            <a:pPr lvl="1">
              <a:lnSpc>
                <a:spcPct val="100000"/>
              </a:lnSpc>
              <a:spcBef>
                <a:spcPts val="0"/>
              </a:spcBef>
            </a:pPr>
            <a:endParaRPr lang="fr-FR" dirty="0"/>
          </a:p>
          <a:p>
            <a:pPr lvl="0"/>
            <a:endParaRPr lang="fr-FR" sz="950" b="1" dirty="0">
              <a:solidFill>
                <a:srgbClr val="FFFFFF"/>
              </a:solidFill>
            </a:endParaRPr>
          </a:p>
          <a:p>
            <a:pPr lvl="1">
              <a:lnSpc>
                <a:spcPct val="100000"/>
              </a:lnSpc>
              <a:spcBef>
                <a:spcPts val="0"/>
              </a:spcBef>
            </a:pPr>
            <a:endParaRPr lang="fr-FR" dirty="0"/>
          </a:p>
        </p:txBody>
      </p:sp>
    </p:spTree>
    <p:extLst>
      <p:ext uri="{BB962C8B-B14F-4D97-AF65-F5344CB8AC3E}">
        <p14:creationId xmlns:p14="http://schemas.microsoft.com/office/powerpoint/2010/main" val="2735290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1313824" y="236517"/>
            <a:ext cx="10791576" cy="698568"/>
          </a:xfrm>
        </p:spPr>
        <p:txBody>
          <a:bodyPr/>
          <a:lstStyle/>
          <a:p>
            <a:pPr>
              <a:defRPr/>
            </a:pPr>
            <a:r>
              <a:rPr lang="fr-FR" dirty="0"/>
              <a:t>REDEFINITION DU CONTOUR DES SECTIONS CNRS (1)</a:t>
            </a:r>
          </a:p>
        </p:txBody>
      </p:sp>
      <p:sp>
        <p:nvSpPr>
          <p:cNvPr id="4" name="Espace réservé du numéro de diapositive 3"/>
          <p:cNvSpPr>
            <a:spLocks noGrp="1"/>
          </p:cNvSpPr>
          <p:nvPr>
            <p:ph type="sldNum" sz="quarter" idx="12"/>
          </p:nvPr>
        </p:nvSpPr>
        <p:spPr bwMode="auto"/>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r-FR" sz="933" b="1" i="0" u="none" strike="noStrike" kern="0" cap="none" spc="0" normalizeH="0" baseline="0" noProof="0">
                <a:ln>
                  <a:noFill/>
                </a:ln>
                <a:solidFill>
                  <a:srgbClr val="FFFFFF"/>
                </a:solidFill>
                <a:effectLst/>
                <a:uLnTx/>
                <a:uFillTx/>
                <a:latin typeface="Arial"/>
                <a:cs typeface="Arial"/>
              </a:rPr>
              <a:t>P </a:t>
            </a:r>
            <a:fld id="{733122C9-A0B9-462F-8757-0847AD287B63}" type="slidenum">
              <a:rPr kumimoji="0" lang="fr-FR" sz="933" b="1" i="0" u="none" strike="noStrike" kern="0" cap="none" spc="0" normalizeH="0" baseline="0" noProof="0">
                <a:ln>
                  <a:noFill/>
                </a:ln>
                <a:solidFill>
                  <a:srgbClr val="FFFFFF"/>
                </a:solidFill>
                <a:effectLst/>
                <a:uLnTx/>
                <a:uFillTx/>
                <a:latin typeface="Arial"/>
                <a:cs typeface="Arial"/>
              </a:rPr>
              <a:pPr marL="0" marR="0" lvl="0" indent="0" algn="r" defTabSz="1219170" rtl="0" eaLnBrk="1" fontAlgn="auto" latinLnBrk="0" hangingPunct="1">
                <a:lnSpc>
                  <a:spcPct val="100000"/>
                </a:lnSpc>
                <a:spcBef>
                  <a:spcPts val="0"/>
                </a:spcBef>
                <a:spcAft>
                  <a:spcPts val="0"/>
                </a:spcAft>
                <a:buClrTx/>
                <a:buSzTx/>
                <a:buFontTx/>
                <a:buNone/>
                <a:tabLst/>
                <a:defRPr/>
              </a:pPr>
              <a:t>15</a:t>
            </a:fld>
            <a:endParaRPr kumimoji="0" lang="fr-FR" sz="933" b="1" i="0" u="none" strike="noStrike" kern="0" cap="none" spc="0" normalizeH="0" baseline="0" noProof="0">
              <a:ln>
                <a:noFill/>
              </a:ln>
              <a:solidFill>
                <a:srgbClr val="FFFFFF"/>
              </a:solidFill>
              <a:effectLst/>
              <a:uLnTx/>
              <a:uFillTx/>
              <a:latin typeface="Arial"/>
              <a:cs typeface="Arial"/>
            </a:endParaRPr>
          </a:p>
        </p:txBody>
      </p:sp>
      <p:sp>
        <p:nvSpPr>
          <p:cNvPr id="6" name="Rectangle 5">
            <a:extLst>
              <a:ext uri="{FF2B5EF4-FFF2-40B4-BE49-F238E27FC236}">
                <a16:creationId xmlns:a16="http://schemas.microsoft.com/office/drawing/2014/main" id="{A1C0AEAA-C557-4391-AA3C-2CFF15A714DE}"/>
              </a:ext>
            </a:extLst>
          </p:cNvPr>
          <p:cNvSpPr/>
          <p:nvPr/>
        </p:nvSpPr>
        <p:spPr>
          <a:xfrm>
            <a:off x="798991" y="1118219"/>
            <a:ext cx="10791576" cy="5878532"/>
          </a:xfrm>
          <a:prstGeom prst="rect">
            <a:avLst/>
          </a:prstGeom>
        </p:spPr>
        <p:txBody>
          <a:bodyPr wrap="square">
            <a:spAutoFit/>
          </a:bodyPr>
          <a:lstStyle/>
          <a:p>
            <a:pPr marL="342900" indent="-342900">
              <a:spcBef>
                <a:spcPts val="1200"/>
              </a:spcBef>
              <a:spcAft>
                <a:spcPts val="1200"/>
              </a:spcAft>
              <a:buFont typeface="Wingdings" panose="05000000000000000000" pitchFamily="2" charset="2"/>
              <a:buChar char="Ø"/>
              <a:defRPr/>
            </a:pPr>
            <a:r>
              <a:rPr lang="fr-FR" dirty="0">
                <a:solidFill>
                  <a:srgbClr val="115596"/>
                </a:solidFill>
              </a:rPr>
              <a:t>Contour à redéfinir des nouvelles sections à la fin de l’été 2024, pour les élections des nouvelles sections à l’hiver 2024-2025</a:t>
            </a:r>
          </a:p>
          <a:p>
            <a:pPr marL="342900" indent="-342900">
              <a:spcBef>
                <a:spcPts val="1200"/>
              </a:spcBef>
              <a:spcAft>
                <a:spcPts val="1200"/>
              </a:spcAft>
              <a:buFont typeface="Wingdings" panose="05000000000000000000" pitchFamily="2" charset="2"/>
              <a:buChar char="Ø"/>
              <a:defRPr/>
            </a:pPr>
            <a:r>
              <a:rPr lang="fr-FR" dirty="0">
                <a:solidFill>
                  <a:srgbClr val="115596"/>
                </a:solidFill>
              </a:rPr>
              <a:t>CS du CNRS doit statuer sur la transformation des sections fin février début mars</a:t>
            </a:r>
          </a:p>
          <a:p>
            <a:pPr marL="342900" indent="-342900">
              <a:spcBef>
                <a:spcPts val="1200"/>
              </a:spcBef>
              <a:spcAft>
                <a:spcPts val="1200"/>
              </a:spcAft>
              <a:buFont typeface="Wingdings" panose="05000000000000000000" pitchFamily="2" charset="2"/>
              <a:buChar char="Ø"/>
              <a:defRPr/>
            </a:pPr>
            <a:r>
              <a:rPr lang="fr-FR" dirty="0">
                <a:solidFill>
                  <a:srgbClr val="115596"/>
                </a:solidFill>
              </a:rPr>
              <a:t>Réflexion demandée aux Instituts sur ces contours :</a:t>
            </a:r>
          </a:p>
          <a:p>
            <a:pPr marL="800100" lvl="1" indent="-342900">
              <a:spcBef>
                <a:spcPts val="1200"/>
              </a:spcBef>
              <a:spcAft>
                <a:spcPts val="1200"/>
              </a:spcAft>
              <a:buFont typeface="Arial" panose="020B0604020202020204" pitchFamily="34" charset="0"/>
              <a:buChar char="•"/>
              <a:defRPr/>
            </a:pPr>
            <a:r>
              <a:rPr lang="fr-FR" dirty="0">
                <a:solidFill>
                  <a:srgbClr val="115596"/>
                </a:solidFill>
              </a:rPr>
              <a:t>INSU : pas de changement demandé</a:t>
            </a:r>
          </a:p>
          <a:p>
            <a:pPr marL="800100" lvl="1" indent="-342900">
              <a:spcBef>
                <a:spcPts val="1200"/>
              </a:spcBef>
              <a:spcAft>
                <a:spcPts val="1200"/>
              </a:spcAft>
              <a:buFont typeface="Arial" panose="020B0604020202020204" pitchFamily="34" charset="0"/>
              <a:buChar char="•"/>
              <a:defRPr/>
            </a:pPr>
            <a:r>
              <a:rPr lang="fr-FR" dirty="0">
                <a:solidFill>
                  <a:srgbClr val="115596"/>
                </a:solidFill>
              </a:rPr>
              <a:t>IN2P3 a proposé de modifier le contour de sa section 1 (scission entre physique des particules et hautes énergies, astrophysique) </a:t>
            </a:r>
          </a:p>
          <a:p>
            <a:pPr marL="342900" indent="-342900">
              <a:spcBef>
                <a:spcPts val="1200"/>
              </a:spcBef>
              <a:spcAft>
                <a:spcPts val="1200"/>
              </a:spcAft>
              <a:buFont typeface="Wingdings" panose="05000000000000000000" pitchFamily="2" charset="2"/>
              <a:buChar char="Ø"/>
              <a:defRPr/>
            </a:pPr>
            <a:r>
              <a:rPr lang="fr-FR" dirty="0">
                <a:solidFill>
                  <a:srgbClr val="115596"/>
                </a:solidFill>
              </a:rPr>
              <a:t>Le DG du CNRS en a profité pour demander une restructuration de la partie astrophysique des hautes énergies et cosmologie dans une unique section fusionnée (qui irait a priori à l’IN2P3)</a:t>
            </a:r>
          </a:p>
          <a:p>
            <a:pPr marL="342900" indent="-342900">
              <a:spcBef>
                <a:spcPts val="1200"/>
              </a:spcBef>
              <a:spcAft>
                <a:spcPts val="1200"/>
              </a:spcAft>
              <a:buFont typeface="Wingdings" panose="05000000000000000000" pitchFamily="2" charset="2"/>
              <a:buChar char="Ø"/>
              <a:defRPr/>
            </a:pPr>
            <a:r>
              <a:rPr lang="fr-FR" dirty="0">
                <a:solidFill>
                  <a:srgbClr val="115596"/>
                </a:solidFill>
              </a:rPr>
              <a:t>Demande réalisée sans concertation avec les instituts et découverte en CS du CNRS</a:t>
            </a:r>
          </a:p>
          <a:p>
            <a:pPr marL="342900" indent="-342900">
              <a:spcBef>
                <a:spcPts val="1200"/>
              </a:spcBef>
              <a:spcAft>
                <a:spcPts val="1200"/>
              </a:spcAft>
              <a:buFont typeface="Wingdings" panose="05000000000000000000" pitchFamily="2" charset="2"/>
              <a:buChar char="Ø"/>
              <a:defRPr/>
            </a:pPr>
            <a:r>
              <a:rPr lang="fr-FR" dirty="0">
                <a:solidFill>
                  <a:srgbClr val="115596"/>
                </a:solidFill>
              </a:rPr>
              <a:t>L’INSU a </a:t>
            </a:r>
            <a:r>
              <a:rPr lang="fr-FR" dirty="0" err="1">
                <a:solidFill>
                  <a:srgbClr val="115596"/>
                </a:solidFill>
              </a:rPr>
              <a:t>a</a:t>
            </a:r>
            <a:r>
              <a:rPr lang="fr-FR" dirty="0">
                <a:solidFill>
                  <a:srgbClr val="115596"/>
                </a:solidFill>
              </a:rPr>
              <a:t> priori dit non à cette restructuration mais </a:t>
            </a:r>
            <a:r>
              <a:rPr lang="fr-FR" dirty="0" err="1">
                <a:solidFill>
                  <a:srgbClr val="115596"/>
                </a:solidFill>
              </a:rPr>
              <a:t>sera-t’il</a:t>
            </a:r>
            <a:r>
              <a:rPr lang="fr-FR" dirty="0">
                <a:solidFill>
                  <a:srgbClr val="115596"/>
                </a:solidFill>
              </a:rPr>
              <a:t> entendu ?</a:t>
            </a:r>
          </a:p>
          <a:p>
            <a:pPr>
              <a:spcBef>
                <a:spcPts val="1200"/>
              </a:spcBef>
              <a:spcAft>
                <a:spcPts val="1200"/>
              </a:spcAft>
              <a:defRPr/>
            </a:pPr>
            <a:endParaRPr lang="fr-FR" dirty="0">
              <a:solidFill>
                <a:srgbClr val="115596"/>
              </a:solidFill>
            </a:endParaRPr>
          </a:p>
        </p:txBody>
      </p:sp>
    </p:spTree>
    <p:extLst>
      <p:ext uri="{BB962C8B-B14F-4D97-AF65-F5344CB8AC3E}">
        <p14:creationId xmlns:p14="http://schemas.microsoft.com/office/powerpoint/2010/main" val="10584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re 1"/>
          <p:cNvSpPr>
            <a:spLocks noGrp="1"/>
          </p:cNvSpPr>
          <p:nvPr>
            <p:ph type="title"/>
          </p:nvPr>
        </p:nvSpPr>
        <p:spPr bwMode="auto">
          <a:xfrm>
            <a:off x="1313824" y="236517"/>
            <a:ext cx="10791576" cy="698568"/>
          </a:xfrm>
        </p:spPr>
        <p:txBody>
          <a:bodyPr/>
          <a:lstStyle/>
          <a:p>
            <a:pPr>
              <a:defRPr/>
            </a:pPr>
            <a:r>
              <a:rPr lang="fr-FR" dirty="0"/>
              <a:t>REDEFINITION DU CONTOUR DES SECTIONS CNRS (2)</a:t>
            </a:r>
          </a:p>
        </p:txBody>
      </p:sp>
      <p:sp>
        <p:nvSpPr>
          <p:cNvPr id="4" name="Espace réservé du numéro de diapositive 3"/>
          <p:cNvSpPr>
            <a:spLocks noGrp="1"/>
          </p:cNvSpPr>
          <p:nvPr>
            <p:ph type="sldNum" sz="quarter" idx="12"/>
          </p:nvPr>
        </p:nvSpPr>
        <p:spPr bwMode="auto"/>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r-FR" sz="933" b="1" i="0" u="none" strike="noStrike" kern="0" cap="none" spc="0" normalizeH="0" baseline="0" noProof="0">
                <a:ln>
                  <a:noFill/>
                </a:ln>
                <a:solidFill>
                  <a:srgbClr val="FFFFFF"/>
                </a:solidFill>
                <a:effectLst/>
                <a:uLnTx/>
                <a:uFillTx/>
                <a:latin typeface="Arial"/>
                <a:cs typeface="Arial"/>
              </a:rPr>
              <a:t>P </a:t>
            </a:r>
            <a:fld id="{733122C9-A0B9-462F-8757-0847AD287B63}" type="slidenum">
              <a:rPr kumimoji="0" lang="fr-FR" sz="933" b="1" i="0" u="none" strike="noStrike" kern="0" cap="none" spc="0" normalizeH="0" baseline="0" noProof="0">
                <a:ln>
                  <a:noFill/>
                </a:ln>
                <a:solidFill>
                  <a:srgbClr val="FFFFFF"/>
                </a:solidFill>
                <a:effectLst/>
                <a:uLnTx/>
                <a:uFillTx/>
                <a:latin typeface="Arial"/>
                <a:cs typeface="Arial"/>
              </a:rPr>
              <a:pPr marL="0" marR="0" lvl="0" indent="0" algn="r" defTabSz="1219170" rtl="0" eaLnBrk="1" fontAlgn="auto" latinLnBrk="0" hangingPunct="1">
                <a:lnSpc>
                  <a:spcPct val="100000"/>
                </a:lnSpc>
                <a:spcBef>
                  <a:spcPts val="0"/>
                </a:spcBef>
                <a:spcAft>
                  <a:spcPts val="0"/>
                </a:spcAft>
                <a:buClrTx/>
                <a:buSzTx/>
                <a:buFontTx/>
                <a:buNone/>
                <a:tabLst/>
                <a:defRPr/>
              </a:pPr>
              <a:t>16</a:t>
            </a:fld>
            <a:endParaRPr kumimoji="0" lang="fr-FR" sz="933" b="1" i="0" u="none" strike="noStrike" kern="0" cap="none" spc="0" normalizeH="0" baseline="0" noProof="0">
              <a:ln>
                <a:noFill/>
              </a:ln>
              <a:solidFill>
                <a:srgbClr val="FFFFFF"/>
              </a:solidFill>
              <a:effectLst/>
              <a:uLnTx/>
              <a:uFillTx/>
              <a:latin typeface="Arial"/>
              <a:cs typeface="Arial"/>
            </a:endParaRPr>
          </a:p>
        </p:txBody>
      </p:sp>
      <p:sp>
        <p:nvSpPr>
          <p:cNvPr id="6" name="Rectangle 5">
            <a:extLst>
              <a:ext uri="{FF2B5EF4-FFF2-40B4-BE49-F238E27FC236}">
                <a16:creationId xmlns:a16="http://schemas.microsoft.com/office/drawing/2014/main" id="{A1C0AEAA-C557-4391-AA3C-2CFF15A714DE}"/>
              </a:ext>
            </a:extLst>
          </p:cNvPr>
          <p:cNvSpPr/>
          <p:nvPr/>
        </p:nvSpPr>
        <p:spPr>
          <a:xfrm>
            <a:off x="781235" y="1047197"/>
            <a:ext cx="10791576" cy="5509200"/>
          </a:xfrm>
          <a:prstGeom prst="rect">
            <a:avLst/>
          </a:prstGeom>
        </p:spPr>
        <p:txBody>
          <a:bodyPr wrap="square">
            <a:spAutoFit/>
          </a:bodyPr>
          <a:lstStyle/>
          <a:p>
            <a:pPr marL="342900" indent="-342900">
              <a:spcBef>
                <a:spcPts val="600"/>
              </a:spcBef>
              <a:spcAft>
                <a:spcPts val="600"/>
              </a:spcAft>
              <a:buFont typeface="Wingdings" panose="05000000000000000000" pitchFamily="2" charset="2"/>
              <a:buChar char="Ø"/>
              <a:defRPr/>
            </a:pPr>
            <a:r>
              <a:rPr lang="fr-FR" dirty="0">
                <a:solidFill>
                  <a:srgbClr val="115596"/>
                </a:solidFill>
              </a:rPr>
              <a:t>3 possibilités en discussion :</a:t>
            </a:r>
          </a:p>
          <a:p>
            <a:pPr marL="800100" lvl="1" indent="-342900">
              <a:spcBef>
                <a:spcPts val="600"/>
              </a:spcBef>
              <a:spcAft>
                <a:spcPts val="600"/>
              </a:spcAft>
              <a:buFont typeface="Wingdings" panose="05000000000000000000" pitchFamily="2" charset="2"/>
              <a:buChar char="Ø"/>
              <a:defRPr/>
            </a:pPr>
            <a:r>
              <a:rPr lang="fr-FR" dirty="0">
                <a:solidFill>
                  <a:srgbClr val="115596"/>
                </a:solidFill>
              </a:rPr>
              <a:t>Statu quo</a:t>
            </a:r>
          </a:p>
          <a:p>
            <a:pPr marL="800100" lvl="1" indent="-342900">
              <a:spcBef>
                <a:spcPts val="600"/>
              </a:spcBef>
              <a:spcAft>
                <a:spcPts val="600"/>
              </a:spcAft>
              <a:buFont typeface="Wingdings" panose="05000000000000000000" pitchFamily="2" charset="2"/>
              <a:buChar char="Ø"/>
              <a:defRPr/>
            </a:pPr>
            <a:r>
              <a:rPr lang="fr-FR" dirty="0">
                <a:solidFill>
                  <a:srgbClr val="115596"/>
                </a:solidFill>
              </a:rPr>
              <a:t>Reproposer une CID commune INSU-IN2P3 (type CID 47) mais ce n’est plus un domaine en émergence</a:t>
            </a:r>
          </a:p>
          <a:p>
            <a:pPr marL="800100" lvl="1" indent="-342900">
              <a:spcBef>
                <a:spcPts val="600"/>
              </a:spcBef>
              <a:spcAft>
                <a:spcPts val="600"/>
              </a:spcAft>
              <a:buFont typeface="Wingdings" panose="05000000000000000000" pitchFamily="2" charset="2"/>
              <a:buChar char="Ø"/>
              <a:defRPr/>
            </a:pPr>
            <a:r>
              <a:rPr lang="fr-FR" dirty="0">
                <a:solidFill>
                  <a:srgbClr val="115596"/>
                </a:solidFill>
              </a:rPr>
              <a:t>Proposer une nouvelle section commune INSU-INP-IN2P3 mais pour l’instant groupe de travail commun inter-instituts proposé par l’INSU accepté par l’INP mais pas par l’IN2P3 (changement de DS imminent) </a:t>
            </a:r>
            <a:r>
              <a:rPr lang="fr-FR" b="1" dirty="0">
                <a:solidFill>
                  <a:srgbClr val="115596"/>
                </a:solidFill>
              </a:rPr>
              <a:t>or urgence…</a:t>
            </a:r>
          </a:p>
          <a:p>
            <a:pPr marL="800100" lvl="1" indent="-342900">
              <a:spcBef>
                <a:spcPts val="600"/>
              </a:spcBef>
              <a:spcAft>
                <a:spcPts val="600"/>
              </a:spcAft>
              <a:buFont typeface="Wingdings" panose="05000000000000000000" pitchFamily="2" charset="2"/>
              <a:buChar char="Ø"/>
              <a:defRPr/>
            </a:pPr>
            <a:endParaRPr lang="fr-FR" dirty="0">
              <a:solidFill>
                <a:srgbClr val="115596"/>
              </a:solidFill>
            </a:endParaRPr>
          </a:p>
          <a:p>
            <a:pPr marL="800100" lvl="1" indent="-342900">
              <a:spcBef>
                <a:spcPts val="600"/>
              </a:spcBef>
              <a:spcAft>
                <a:spcPts val="600"/>
              </a:spcAft>
              <a:buFont typeface="Wingdings" panose="05000000000000000000" pitchFamily="2" charset="2"/>
              <a:buChar char="Ø"/>
              <a:defRPr/>
            </a:pPr>
            <a:r>
              <a:rPr lang="fr-FR" dirty="0">
                <a:solidFill>
                  <a:srgbClr val="115596"/>
                </a:solidFill>
              </a:rPr>
              <a:t>Réunion </a:t>
            </a:r>
            <a:r>
              <a:rPr lang="fr-FR" dirty="0" err="1">
                <a:solidFill>
                  <a:srgbClr val="115596"/>
                </a:solidFill>
              </a:rPr>
              <a:t>bi-mensuelles</a:t>
            </a:r>
            <a:r>
              <a:rPr lang="fr-FR" dirty="0">
                <a:solidFill>
                  <a:srgbClr val="115596"/>
                </a:solidFill>
              </a:rPr>
              <a:t> : DAS/DS INSU-AA, section 17 et DU AA pour :</a:t>
            </a:r>
          </a:p>
          <a:p>
            <a:pPr marL="1257300" lvl="2" indent="-342900">
              <a:spcBef>
                <a:spcPts val="600"/>
              </a:spcBef>
              <a:spcAft>
                <a:spcPts val="600"/>
              </a:spcAft>
              <a:buFont typeface="Wingdings" panose="05000000000000000000" pitchFamily="2" charset="2"/>
              <a:buChar char="Ø"/>
              <a:defRPr/>
            </a:pPr>
            <a:r>
              <a:rPr lang="fr-FR" dirty="0">
                <a:solidFill>
                  <a:srgbClr val="115596"/>
                </a:solidFill>
              </a:rPr>
              <a:t>Bilan CID 47</a:t>
            </a:r>
          </a:p>
          <a:p>
            <a:pPr marL="1257300" lvl="2" indent="-342900">
              <a:spcBef>
                <a:spcPts val="600"/>
              </a:spcBef>
              <a:spcAft>
                <a:spcPts val="600"/>
              </a:spcAft>
              <a:buFont typeface="Wingdings" panose="05000000000000000000" pitchFamily="2" charset="2"/>
              <a:buChar char="Ø"/>
              <a:defRPr/>
            </a:pPr>
            <a:r>
              <a:rPr lang="fr-FR" dirty="0">
                <a:solidFill>
                  <a:srgbClr val="115596"/>
                </a:solidFill>
              </a:rPr>
              <a:t>Structuration historique de l’Astrophysique du CNRS</a:t>
            </a:r>
          </a:p>
          <a:p>
            <a:pPr marL="1257300" lvl="2" indent="-342900">
              <a:spcBef>
                <a:spcPts val="600"/>
              </a:spcBef>
              <a:spcAft>
                <a:spcPts val="600"/>
              </a:spcAft>
              <a:buFont typeface="Wingdings" panose="05000000000000000000" pitchFamily="2" charset="2"/>
              <a:buChar char="Ø"/>
              <a:defRPr/>
            </a:pPr>
            <a:r>
              <a:rPr lang="fr-FR" dirty="0">
                <a:solidFill>
                  <a:srgbClr val="115596"/>
                </a:solidFill>
              </a:rPr>
              <a:t>Structuration de l’Astrophysique ailleurs dans le monde</a:t>
            </a:r>
          </a:p>
          <a:p>
            <a:pPr marL="1257300" lvl="2" indent="-342900">
              <a:spcBef>
                <a:spcPts val="600"/>
              </a:spcBef>
              <a:spcAft>
                <a:spcPts val="600"/>
              </a:spcAft>
              <a:buFont typeface="Wingdings" panose="05000000000000000000" pitchFamily="2" charset="2"/>
              <a:buChar char="Ø"/>
              <a:defRPr/>
            </a:pPr>
            <a:r>
              <a:rPr lang="fr-FR" dirty="0">
                <a:solidFill>
                  <a:srgbClr val="115596"/>
                </a:solidFill>
              </a:rPr>
              <a:t>Lettre des DU à la DG CNRS</a:t>
            </a:r>
          </a:p>
          <a:p>
            <a:pPr marL="1257300" lvl="2" indent="-342900">
              <a:spcBef>
                <a:spcPts val="600"/>
              </a:spcBef>
              <a:spcAft>
                <a:spcPts val="600"/>
              </a:spcAft>
              <a:buFont typeface="Wingdings" panose="05000000000000000000" pitchFamily="2" charset="2"/>
              <a:buChar char="Ø"/>
              <a:defRPr/>
            </a:pPr>
            <a:r>
              <a:rPr lang="fr-FR" dirty="0">
                <a:solidFill>
                  <a:srgbClr val="115596"/>
                </a:solidFill>
              </a:rPr>
              <a:t>…</a:t>
            </a:r>
          </a:p>
        </p:txBody>
      </p:sp>
    </p:spTree>
    <p:extLst>
      <p:ext uri="{BB962C8B-B14F-4D97-AF65-F5344CB8AC3E}">
        <p14:creationId xmlns:p14="http://schemas.microsoft.com/office/powerpoint/2010/main" val="2540484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B2B1204-2AEA-E444-9A99-D02961C25721}" type="datetime3">
              <a:rPr kumimoji="0" lang="fr-FR" sz="133" b="0" i="0" u="none" strike="noStrike" kern="1200" cap="none" spc="0" normalizeH="0" baseline="0" noProof="0" smtClean="0">
                <a:ln>
                  <a:noFill/>
                </a:ln>
                <a:solidFill>
                  <a:srgbClr val="FFFFFF">
                    <a:alpha val="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08.01.24</a:t>
            </a:fld>
            <a:endParaRPr kumimoji="0" lang="fr-FR" sz="133" b="0" i="0" u="none" strike="noStrike" kern="1200" cap="none" spc="0" normalizeH="0" baseline="0" noProof="0" dirty="0">
              <a:ln>
                <a:noFill/>
              </a:ln>
              <a:solidFill>
                <a:srgbClr val="FFFFFF">
                  <a:alpha val="0"/>
                </a:srgbClr>
              </a:solidFill>
              <a:effectLst/>
              <a:uLnTx/>
              <a:uFillTx/>
              <a:latin typeface="Arial"/>
              <a:ea typeface="+mn-ea"/>
              <a:cs typeface="+mn-cs"/>
            </a:endParaRPr>
          </a:p>
        </p:txBody>
      </p:sp>
      <p:sp>
        <p:nvSpPr>
          <p:cNvPr id="4" name="Titre 3"/>
          <p:cNvSpPr>
            <a:spLocks noGrp="1"/>
          </p:cNvSpPr>
          <p:nvPr>
            <p:ph type="title"/>
          </p:nvPr>
        </p:nvSpPr>
        <p:spPr>
          <a:xfrm>
            <a:off x="1313826" y="236517"/>
            <a:ext cx="8166550" cy="698568"/>
          </a:xfrm>
        </p:spPr>
        <p:txBody>
          <a:bodyPr/>
          <a:lstStyle/>
          <a:p>
            <a:r>
              <a:rPr lang="fr-FR" dirty="0"/>
              <a:t>EXERCICE DE PROSPECTIVE INSU-AA 2024</a:t>
            </a:r>
          </a:p>
        </p:txBody>
      </p:sp>
      <p:sp>
        <p:nvSpPr>
          <p:cNvPr id="13" name="Espace réservé du contenu 2">
            <a:extLst>
              <a:ext uri="{FF2B5EF4-FFF2-40B4-BE49-F238E27FC236}">
                <a16:creationId xmlns:a16="http://schemas.microsoft.com/office/drawing/2014/main" id="{1116FD34-7047-3D58-84FF-D98CFB5164FA}"/>
              </a:ext>
            </a:extLst>
          </p:cNvPr>
          <p:cNvSpPr txBox="1">
            <a:spLocks/>
          </p:cNvSpPr>
          <p:nvPr/>
        </p:nvSpPr>
        <p:spPr>
          <a:xfrm>
            <a:off x="236197" y="1202670"/>
            <a:ext cx="11420184" cy="492292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2000" dirty="0"/>
              <a:t>L'exercice de prospective nationale dans le domaine Astronomie - Astrophysique a démarré cet automne par la mise en place de groupes de travail pilotés par la Commission Spécialisée Astronomie Astrophysique. Il se conclura par la tenue d’un colloque à Autrans du 23 au 27 septembre 2024.</a:t>
            </a:r>
          </a:p>
          <a:p>
            <a:pPr marL="0" indent="0">
              <a:buNone/>
            </a:pPr>
            <a:r>
              <a:rPr lang="fr-FR" sz="2000" dirty="0"/>
              <a:t/>
            </a:r>
            <a:br>
              <a:rPr lang="fr-FR" sz="2000" dirty="0"/>
            </a:br>
            <a:endParaRPr lang="fr-FR" sz="2000" dirty="0"/>
          </a:p>
          <a:p>
            <a:r>
              <a:rPr lang="fr-FR" sz="2000" dirty="0"/>
              <a:t>Plus de détails vous sont fournis sur le site de la prospective: </a:t>
            </a:r>
            <a:br>
              <a:rPr lang="fr-FR" sz="2000" dirty="0"/>
            </a:br>
            <a:r>
              <a:rPr lang="fr-FR" sz="2000" dirty="0">
                <a:hlinkClick r:id="rId2"/>
              </a:rPr>
              <a:t>https://prospective-aa.sciencesconf.org/</a:t>
            </a:r>
            <a:endParaRPr lang="fr-FR" sz="2000" dirty="0"/>
          </a:p>
          <a:p>
            <a:pPr marL="0" indent="0">
              <a:buNone/>
            </a:pPr>
            <a:r>
              <a:rPr lang="fr-FR" sz="2000" dirty="0"/>
              <a:t/>
            </a:r>
            <a:br>
              <a:rPr lang="fr-FR" sz="2000" dirty="0"/>
            </a:br>
            <a:endParaRPr lang="fr-FR" sz="2000" dirty="0"/>
          </a:p>
          <a:p>
            <a:r>
              <a:rPr lang="fr-FR" sz="2000" dirty="0"/>
              <a:t>La communauté est chaleureusement invitée à contribuer aux réflexions au travers des forums dédiés: </a:t>
            </a:r>
          </a:p>
          <a:p>
            <a:pPr marL="0" indent="0">
              <a:buNone/>
            </a:pPr>
            <a:r>
              <a:rPr lang="fr-FR" sz="2000" dirty="0"/>
              <a:t>     </a:t>
            </a:r>
            <a:r>
              <a:rPr lang="fr-FR" sz="2000" dirty="0">
                <a:hlinkClick r:id="rId3"/>
              </a:rPr>
              <a:t>https://prospective-aa.sciencesconf.org/resource/page/id/2</a:t>
            </a:r>
            <a:endParaRPr lang="fr-FR" sz="2000" dirty="0"/>
          </a:p>
          <a:p>
            <a:pPr marL="0" indent="0">
              <a:buNone/>
            </a:pPr>
            <a:r>
              <a:rPr lang="fr-FR" sz="2000" dirty="0"/>
              <a:t>    (NB: un login </a:t>
            </a:r>
            <a:r>
              <a:rPr lang="fr-FR" sz="2000" dirty="0" err="1"/>
              <a:t>janus</a:t>
            </a:r>
            <a:r>
              <a:rPr lang="fr-FR" sz="2000" dirty="0"/>
              <a:t> est nécessaire pour accéder aux forums)</a:t>
            </a:r>
          </a:p>
        </p:txBody>
      </p:sp>
      <p:sp>
        <p:nvSpPr>
          <p:cNvPr id="7" name="Espace réservé de la date 3">
            <a:extLst>
              <a:ext uri="{FF2B5EF4-FFF2-40B4-BE49-F238E27FC236}">
                <a16:creationId xmlns:a16="http://schemas.microsoft.com/office/drawing/2014/main" id="{2112AC96-2DFC-520B-5A70-8AE3EDD1846D}"/>
              </a:ext>
            </a:extLst>
          </p:cNvPr>
          <p:cNvSpPr txBox="1">
            <a:spLocks/>
          </p:cNvSpPr>
          <p:nvPr/>
        </p:nvSpPr>
        <p:spPr bwMode="gray">
          <a:xfrm>
            <a:off x="609600" y="6356351"/>
            <a:ext cx="2844800" cy="365125"/>
          </a:xfrm>
          <a:prstGeom prst="rect">
            <a:avLst/>
          </a:prstGeom>
        </p:spPr>
        <p:txBody>
          <a:bodyPr vert="horz" lIns="0" tIns="0" rIns="0" bIns="0" rtlCol="0" anchor="ctr" anchorCtr="0">
            <a:noAutofit/>
          </a:bodyPr>
          <a:lstStyle>
            <a:defPPr>
              <a:defRPr lang="fr-FR"/>
            </a:defPPr>
            <a:lvl1pPr marL="0" algn="ctr" defTabSz="914400" rtl="0" eaLnBrk="1" latinLnBrk="0" hangingPunct="1">
              <a:defRPr sz="133" kern="1200">
                <a:solidFill>
                  <a:schemeClr val="bg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3" b="0" i="0" u="none" strike="noStrike" kern="1200" cap="none" spc="0" normalizeH="0" baseline="0" noProof="0">
                <a:ln>
                  <a:noFill/>
                </a:ln>
                <a:solidFill>
                  <a:srgbClr val="FFFFFF">
                    <a:alpha val="0"/>
                  </a:srgbClr>
                </a:solidFill>
                <a:effectLst/>
                <a:uLnTx/>
                <a:uFillTx/>
                <a:latin typeface="Arial"/>
                <a:ea typeface="+mn-ea"/>
                <a:cs typeface="+mn-cs"/>
              </a:rPr>
              <a:t>CSAA des 7 &amp; 8 juin 2023</a:t>
            </a:r>
            <a:endParaRPr kumimoji="0" lang="fr-FR" sz="133" b="0" i="0" u="none" strike="noStrike" kern="1200" cap="none" spc="0" normalizeH="0" baseline="0" noProof="0" dirty="0">
              <a:ln>
                <a:noFill/>
              </a:ln>
              <a:solidFill>
                <a:srgbClr val="FFFFFF">
                  <a:alpha val="0"/>
                </a:srgbClr>
              </a:solidFill>
              <a:effectLst/>
              <a:uLnTx/>
              <a:uFillTx/>
              <a:latin typeface="Arial"/>
              <a:ea typeface="+mn-ea"/>
              <a:cs typeface="+mn-cs"/>
            </a:endParaRPr>
          </a:p>
        </p:txBody>
      </p:sp>
      <p:sp>
        <p:nvSpPr>
          <p:cNvPr id="14" name="Espace réservé du pied de page 4">
            <a:extLst>
              <a:ext uri="{FF2B5EF4-FFF2-40B4-BE49-F238E27FC236}">
                <a16:creationId xmlns:a16="http://schemas.microsoft.com/office/drawing/2014/main" id="{39FF1A4F-867F-A0B5-2346-DA3C11A6D8DB}"/>
              </a:ext>
            </a:extLst>
          </p:cNvPr>
          <p:cNvSpPr txBox="1">
            <a:spLocks/>
          </p:cNvSpPr>
          <p:nvPr/>
        </p:nvSpPr>
        <p:spPr>
          <a:xfrm>
            <a:off x="4165600" y="6356351"/>
            <a:ext cx="3860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t>Informations CNRS-INSU / M. Giard</a:t>
            </a: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4003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 r="2"/>
          <a:stretch>
            <a:fillRect/>
          </a:stretch>
        </p:blipFill>
        <p:spPr bwMode="gray">
          <a:xfrm>
            <a:off x="1" y="2249371"/>
            <a:ext cx="12190193" cy="4608629"/>
          </a:xfrm>
        </p:spPr>
      </p:pic>
      <p:sp>
        <p:nvSpPr>
          <p:cNvPr id="4" name="Titre 3"/>
          <p:cNvSpPr>
            <a:spLocks noGrp="1"/>
          </p:cNvSpPr>
          <p:nvPr>
            <p:ph type="title"/>
          </p:nvPr>
        </p:nvSpPr>
        <p:spPr bwMode="gray">
          <a:xfrm>
            <a:off x="2280000" y="-315416"/>
            <a:ext cx="9480629" cy="1234629"/>
          </a:xfrm>
        </p:spPr>
        <p:txBody>
          <a:bodyPr/>
          <a:lstStyle/>
          <a:p>
            <a:r>
              <a:rPr lang="fr-FR" dirty="0"/>
              <a:t>Budget AA et CAMPAGNE RH</a:t>
            </a:r>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t="-695" b="62321"/>
          <a:stretch/>
        </p:blipFill>
        <p:spPr>
          <a:xfrm>
            <a:off x="-1" y="2150225"/>
            <a:ext cx="12190193" cy="4707776"/>
          </a:xfrm>
          <a:prstGeom prst="rect">
            <a:avLst/>
          </a:prstGeom>
        </p:spPr>
      </p:pic>
      <p:sp>
        <p:nvSpPr>
          <p:cNvPr id="3" name="ZoneTexte 2"/>
          <p:cNvSpPr txBox="1"/>
          <p:nvPr/>
        </p:nvSpPr>
        <p:spPr>
          <a:xfrm>
            <a:off x="1189465" y="966440"/>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Sous-titre 4">
            <a:extLst>
              <a:ext uri="{FF2B5EF4-FFF2-40B4-BE49-F238E27FC236}">
                <a16:creationId xmlns:a16="http://schemas.microsoft.com/office/drawing/2014/main" id="{52823C3E-4A18-F690-4982-AB4AB22CC838}"/>
              </a:ext>
            </a:extLst>
          </p:cNvPr>
          <p:cNvSpPr>
            <a:spLocks noGrp="1"/>
          </p:cNvSpPr>
          <p:nvPr>
            <p:ph type="subTitle" idx="1"/>
          </p:nvPr>
        </p:nvSpPr>
        <p:spPr bwMode="gray">
          <a:xfrm>
            <a:off x="2280000" y="1085906"/>
            <a:ext cx="4728000" cy="5772095"/>
          </a:xfrm>
          <a:solidFill>
            <a:srgbClr val="D9569B">
              <a:alpha val="50000"/>
            </a:srgbClr>
          </a:solidFill>
        </p:spPr>
        <p:txBody>
          <a:bodyPr/>
          <a:lstStyle/>
          <a:p>
            <a:endParaRPr lang="en-US" b="1" dirty="0"/>
          </a:p>
          <a:p>
            <a:r>
              <a:rPr lang="en-US" b="1" dirty="0"/>
              <a:t>Info CSAA </a:t>
            </a:r>
          </a:p>
          <a:p>
            <a:endParaRPr lang="fr-FR" sz="1200" dirty="0"/>
          </a:p>
          <a:p>
            <a:pPr lvl="1">
              <a:lnSpc>
                <a:spcPct val="100000"/>
              </a:lnSpc>
              <a:spcBef>
                <a:spcPts val="0"/>
              </a:spcBef>
            </a:pPr>
            <a:r>
              <a:rPr lang="fr-FR" dirty="0"/>
              <a:t>Martin GIARD</a:t>
            </a:r>
          </a:p>
          <a:p>
            <a:pPr lvl="1">
              <a:lnSpc>
                <a:spcPct val="100000"/>
              </a:lnSpc>
              <a:spcBef>
                <a:spcPts val="0"/>
              </a:spcBef>
            </a:pPr>
            <a:r>
              <a:rPr lang="fr-FR" dirty="0"/>
              <a:t>21 novembre 2023</a:t>
            </a:r>
          </a:p>
          <a:p>
            <a:pPr lvl="1">
              <a:lnSpc>
                <a:spcPct val="100000"/>
              </a:lnSpc>
              <a:spcBef>
                <a:spcPts val="0"/>
              </a:spcBef>
            </a:pPr>
            <a:endParaRPr lang="fr-FR" dirty="0"/>
          </a:p>
          <a:p>
            <a:pPr lvl="1">
              <a:lnSpc>
                <a:spcPct val="100000"/>
              </a:lnSpc>
              <a:spcBef>
                <a:spcPts val="0"/>
              </a:spcBef>
            </a:pPr>
            <a:endParaRPr lang="fr-FR" dirty="0"/>
          </a:p>
          <a:p>
            <a:pPr lvl="0"/>
            <a:endParaRPr lang="fr-FR" sz="950" b="1" dirty="0">
              <a:solidFill>
                <a:srgbClr val="FFFFFF"/>
              </a:solidFill>
            </a:endParaRPr>
          </a:p>
          <a:p>
            <a:pPr lvl="1">
              <a:lnSpc>
                <a:spcPct val="100000"/>
              </a:lnSpc>
              <a:spcBef>
                <a:spcPts val="0"/>
              </a:spcBef>
            </a:pPr>
            <a:endParaRPr lang="fr-FR" dirty="0"/>
          </a:p>
        </p:txBody>
      </p:sp>
    </p:spTree>
    <p:extLst>
      <p:ext uri="{BB962C8B-B14F-4D97-AF65-F5344CB8AC3E}">
        <p14:creationId xmlns:p14="http://schemas.microsoft.com/office/powerpoint/2010/main" val="896600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B2B1204-2AEA-E444-9A99-D02961C25721}" type="datetime3">
              <a:rPr kumimoji="0" lang="fr-FR" sz="133" b="0" i="0" u="none" strike="noStrike" kern="1200" cap="none" spc="0" normalizeH="0" baseline="0" noProof="0" smtClean="0">
                <a:ln>
                  <a:noFill/>
                </a:ln>
                <a:solidFill>
                  <a:srgbClr val="FFFFFF">
                    <a:alpha val="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08.01.24</a:t>
            </a:fld>
            <a:endParaRPr kumimoji="0" lang="fr-FR" sz="133" b="0" i="0" u="none" strike="noStrike" kern="1200" cap="none" spc="0" normalizeH="0" baseline="0" noProof="0" dirty="0">
              <a:ln>
                <a:noFill/>
              </a:ln>
              <a:solidFill>
                <a:srgbClr val="FFFFFF">
                  <a:alpha val="0"/>
                </a:srgbClr>
              </a:solidFill>
              <a:effectLst/>
              <a:uLnTx/>
              <a:uFillTx/>
              <a:latin typeface="Arial"/>
              <a:ea typeface="+mn-ea"/>
              <a:cs typeface="+mn-cs"/>
            </a:endParaRPr>
          </a:p>
        </p:txBody>
      </p:sp>
      <p:sp>
        <p:nvSpPr>
          <p:cNvPr id="4" name="Titre 3"/>
          <p:cNvSpPr>
            <a:spLocks noGrp="1"/>
          </p:cNvSpPr>
          <p:nvPr>
            <p:ph type="title"/>
          </p:nvPr>
        </p:nvSpPr>
        <p:spPr>
          <a:xfrm>
            <a:off x="1313826" y="236517"/>
            <a:ext cx="8166550" cy="698568"/>
          </a:xfrm>
        </p:spPr>
        <p:txBody>
          <a:bodyPr/>
          <a:lstStyle/>
          <a:p>
            <a:r>
              <a:rPr lang="fr-FR" dirty="0"/>
              <a:t>Budget INSU-AA 2023 en grandes masses (Rappel)</a:t>
            </a:r>
          </a:p>
        </p:txBody>
      </p:sp>
      <p:sp>
        <p:nvSpPr>
          <p:cNvPr id="13" name="Espace réservé du contenu 2">
            <a:extLst>
              <a:ext uri="{FF2B5EF4-FFF2-40B4-BE49-F238E27FC236}">
                <a16:creationId xmlns:a16="http://schemas.microsoft.com/office/drawing/2014/main" id="{1116FD34-7047-3D58-84FF-D98CFB5164FA}"/>
              </a:ext>
            </a:extLst>
          </p:cNvPr>
          <p:cNvSpPr txBox="1">
            <a:spLocks/>
          </p:cNvSpPr>
          <p:nvPr/>
        </p:nvSpPr>
        <p:spPr>
          <a:xfrm>
            <a:off x="236197" y="1202671"/>
            <a:ext cx="11719604" cy="345638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Tx/>
              <a:buChar char="-"/>
              <a:tabLst>
                <a:tab pos="6662738" algn="r"/>
                <a:tab pos="7062788" algn="l"/>
              </a:tabLst>
              <a:defRPr/>
            </a:pP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IR CNRS (CDS, </a:t>
            </a:r>
            <a:r>
              <a:rPr kumimoji="0" lang="fr-FR" sz="2000" b="0" i="0" u="none" strike="noStrike" kern="1200" cap="none" spc="0" normalizeH="0" baseline="0" noProof="0" dirty="0" err="1">
                <a:ln>
                  <a:noFill/>
                </a:ln>
                <a:solidFill>
                  <a:sysClr val="windowText" lastClr="000000"/>
                </a:solidFill>
                <a:effectLst/>
                <a:uLnTx/>
                <a:uFillTx/>
                <a:latin typeface="Calibri"/>
                <a:ea typeface="+mn-ea"/>
                <a:cs typeface="+mn-cs"/>
              </a:rPr>
              <a:t>Instr</a:t>
            </a: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 ESO, </a:t>
            </a:r>
            <a:r>
              <a:rPr kumimoji="0" lang="fr-FR" sz="2000" b="0" i="0" u="none" strike="noStrike" kern="1200" cap="none" spc="0" normalizeH="0" baseline="0" noProof="0" dirty="0" err="1">
                <a:ln>
                  <a:noFill/>
                </a:ln>
                <a:solidFill>
                  <a:sysClr val="windowText" lastClr="000000"/>
                </a:solidFill>
                <a:effectLst/>
                <a:uLnTx/>
                <a:uFillTx/>
                <a:latin typeface="Calibri"/>
                <a:ea typeface="+mn-ea"/>
                <a:cs typeface="+mn-cs"/>
              </a:rPr>
              <a:t>Paradise</a:t>
            </a: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 : 	900 000 €	+ 0 €</a:t>
            </a:r>
          </a:p>
          <a:p>
            <a:pPr marL="342900" marR="0" lvl="0" indent="-342900" algn="l" defTabSz="914400" rtl="0" eaLnBrk="1" fontAlgn="auto" latinLnBrk="0" hangingPunct="1">
              <a:lnSpc>
                <a:spcPct val="100000"/>
              </a:lnSpc>
              <a:spcBef>
                <a:spcPct val="20000"/>
              </a:spcBef>
              <a:spcAft>
                <a:spcPts val="0"/>
              </a:spcAft>
              <a:buClrTx/>
              <a:buSzTx/>
              <a:buFontTx/>
              <a:buChar char="-"/>
              <a:tabLst>
                <a:tab pos="6662738" algn="r"/>
                <a:tab pos="7062788" algn="l"/>
              </a:tabLst>
              <a:defRPr/>
            </a:pPr>
            <a:r>
              <a:rPr kumimoji="0" lang="fr-FR" sz="2000" b="0" i="0" u="none" strike="noStrike" kern="1200" cap="none" spc="0" normalizeH="0" baseline="0" noProof="0" dirty="0" err="1">
                <a:ln>
                  <a:noFill/>
                </a:ln>
                <a:solidFill>
                  <a:sysClr val="windowText" lastClr="000000"/>
                </a:solidFill>
                <a:effectLst/>
                <a:uLnTx/>
                <a:uFillTx/>
                <a:latin typeface="Calibri"/>
                <a:ea typeface="+mn-ea"/>
                <a:cs typeface="+mn-cs"/>
              </a:rPr>
              <a:t>PNs</a:t>
            </a: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 et AS (y compris INC, INP, IN2P3, CNES, CEA)	1 070 100 €	+0 €</a:t>
            </a:r>
          </a:p>
          <a:p>
            <a:pPr marL="342900" marR="0" lvl="0" indent="-342900" algn="l" defTabSz="914400" rtl="0" eaLnBrk="1" fontAlgn="auto" latinLnBrk="0" hangingPunct="1">
              <a:lnSpc>
                <a:spcPct val="100000"/>
              </a:lnSpc>
              <a:spcBef>
                <a:spcPct val="20000"/>
              </a:spcBef>
              <a:spcAft>
                <a:spcPts val="0"/>
              </a:spcAft>
              <a:buClrTx/>
              <a:buSzTx/>
              <a:buFontTx/>
              <a:buChar char="-"/>
              <a:tabLst>
                <a:tab pos="6662738" algn="r"/>
                <a:tab pos="7062788" algn="l"/>
              </a:tabLst>
              <a:defRPr/>
            </a:pPr>
            <a:r>
              <a:rPr kumimoji="0" lang="fr-FR" sz="2000" b="0" i="0" u="none" strike="noStrike" kern="1200" cap="none" spc="0" normalizeH="0" baseline="0" noProof="0" dirty="0" err="1">
                <a:ln>
                  <a:noFill/>
                </a:ln>
                <a:solidFill>
                  <a:sysClr val="windowText" lastClr="000000"/>
                </a:solidFill>
                <a:effectLst/>
                <a:uLnTx/>
                <a:uFillTx/>
                <a:latin typeface="Calibri"/>
                <a:ea typeface="+mn-ea"/>
                <a:cs typeface="+mn-cs"/>
              </a:rPr>
              <a:t>SNOs</a:t>
            </a: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	866 775 €	+0 €</a:t>
            </a:r>
          </a:p>
          <a:p>
            <a:pPr marL="342900" marR="0" lvl="0" indent="-342900" algn="l" defTabSz="914400" rtl="0" eaLnBrk="1" fontAlgn="auto" latinLnBrk="0" hangingPunct="1">
              <a:lnSpc>
                <a:spcPct val="100000"/>
              </a:lnSpc>
              <a:spcBef>
                <a:spcPct val="20000"/>
              </a:spcBef>
              <a:spcAft>
                <a:spcPts val="0"/>
              </a:spcAft>
              <a:buClrTx/>
              <a:buSzTx/>
              <a:buFontTx/>
              <a:buChar char="-"/>
              <a:tabLst>
                <a:tab pos="6662738" algn="r"/>
                <a:tab pos="7062788" algn="l"/>
              </a:tabLst>
              <a:defRPr/>
            </a:pP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FEI des unités	1 407 031 €	+ 25 000 € (NANOSATS, ENIGMASS)</a:t>
            </a:r>
          </a:p>
          <a:p>
            <a:pPr marL="342900" marR="0" lvl="0" indent="-342900" algn="l" defTabSz="914400" rtl="0" eaLnBrk="1" fontAlgn="auto" latinLnBrk="0" hangingPunct="1">
              <a:lnSpc>
                <a:spcPct val="100000"/>
              </a:lnSpc>
              <a:spcBef>
                <a:spcPct val="20000"/>
              </a:spcBef>
              <a:spcAft>
                <a:spcPts val="0"/>
              </a:spcAft>
              <a:buClrTx/>
              <a:buSzTx/>
              <a:buFontTx/>
              <a:buChar char="-"/>
              <a:tabLst>
                <a:tab pos="6662738" algn="r"/>
                <a:tab pos="7062788" algn="l"/>
              </a:tabLst>
              <a:defRPr/>
            </a:pP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Infrastructures (bâtiments):	784 000 €	+ 44 000 € </a:t>
            </a:r>
          </a:p>
          <a:p>
            <a:pPr marL="342900" marR="0" lvl="0" indent="-342900" algn="l" defTabSz="914400" rtl="0" eaLnBrk="1" fontAlgn="auto" latinLnBrk="0" hangingPunct="1">
              <a:lnSpc>
                <a:spcPct val="100000"/>
              </a:lnSpc>
              <a:spcBef>
                <a:spcPct val="20000"/>
              </a:spcBef>
              <a:spcAft>
                <a:spcPts val="0"/>
              </a:spcAft>
              <a:buClrTx/>
              <a:buSzTx/>
              <a:buFontTx/>
              <a:buChar char="-"/>
              <a:tabLst>
                <a:tab pos="6662738" algn="r"/>
                <a:tab pos="7062788" algn="l"/>
              </a:tabLst>
              <a:defRPr/>
            </a:pP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Plateformes	506 200 €	+0 €</a:t>
            </a:r>
          </a:p>
          <a:p>
            <a:pPr marL="342900" marR="0" lvl="0" indent="-342900" algn="l" defTabSz="914400" rtl="0" eaLnBrk="1" fontAlgn="auto" latinLnBrk="0" hangingPunct="1">
              <a:lnSpc>
                <a:spcPct val="100000"/>
              </a:lnSpc>
              <a:spcBef>
                <a:spcPct val="20000"/>
              </a:spcBef>
              <a:spcAft>
                <a:spcPts val="0"/>
              </a:spcAft>
              <a:buClrTx/>
              <a:buSzTx/>
              <a:buFontTx/>
              <a:buChar char="-"/>
              <a:tabLst>
                <a:tab pos="6662738" algn="r"/>
                <a:tab pos="7062788" algn="l"/>
              </a:tabLst>
              <a:defRPr/>
            </a:pP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Engagements (A&amp;A, LOFAR, LSST, ECLAT)	181 249 €	-11 980 € (</a:t>
            </a:r>
            <a:r>
              <a:rPr kumimoji="0" lang="fr-FR" sz="2000" b="0" i="0" u="none" strike="noStrike" kern="1200" cap="none" spc="0" normalizeH="0" baseline="0" noProof="0" dirty="0" err="1">
                <a:ln>
                  <a:noFill/>
                </a:ln>
                <a:solidFill>
                  <a:sysClr val="windowText" lastClr="000000"/>
                </a:solidFill>
                <a:effectLst/>
                <a:uLnTx/>
                <a:uFillTx/>
                <a:latin typeface="Calibri"/>
                <a:ea typeface="+mn-ea"/>
                <a:cs typeface="+mn-cs"/>
              </a:rPr>
              <a:t>LabCom</a:t>
            </a: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 ECLAT)</a:t>
            </a:r>
          </a:p>
          <a:p>
            <a:pPr marL="342900" marR="0" lvl="0" indent="-342900" algn="l" defTabSz="914400" rtl="0" eaLnBrk="1" fontAlgn="auto" latinLnBrk="0" hangingPunct="1">
              <a:lnSpc>
                <a:spcPct val="100000"/>
              </a:lnSpc>
              <a:spcBef>
                <a:spcPct val="20000"/>
              </a:spcBef>
              <a:spcAft>
                <a:spcPts val="0"/>
              </a:spcAft>
              <a:buClrTx/>
              <a:buSzTx/>
              <a:buFontTx/>
              <a:buChar char="-"/>
              <a:tabLst>
                <a:tab pos="6662738" algn="r"/>
                <a:tab pos="7062788" algn="l"/>
              </a:tabLst>
              <a:defRPr/>
            </a:pP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Financement des réseaux	87 335 €	+ 1 000 €</a:t>
            </a:r>
          </a:p>
          <a:p>
            <a:pPr marL="342900" marR="0" lvl="0" indent="-342900" algn="l" defTabSz="914400" rtl="0" eaLnBrk="1" fontAlgn="auto" latinLnBrk="0" hangingPunct="1">
              <a:lnSpc>
                <a:spcPct val="100000"/>
              </a:lnSpc>
              <a:spcBef>
                <a:spcPct val="20000"/>
              </a:spcBef>
              <a:spcAft>
                <a:spcPts val="0"/>
              </a:spcAft>
              <a:buClrTx/>
              <a:buSzTx/>
              <a:buFontTx/>
              <a:buChar char="-"/>
              <a:tabLst>
                <a:tab pos="6662738" algn="r"/>
                <a:tab pos="7062788" algn="l"/>
              </a:tabLst>
              <a:defRPr/>
            </a:pP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Opérations spéciales (CSAA)	138 316 €	- 22 220 €</a:t>
            </a:r>
          </a:p>
          <a:p>
            <a:pPr marL="342900" marR="0" lvl="0" indent="-342900" algn="l" defTabSz="914400" rtl="0" eaLnBrk="1" fontAlgn="auto" latinLnBrk="0" hangingPunct="1">
              <a:lnSpc>
                <a:spcPct val="100000"/>
              </a:lnSpc>
              <a:spcBef>
                <a:spcPct val="20000"/>
              </a:spcBef>
              <a:spcAft>
                <a:spcPts val="0"/>
              </a:spcAft>
              <a:buClrTx/>
              <a:buSzTx/>
              <a:buFontTx/>
              <a:buChar char="-"/>
              <a:tabLst>
                <a:tab pos="6662738" algn="r"/>
                <a:tab pos="7062788" algn="l"/>
              </a:tabLst>
              <a:defRPr/>
            </a:pPr>
            <a:endParaRPr kumimoji="0" lang="fr-FR" sz="20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Char char="-"/>
              <a:tabLst>
                <a:tab pos="6662738" algn="r"/>
                <a:tab pos="7062788" algn="l"/>
              </a:tabLst>
              <a:defRPr/>
            </a:pPr>
            <a:r>
              <a:rPr kumimoji="0" lang="fr-FR" sz="2000" b="0" i="0" u="none" strike="noStrike" kern="1200" cap="none" spc="0" normalizeH="0" baseline="0" noProof="0" dirty="0">
                <a:ln>
                  <a:noFill/>
                </a:ln>
                <a:solidFill>
                  <a:sysClr val="windowText" lastClr="000000"/>
                </a:solidFill>
                <a:effectLst/>
                <a:uLnTx/>
                <a:uFillTx/>
                <a:latin typeface="Calibri"/>
                <a:ea typeface="+mn-ea"/>
                <a:cs typeface="+mn-cs"/>
              </a:rPr>
              <a:t>Total	5 941 006 €	+ 35 800 €</a:t>
            </a:r>
          </a:p>
        </p:txBody>
      </p:sp>
      <p:sp>
        <p:nvSpPr>
          <p:cNvPr id="7" name="Espace réservé de la date 3">
            <a:extLst>
              <a:ext uri="{FF2B5EF4-FFF2-40B4-BE49-F238E27FC236}">
                <a16:creationId xmlns:a16="http://schemas.microsoft.com/office/drawing/2014/main" id="{2112AC96-2DFC-520B-5A70-8AE3EDD1846D}"/>
              </a:ext>
            </a:extLst>
          </p:cNvPr>
          <p:cNvSpPr txBox="1">
            <a:spLocks/>
          </p:cNvSpPr>
          <p:nvPr/>
        </p:nvSpPr>
        <p:spPr bwMode="gray">
          <a:xfrm>
            <a:off x="609600" y="6356351"/>
            <a:ext cx="2844800" cy="365125"/>
          </a:xfrm>
          <a:prstGeom prst="rect">
            <a:avLst/>
          </a:prstGeom>
        </p:spPr>
        <p:txBody>
          <a:bodyPr vert="horz" lIns="0" tIns="0" rIns="0" bIns="0" rtlCol="0" anchor="ctr" anchorCtr="0">
            <a:noAutofit/>
          </a:bodyPr>
          <a:lstStyle>
            <a:defPPr>
              <a:defRPr lang="fr-FR"/>
            </a:defPPr>
            <a:lvl1pPr marL="0" algn="ctr" defTabSz="914400" rtl="0" eaLnBrk="1" latinLnBrk="0" hangingPunct="1">
              <a:defRPr sz="133" kern="1200">
                <a:solidFill>
                  <a:schemeClr val="bg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3" b="0" i="0" u="none" strike="noStrike" kern="1200" cap="none" spc="0" normalizeH="0" baseline="0" noProof="0">
                <a:ln>
                  <a:noFill/>
                </a:ln>
                <a:solidFill>
                  <a:srgbClr val="FFFFFF">
                    <a:alpha val="0"/>
                  </a:srgbClr>
                </a:solidFill>
                <a:effectLst/>
                <a:uLnTx/>
                <a:uFillTx/>
                <a:latin typeface="Arial"/>
                <a:ea typeface="+mn-ea"/>
                <a:cs typeface="+mn-cs"/>
              </a:rPr>
              <a:t>CSAA des 7 &amp; 8 juin 2023</a:t>
            </a:r>
            <a:endParaRPr kumimoji="0" lang="fr-FR" sz="133" b="0" i="0" u="none" strike="noStrike" kern="1200" cap="none" spc="0" normalizeH="0" baseline="0" noProof="0" dirty="0">
              <a:ln>
                <a:noFill/>
              </a:ln>
              <a:solidFill>
                <a:srgbClr val="FFFFFF">
                  <a:alpha val="0"/>
                </a:srgbClr>
              </a:solidFill>
              <a:effectLst/>
              <a:uLnTx/>
              <a:uFillTx/>
              <a:latin typeface="Arial"/>
              <a:ea typeface="+mn-ea"/>
              <a:cs typeface="+mn-cs"/>
            </a:endParaRPr>
          </a:p>
        </p:txBody>
      </p:sp>
      <p:sp>
        <p:nvSpPr>
          <p:cNvPr id="14" name="Espace réservé du pied de page 4">
            <a:extLst>
              <a:ext uri="{FF2B5EF4-FFF2-40B4-BE49-F238E27FC236}">
                <a16:creationId xmlns:a16="http://schemas.microsoft.com/office/drawing/2014/main" id="{39FF1A4F-867F-A0B5-2346-DA3C11A6D8DB}"/>
              </a:ext>
            </a:extLst>
          </p:cNvPr>
          <p:cNvSpPr txBox="1">
            <a:spLocks/>
          </p:cNvSpPr>
          <p:nvPr/>
        </p:nvSpPr>
        <p:spPr>
          <a:xfrm>
            <a:off x="4165600" y="6356351"/>
            <a:ext cx="3860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t>Informations CNRS-INSU / M. Giard</a:t>
            </a: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56AA9662-8DE0-406B-8C2A-0D0EE0814429}"/>
              </a:ext>
            </a:extLst>
          </p:cNvPr>
          <p:cNvSpPr txBox="1"/>
          <p:nvPr/>
        </p:nvSpPr>
        <p:spPr>
          <a:xfrm>
            <a:off x="1160015" y="5417671"/>
            <a:ext cx="9679620" cy="1200329"/>
          </a:xfrm>
          <a:prstGeom prst="rect">
            <a:avLst/>
          </a:prstGeom>
          <a:noFill/>
        </p:spPr>
        <p:txBody>
          <a:bodyPr wrap="square" rtlCol="0">
            <a:spAutoFit/>
          </a:bodyPr>
          <a:lstStyle/>
          <a:p>
            <a:pPr algn="ctr"/>
            <a:r>
              <a:rPr lang="fr-FR" dirty="0">
                <a:solidFill>
                  <a:srgbClr val="FF0000"/>
                </a:solidFill>
              </a:rPr>
              <a:t>Au 15 déc. 2023 : budget CNRS pour 2024 en baisse de 20 M</a:t>
            </a:r>
            <a:r>
              <a:rPr lang="fr-FR" dirty="0">
                <a:solidFill>
                  <a:srgbClr val="FF0000"/>
                </a:solidFill>
                <a:latin typeface="Calibri"/>
              </a:rPr>
              <a:t> € : réduction de </a:t>
            </a:r>
            <a:r>
              <a:rPr lang="fr-FR" dirty="0">
                <a:solidFill>
                  <a:srgbClr val="FF0000"/>
                </a:solidFill>
              </a:rPr>
              <a:t>1% à prévoir sur le budget de l’INSU-AA qui sera a priori absorbé par les P1 des </a:t>
            </a:r>
            <a:r>
              <a:rPr lang="fr-FR" dirty="0" err="1">
                <a:solidFill>
                  <a:srgbClr val="FF0000"/>
                </a:solidFill>
              </a:rPr>
              <a:t>PNs</a:t>
            </a:r>
            <a:r>
              <a:rPr lang="fr-FR" dirty="0">
                <a:solidFill>
                  <a:srgbClr val="FF0000"/>
                </a:solidFill>
              </a:rPr>
              <a:t> (ne classer que 3 P1 qui pourront être financés)</a:t>
            </a:r>
          </a:p>
          <a:p>
            <a:pPr algn="ctr"/>
            <a:endParaRPr lang="fr-FR" dirty="0"/>
          </a:p>
        </p:txBody>
      </p:sp>
    </p:spTree>
    <p:extLst>
      <p:ext uri="{BB962C8B-B14F-4D97-AF65-F5344CB8AC3E}">
        <p14:creationId xmlns:p14="http://schemas.microsoft.com/office/powerpoint/2010/main" val="1006694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B2B1204-2AEA-E444-9A99-D02961C25721}" type="datetime3">
              <a:rPr kumimoji="0" lang="fr-FR" sz="133" b="0" i="0" u="none" strike="noStrike" kern="1200" cap="none" spc="0" normalizeH="0" baseline="0" noProof="0" smtClean="0">
                <a:ln>
                  <a:noFill/>
                </a:ln>
                <a:solidFill>
                  <a:srgbClr val="FFFFFF">
                    <a:alpha val="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08.01.24</a:t>
            </a:fld>
            <a:endParaRPr kumimoji="0" lang="fr-FR" sz="133" b="0" i="0" u="none" strike="noStrike" kern="1200" cap="none" spc="0" normalizeH="0" baseline="0" noProof="0" dirty="0">
              <a:ln>
                <a:noFill/>
              </a:ln>
              <a:solidFill>
                <a:srgbClr val="FFFFFF">
                  <a:alpha val="0"/>
                </a:srgbClr>
              </a:solidFill>
              <a:effectLst/>
              <a:uLnTx/>
              <a:uFillTx/>
              <a:latin typeface="Arial"/>
              <a:ea typeface="+mn-ea"/>
              <a:cs typeface="+mn-cs"/>
            </a:endParaRPr>
          </a:p>
        </p:txBody>
      </p:sp>
      <p:sp>
        <p:nvSpPr>
          <p:cNvPr id="4" name="Titre 3"/>
          <p:cNvSpPr>
            <a:spLocks noGrp="1"/>
          </p:cNvSpPr>
          <p:nvPr>
            <p:ph type="title"/>
          </p:nvPr>
        </p:nvSpPr>
        <p:spPr>
          <a:xfrm>
            <a:off x="1313826" y="236517"/>
            <a:ext cx="8166550" cy="698568"/>
          </a:xfrm>
        </p:spPr>
        <p:txBody>
          <a:bodyPr/>
          <a:lstStyle/>
          <a:p>
            <a:r>
              <a:rPr lang="fr-FR" dirty="0"/>
              <a:t>Budget INSU-AA 2024 en Baisse</a:t>
            </a:r>
          </a:p>
        </p:txBody>
      </p:sp>
      <p:sp>
        <p:nvSpPr>
          <p:cNvPr id="7" name="Espace réservé de la date 3">
            <a:extLst>
              <a:ext uri="{FF2B5EF4-FFF2-40B4-BE49-F238E27FC236}">
                <a16:creationId xmlns:a16="http://schemas.microsoft.com/office/drawing/2014/main" id="{2112AC96-2DFC-520B-5A70-8AE3EDD1846D}"/>
              </a:ext>
            </a:extLst>
          </p:cNvPr>
          <p:cNvSpPr txBox="1">
            <a:spLocks/>
          </p:cNvSpPr>
          <p:nvPr/>
        </p:nvSpPr>
        <p:spPr bwMode="gray">
          <a:xfrm>
            <a:off x="609600" y="6356351"/>
            <a:ext cx="2844800" cy="365125"/>
          </a:xfrm>
          <a:prstGeom prst="rect">
            <a:avLst/>
          </a:prstGeom>
        </p:spPr>
        <p:txBody>
          <a:bodyPr vert="horz" lIns="0" tIns="0" rIns="0" bIns="0" rtlCol="0" anchor="ctr" anchorCtr="0">
            <a:noAutofit/>
          </a:bodyPr>
          <a:lstStyle>
            <a:defPPr>
              <a:defRPr lang="fr-FR"/>
            </a:defPPr>
            <a:lvl1pPr marL="0" algn="ctr" defTabSz="914400" rtl="0" eaLnBrk="1" latinLnBrk="0" hangingPunct="1">
              <a:defRPr sz="133" kern="1200">
                <a:solidFill>
                  <a:schemeClr val="bg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3" b="0" i="0" u="none" strike="noStrike" kern="1200" cap="none" spc="0" normalizeH="0" baseline="0" noProof="0">
                <a:ln>
                  <a:noFill/>
                </a:ln>
                <a:solidFill>
                  <a:srgbClr val="FFFFFF">
                    <a:alpha val="0"/>
                  </a:srgbClr>
                </a:solidFill>
                <a:effectLst/>
                <a:uLnTx/>
                <a:uFillTx/>
                <a:latin typeface="Arial"/>
                <a:ea typeface="+mn-ea"/>
                <a:cs typeface="+mn-cs"/>
              </a:rPr>
              <a:t>CSAA des 7 &amp; 8 juin 2023</a:t>
            </a:r>
            <a:endParaRPr kumimoji="0" lang="fr-FR" sz="133" b="0" i="0" u="none" strike="noStrike" kern="1200" cap="none" spc="0" normalizeH="0" baseline="0" noProof="0" dirty="0">
              <a:ln>
                <a:noFill/>
              </a:ln>
              <a:solidFill>
                <a:srgbClr val="FFFFFF">
                  <a:alpha val="0"/>
                </a:srgbClr>
              </a:solidFill>
              <a:effectLst/>
              <a:uLnTx/>
              <a:uFillTx/>
              <a:latin typeface="Arial"/>
              <a:ea typeface="+mn-ea"/>
              <a:cs typeface="+mn-cs"/>
            </a:endParaRPr>
          </a:p>
        </p:txBody>
      </p:sp>
      <p:sp>
        <p:nvSpPr>
          <p:cNvPr id="14" name="Espace réservé du pied de page 4">
            <a:extLst>
              <a:ext uri="{FF2B5EF4-FFF2-40B4-BE49-F238E27FC236}">
                <a16:creationId xmlns:a16="http://schemas.microsoft.com/office/drawing/2014/main" id="{39FF1A4F-867F-A0B5-2346-DA3C11A6D8DB}"/>
              </a:ext>
            </a:extLst>
          </p:cNvPr>
          <p:cNvSpPr txBox="1">
            <a:spLocks/>
          </p:cNvSpPr>
          <p:nvPr/>
        </p:nvSpPr>
        <p:spPr>
          <a:xfrm>
            <a:off x="4165600" y="6356351"/>
            <a:ext cx="3860800" cy="365125"/>
          </a:xfrm>
          <a:prstGeom prst="rect">
            <a:avLst/>
          </a:prstGeom>
        </p:spPr>
        <p:txBody>
          <a:bodyPr vert="horz" lIns="91440" tIns="45720" rIns="91440" bIns="45720" rtlCol="0" anchor="ct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tint val="75000"/>
                  </a:prstClr>
                </a:solidFill>
                <a:effectLst/>
                <a:uLnTx/>
                <a:uFillTx/>
                <a:latin typeface="Calibri"/>
                <a:ea typeface="+mn-ea"/>
                <a:cs typeface="+mn-cs"/>
              </a:rPr>
              <a:t>Informations CNRS-INSU / M. Giard</a:t>
            </a:r>
            <a:endParaRPr kumimoji="0" lang="fr-FR"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ZoneTexte 4">
            <a:extLst>
              <a:ext uri="{FF2B5EF4-FFF2-40B4-BE49-F238E27FC236}">
                <a16:creationId xmlns:a16="http://schemas.microsoft.com/office/drawing/2014/main" id="{56AA9662-8DE0-406B-8C2A-0D0EE0814429}"/>
              </a:ext>
            </a:extLst>
          </p:cNvPr>
          <p:cNvSpPr txBox="1"/>
          <p:nvPr/>
        </p:nvSpPr>
        <p:spPr>
          <a:xfrm>
            <a:off x="942663" y="1928747"/>
            <a:ext cx="10306673" cy="2308324"/>
          </a:xfrm>
          <a:prstGeom prst="rect">
            <a:avLst/>
          </a:prstGeom>
          <a:noFill/>
        </p:spPr>
        <p:txBody>
          <a:bodyPr wrap="square" rtlCol="0">
            <a:spAutoFit/>
          </a:bodyPr>
          <a:lstStyle/>
          <a:p>
            <a:pPr marL="285750" indent="-285750">
              <a:buFont typeface="Wingdings" panose="05000000000000000000" pitchFamily="2" charset="2"/>
              <a:buChar char="Ø"/>
            </a:pPr>
            <a:r>
              <a:rPr lang="fr-FR" dirty="0">
                <a:solidFill>
                  <a:srgbClr val="FF0000"/>
                </a:solidFill>
              </a:rPr>
              <a:t>Au 15 déc. 2023 : budget CNRS pour 2024 en baisse de 20 M</a:t>
            </a:r>
            <a:r>
              <a:rPr lang="fr-FR" dirty="0">
                <a:solidFill>
                  <a:srgbClr val="FF0000"/>
                </a:solidFill>
                <a:latin typeface="Calibri"/>
              </a:rPr>
              <a:t>€ </a:t>
            </a:r>
          </a:p>
          <a:p>
            <a:pPr marL="285750" indent="-285750">
              <a:buFont typeface="Wingdings" panose="05000000000000000000" pitchFamily="2" charset="2"/>
              <a:buChar char="Ø"/>
            </a:pPr>
            <a:endParaRPr lang="fr-FR" dirty="0">
              <a:solidFill>
                <a:srgbClr val="FF0000"/>
              </a:solidFill>
              <a:latin typeface="Calibri"/>
            </a:endParaRPr>
          </a:p>
          <a:p>
            <a:pPr marL="285750" indent="-285750">
              <a:buFont typeface="Wingdings" panose="05000000000000000000" pitchFamily="2" charset="2"/>
              <a:buChar char="Ø"/>
            </a:pPr>
            <a:r>
              <a:rPr lang="fr-FR" dirty="0">
                <a:solidFill>
                  <a:srgbClr val="FF0000"/>
                </a:solidFill>
                <a:latin typeface="Calibri"/>
              </a:rPr>
              <a:t>Réduction de </a:t>
            </a:r>
            <a:r>
              <a:rPr lang="fr-FR" dirty="0">
                <a:solidFill>
                  <a:srgbClr val="FF0000"/>
                </a:solidFill>
              </a:rPr>
              <a:t>1% à prévoir sur le budget de l’INSU-AA qui sera a priori absorbé par les P1 des </a:t>
            </a:r>
            <a:r>
              <a:rPr lang="fr-FR" dirty="0" err="1">
                <a:solidFill>
                  <a:srgbClr val="FF0000"/>
                </a:solidFill>
              </a:rPr>
              <a:t>PNs</a:t>
            </a:r>
            <a:endParaRPr lang="fr-FR" dirty="0">
              <a:solidFill>
                <a:srgbClr val="FF0000"/>
              </a:solidFill>
            </a:endParaRPr>
          </a:p>
          <a:p>
            <a:r>
              <a:rPr lang="fr-FR" dirty="0">
                <a:solidFill>
                  <a:srgbClr val="FF0000"/>
                </a:solidFill>
              </a:rPr>
              <a:t> </a:t>
            </a:r>
          </a:p>
          <a:p>
            <a:pPr marL="285750" indent="-285750">
              <a:buFont typeface="Wingdings" panose="05000000000000000000" pitchFamily="2" charset="2"/>
              <a:buChar char="Ø"/>
            </a:pPr>
            <a:r>
              <a:rPr lang="fr-FR" dirty="0">
                <a:solidFill>
                  <a:srgbClr val="FF0000"/>
                </a:solidFill>
              </a:rPr>
              <a:t>Ne classer que 3 P1 qui pourront </a:t>
            </a:r>
            <a:r>
              <a:rPr lang="fr-FR">
                <a:solidFill>
                  <a:srgbClr val="FF0000"/>
                </a:solidFill>
              </a:rPr>
              <a:t>être financées </a:t>
            </a:r>
            <a:r>
              <a:rPr lang="fr-FR" dirty="0">
                <a:solidFill>
                  <a:srgbClr val="FF0000"/>
                </a:solidFill>
              </a:rPr>
              <a:t>ou réduire toutes les P1 de 50% en évitant les trop petites sommes</a:t>
            </a:r>
          </a:p>
          <a:p>
            <a:pPr marL="285750" indent="-285750">
              <a:buFont typeface="Wingdings" panose="05000000000000000000" pitchFamily="2" charset="2"/>
              <a:buChar char="Ø"/>
            </a:pPr>
            <a:endParaRPr lang="fr-FR" dirty="0"/>
          </a:p>
        </p:txBody>
      </p:sp>
    </p:spTree>
    <p:extLst>
      <p:ext uri="{BB962C8B-B14F-4D97-AF65-F5344CB8AC3E}">
        <p14:creationId xmlns:p14="http://schemas.microsoft.com/office/powerpoint/2010/main" val="2916088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B2B1204-2AEA-E444-9A99-D02961C25721}" type="datetime3">
              <a:rPr kumimoji="0" lang="fr-FR" sz="133" b="0" i="0" u="none" strike="noStrike" kern="1200" cap="none" spc="0" normalizeH="0" baseline="0" noProof="0" smtClean="0">
                <a:ln>
                  <a:noFill/>
                </a:ln>
                <a:solidFill>
                  <a:srgbClr val="FFFFFF">
                    <a:alpha val="0"/>
                  </a:srgbClr>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08.01.24</a:t>
            </a:fld>
            <a:endParaRPr kumimoji="0" lang="fr-FR" sz="133" b="0" i="0" u="none" strike="noStrike" kern="1200" cap="none" spc="0" normalizeH="0" baseline="0" noProof="0" dirty="0">
              <a:ln>
                <a:noFill/>
              </a:ln>
              <a:solidFill>
                <a:srgbClr val="FFFFFF">
                  <a:alpha val="0"/>
                </a:srgbClr>
              </a:solidFill>
              <a:effectLst/>
              <a:uLnTx/>
              <a:uFillTx/>
              <a:latin typeface="Arial"/>
              <a:ea typeface="+mn-ea"/>
              <a:cs typeface="+mn-cs"/>
            </a:endParaRPr>
          </a:p>
        </p:txBody>
      </p:sp>
      <p:sp>
        <p:nvSpPr>
          <p:cNvPr id="4" name="Titre 3"/>
          <p:cNvSpPr>
            <a:spLocks noGrp="1"/>
          </p:cNvSpPr>
          <p:nvPr>
            <p:ph type="title"/>
          </p:nvPr>
        </p:nvSpPr>
        <p:spPr>
          <a:xfrm>
            <a:off x="1313826" y="236517"/>
            <a:ext cx="8166550" cy="698568"/>
          </a:xfrm>
        </p:spPr>
        <p:txBody>
          <a:bodyPr/>
          <a:lstStyle/>
          <a:p>
            <a:r>
              <a:rPr lang="fr-FR" dirty="0"/>
              <a:t>Campagnes RH 2024</a:t>
            </a:r>
          </a:p>
        </p:txBody>
      </p:sp>
      <p:sp>
        <p:nvSpPr>
          <p:cNvPr id="13" name="Espace réservé du contenu 2">
            <a:extLst>
              <a:ext uri="{FF2B5EF4-FFF2-40B4-BE49-F238E27FC236}">
                <a16:creationId xmlns:a16="http://schemas.microsoft.com/office/drawing/2014/main" id="{1116FD34-7047-3D58-84FF-D98CFB5164FA}"/>
              </a:ext>
            </a:extLst>
          </p:cNvPr>
          <p:cNvSpPr txBox="1">
            <a:spLocks/>
          </p:cNvSpPr>
          <p:nvPr/>
        </p:nvSpPr>
        <p:spPr>
          <a:xfrm>
            <a:off x="120000" y="1016239"/>
            <a:ext cx="11719604" cy="45500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Tx/>
              <a:buChar char="-"/>
            </a:pPr>
            <a:r>
              <a:rPr lang="fr-FR" sz="1800" b="1" dirty="0"/>
              <a:t>CNRS: </a:t>
            </a:r>
          </a:p>
          <a:p>
            <a:pPr marL="457200" lvl="1" indent="0">
              <a:buNone/>
            </a:pPr>
            <a:r>
              <a:rPr lang="fr-FR" sz="1800" dirty="0"/>
              <a:t>Chercheurs : 	6 CR, 6 DR en section 17 </a:t>
            </a:r>
          </a:p>
          <a:p>
            <a:pPr marL="457200" lvl="1" indent="0">
              <a:buNone/>
            </a:pPr>
            <a:r>
              <a:rPr lang="fr-FR" sz="1800" dirty="0"/>
              <a:t>			4 CR, 4 DR en CID 55</a:t>
            </a:r>
          </a:p>
          <a:p>
            <a:pPr marL="457200" lvl="1" indent="0">
              <a:buNone/>
            </a:pPr>
            <a:r>
              <a:rPr lang="fr-FR" sz="1800" dirty="0"/>
              <a:t>Ingénieurs et Techniciens : 	</a:t>
            </a:r>
          </a:p>
          <a:p>
            <a:pPr marL="457200" lvl="1" indent="0">
              <a:buNone/>
            </a:pPr>
            <a:r>
              <a:rPr lang="fr-FR" sz="1800" dirty="0"/>
              <a:t>Planification annuelle de l’ensemble des besoins NOEMI, FSEP, CE, CIA, CLD</a:t>
            </a:r>
          </a:p>
          <a:p>
            <a:pPr marL="457200" lvl="1" indent="0">
              <a:buNone/>
            </a:pPr>
            <a:r>
              <a:rPr lang="fr-FR" sz="1800" dirty="0"/>
              <a:t>			6 FSEP, 1 NOEMI décidés à ce stade pour les labos AA</a:t>
            </a:r>
          </a:p>
          <a:p>
            <a:pPr lvl="1">
              <a:buFontTx/>
              <a:buChar char="-"/>
            </a:pPr>
            <a:r>
              <a:rPr lang="fr-FR" sz="1800" b="1" dirty="0"/>
              <a:t>CNAP: </a:t>
            </a:r>
          </a:p>
          <a:p>
            <a:pPr marL="457200" lvl="1" indent="0">
              <a:buNone/>
            </a:pPr>
            <a:r>
              <a:rPr lang="fr-FR" sz="1800" dirty="0"/>
              <a:t>			3 A et 4 AA (1 vacant et 3 susceptibles d’être vacants)</a:t>
            </a:r>
          </a:p>
          <a:p>
            <a:pPr marL="457200" lvl="1" indent="0">
              <a:buNone/>
            </a:pPr>
            <a:r>
              <a:rPr lang="fr-FR" sz="1600" dirty="0"/>
              <a:t>Coloriages: </a:t>
            </a:r>
          </a:p>
          <a:p>
            <a:pPr marL="857250" lvl="2" indent="0">
              <a:buNone/>
            </a:pPr>
            <a:r>
              <a:rPr lang="fr-FR" sz="1600" dirty="0"/>
              <a:t>- ANO 1 : services VLBI dans le cadre de l’IVS (International VLBI Service for </a:t>
            </a:r>
            <a:r>
              <a:rPr lang="fr-FR" sz="1600" dirty="0" err="1"/>
              <a:t>Geodesy</a:t>
            </a:r>
            <a:r>
              <a:rPr lang="fr-FR" sz="1600" dirty="0"/>
              <a:t> and </a:t>
            </a:r>
            <a:r>
              <a:rPr lang="fr-FR" sz="1600" dirty="0" err="1"/>
              <a:t>Astrometry</a:t>
            </a:r>
            <a:r>
              <a:rPr lang="fr-FR" sz="1600" dirty="0"/>
              <a:t>) et/ou de l’ICRS-PC (International </a:t>
            </a:r>
            <a:r>
              <a:rPr lang="fr-FR" sz="1600" dirty="0" err="1"/>
              <a:t>Celestial</a:t>
            </a:r>
            <a:r>
              <a:rPr lang="fr-FR" sz="1600" dirty="0"/>
              <a:t> Reference System Product Center)</a:t>
            </a:r>
            <a:br>
              <a:rPr lang="fr-FR" sz="1600" dirty="0"/>
            </a:br>
            <a:r>
              <a:rPr lang="fr-FR" sz="1600" dirty="0"/>
              <a:t>- ANO 2, 3, 5 : engagements nationaux stratégiques pour l'instrumentation des observatoires sol et spatiaux</a:t>
            </a:r>
            <a:br>
              <a:rPr lang="fr-FR" sz="1600" dirty="0"/>
            </a:br>
            <a:r>
              <a:rPr lang="fr-FR" sz="1600" dirty="0"/>
              <a:t>- ANO 4, 5, 6 : engagements nationaux stratégiques pour les grands relevés et centres de données</a:t>
            </a:r>
          </a:p>
          <a:p>
            <a:pPr lvl="1">
              <a:buFontTx/>
              <a:buChar char="-"/>
            </a:pPr>
            <a:r>
              <a:rPr lang="fr-FR" sz="1800" b="1" dirty="0"/>
              <a:t>CPJ: </a:t>
            </a:r>
          </a:p>
          <a:p>
            <a:pPr marL="457200" lvl="1" indent="0">
              <a:buNone/>
            </a:pPr>
            <a:r>
              <a:rPr lang="fr-FR" sz="1800" dirty="0"/>
              <a:t>Comme discuté avec les sections fin 2022 (17 et CNAP AA) demande CNRS pour </a:t>
            </a:r>
          </a:p>
          <a:p>
            <a:pPr marL="457200" lvl="1" indent="0" algn="ctr">
              <a:buNone/>
            </a:pPr>
            <a:r>
              <a:rPr lang="fr-FR" sz="1800" dirty="0">
                <a:solidFill>
                  <a:srgbClr val="0432FF"/>
                </a:solidFill>
              </a:rPr>
              <a:t>ASTRO-SURVEYS: Origine de l’Univers et des galaxies avec Gaia et/ou Euclid : </a:t>
            </a:r>
          </a:p>
          <a:p>
            <a:pPr marL="457200" lvl="1" indent="0" algn="ctr">
              <a:buNone/>
            </a:pPr>
            <a:r>
              <a:rPr lang="fr-FR" sz="1800" dirty="0">
                <a:solidFill>
                  <a:srgbClr val="0432FF"/>
                </a:solidFill>
              </a:rPr>
              <a:t>mise </a:t>
            </a:r>
            <a:r>
              <a:rPr lang="fr-FR" sz="1800" dirty="0" err="1">
                <a:solidFill>
                  <a:srgbClr val="0432FF"/>
                </a:solidFill>
              </a:rPr>
              <a:t>oeuvre</a:t>
            </a:r>
            <a:r>
              <a:rPr lang="fr-FR" sz="1800" dirty="0">
                <a:solidFill>
                  <a:srgbClr val="0432FF"/>
                </a:solidFill>
              </a:rPr>
              <a:t> et exploitation de ces deux grands relevés d’astronomie spatiale.</a:t>
            </a:r>
          </a:p>
          <a:p>
            <a:pPr marL="457200" lvl="1" indent="0" algn="ctr">
              <a:buNone/>
            </a:pPr>
            <a:r>
              <a:rPr lang="fr-FR" sz="1800" dirty="0"/>
              <a:t>(proposition d’ouvrir sur 6 UMR, en attente de validation par le ministère)</a:t>
            </a:r>
          </a:p>
        </p:txBody>
      </p:sp>
      <p:sp>
        <p:nvSpPr>
          <p:cNvPr id="7" name="Espace réservé de la date 3">
            <a:extLst>
              <a:ext uri="{FF2B5EF4-FFF2-40B4-BE49-F238E27FC236}">
                <a16:creationId xmlns:a16="http://schemas.microsoft.com/office/drawing/2014/main" id="{2112AC96-2DFC-520B-5A70-8AE3EDD1846D}"/>
              </a:ext>
            </a:extLst>
          </p:cNvPr>
          <p:cNvSpPr txBox="1">
            <a:spLocks/>
          </p:cNvSpPr>
          <p:nvPr/>
        </p:nvSpPr>
        <p:spPr bwMode="gray">
          <a:xfrm>
            <a:off x="609600" y="6356351"/>
            <a:ext cx="2844800" cy="365125"/>
          </a:xfrm>
          <a:prstGeom prst="rect">
            <a:avLst/>
          </a:prstGeom>
        </p:spPr>
        <p:txBody>
          <a:bodyPr vert="horz" lIns="0" tIns="0" rIns="0" bIns="0" rtlCol="0" anchor="ctr" anchorCtr="0">
            <a:noAutofit/>
          </a:bodyPr>
          <a:lstStyle>
            <a:defPPr>
              <a:defRPr lang="fr-FR"/>
            </a:defPPr>
            <a:lvl1pPr marL="0" algn="ctr" defTabSz="914400" rtl="0" eaLnBrk="1" latinLnBrk="0" hangingPunct="1">
              <a:defRPr sz="133" kern="1200">
                <a:solidFill>
                  <a:schemeClr val="bg1">
                    <a:alpha val="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33" b="0" i="0" u="none" strike="noStrike" kern="1200" cap="none" spc="0" normalizeH="0" baseline="0" noProof="0">
                <a:ln>
                  <a:noFill/>
                </a:ln>
                <a:solidFill>
                  <a:srgbClr val="FFFFFF">
                    <a:alpha val="0"/>
                  </a:srgbClr>
                </a:solidFill>
                <a:effectLst/>
                <a:uLnTx/>
                <a:uFillTx/>
                <a:latin typeface="Arial"/>
                <a:ea typeface="+mn-ea"/>
                <a:cs typeface="+mn-cs"/>
              </a:rPr>
              <a:t>CSAA des 7 &amp; 8 juin 2023</a:t>
            </a:r>
            <a:endParaRPr kumimoji="0" lang="fr-FR" sz="133" b="0" i="0" u="none" strike="noStrike" kern="1200" cap="none" spc="0" normalizeH="0" baseline="0" noProof="0" dirty="0">
              <a:ln>
                <a:noFill/>
              </a:ln>
              <a:solidFill>
                <a:srgbClr val="FFFFFF">
                  <a:alpha val="0"/>
                </a:srgbClr>
              </a:solidFill>
              <a:effectLst/>
              <a:uLnTx/>
              <a:uFillTx/>
              <a:latin typeface="Arial"/>
              <a:ea typeface="+mn-ea"/>
              <a:cs typeface="+mn-cs"/>
            </a:endParaRPr>
          </a:p>
        </p:txBody>
      </p:sp>
    </p:spTree>
    <p:extLst>
      <p:ext uri="{BB962C8B-B14F-4D97-AF65-F5344CB8AC3E}">
        <p14:creationId xmlns:p14="http://schemas.microsoft.com/office/powerpoint/2010/main" val="1527330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 r="2"/>
          <a:stretch>
            <a:fillRect/>
          </a:stretch>
        </p:blipFill>
        <p:spPr bwMode="gray">
          <a:xfrm>
            <a:off x="1" y="2249371"/>
            <a:ext cx="12190193" cy="4608629"/>
          </a:xfrm>
        </p:spPr>
      </p:pic>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t="-695" b="62321"/>
          <a:stretch/>
        </p:blipFill>
        <p:spPr>
          <a:xfrm>
            <a:off x="-1" y="2150225"/>
            <a:ext cx="12190193" cy="4707776"/>
          </a:xfrm>
          <a:prstGeom prst="rect">
            <a:avLst/>
          </a:prstGeom>
        </p:spPr>
      </p:pic>
      <p:sp>
        <p:nvSpPr>
          <p:cNvPr id="3" name="ZoneTexte 2"/>
          <p:cNvSpPr txBox="1"/>
          <p:nvPr/>
        </p:nvSpPr>
        <p:spPr>
          <a:xfrm>
            <a:off x="1189465" y="966440"/>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itre 3">
            <a:extLst>
              <a:ext uri="{FF2B5EF4-FFF2-40B4-BE49-F238E27FC236}">
                <a16:creationId xmlns:a16="http://schemas.microsoft.com/office/drawing/2014/main" id="{9F871E95-4946-5FF0-7370-A3BCC5397FE1}"/>
              </a:ext>
            </a:extLst>
          </p:cNvPr>
          <p:cNvSpPr txBox="1">
            <a:spLocks/>
          </p:cNvSpPr>
          <p:nvPr/>
        </p:nvSpPr>
        <p:spPr bwMode="gray">
          <a:xfrm>
            <a:off x="2280000" y="-315416"/>
            <a:ext cx="9480629" cy="1234629"/>
          </a:xfrm>
          <a:prstGeom prst="rect">
            <a:avLst/>
          </a:prstGeom>
        </p:spPr>
        <p:txBody>
          <a:bodyPr vert="horz" lIns="0" tIns="0" rIns="0" bIns="0" rtlCol="0" anchor="b" anchorCtr="0">
            <a:noAutofit/>
          </a:bodyPr>
          <a:lstStyle>
            <a:lvl1pPr algn="l" defTabSz="1219170" rtl="0" eaLnBrk="1" latinLnBrk="0" hangingPunct="1">
              <a:lnSpc>
                <a:spcPct val="97000"/>
              </a:lnSpc>
              <a:spcBef>
                <a:spcPct val="0"/>
              </a:spcBef>
              <a:buNone/>
              <a:defRPr sz="2600" b="1" kern="1200" cap="all" baseline="0">
                <a:solidFill>
                  <a:schemeClr val="accent4"/>
                </a:solidFill>
                <a:latin typeface="+mn-lt"/>
                <a:ea typeface="+mj-ea"/>
                <a:cs typeface="+mj-cs"/>
              </a:defRPr>
            </a:lvl1pPr>
          </a:lstStyle>
          <a:p>
            <a:pPr marL="0" marR="0" lvl="0" indent="0" algn="l" defTabSz="1219170" rtl="0" eaLnBrk="1" fontAlgn="auto" latinLnBrk="0" hangingPunct="1">
              <a:lnSpc>
                <a:spcPct val="97000"/>
              </a:lnSpc>
              <a:spcBef>
                <a:spcPct val="0"/>
              </a:spcBef>
              <a:spcAft>
                <a:spcPts val="0"/>
              </a:spcAft>
              <a:buClrTx/>
              <a:buSzTx/>
              <a:buFontTx/>
              <a:buNone/>
              <a:tabLst/>
              <a:defRPr/>
            </a:pPr>
            <a:r>
              <a:rPr kumimoji="0" lang="fr-FR" sz="2600" b="1" i="0" u="none" strike="noStrike" kern="1200" cap="all" spc="0" normalizeH="0" baseline="0" noProof="0" dirty="0">
                <a:ln>
                  <a:noFill/>
                </a:ln>
                <a:solidFill>
                  <a:srgbClr val="115596"/>
                </a:solidFill>
                <a:effectLst/>
                <a:uLnTx/>
                <a:uFillTx/>
                <a:latin typeface="Arial"/>
                <a:ea typeface="+mj-ea"/>
                <a:cs typeface="+mj-cs"/>
              </a:rPr>
              <a:t>Services Nationaux d’observation</a:t>
            </a:r>
          </a:p>
        </p:txBody>
      </p:sp>
      <p:sp>
        <p:nvSpPr>
          <p:cNvPr id="6" name="Sous-titre 4">
            <a:extLst>
              <a:ext uri="{FF2B5EF4-FFF2-40B4-BE49-F238E27FC236}">
                <a16:creationId xmlns:a16="http://schemas.microsoft.com/office/drawing/2014/main" id="{B6649408-6F44-DA4B-F960-6B3380D1C8D9}"/>
              </a:ext>
            </a:extLst>
          </p:cNvPr>
          <p:cNvSpPr txBox="1">
            <a:spLocks/>
          </p:cNvSpPr>
          <p:nvPr/>
        </p:nvSpPr>
        <p:spPr bwMode="gray">
          <a:xfrm>
            <a:off x="2280000" y="1085906"/>
            <a:ext cx="4728000" cy="5772095"/>
          </a:xfrm>
          <a:prstGeom prst="rect">
            <a:avLst/>
          </a:prstGeom>
          <a:solidFill>
            <a:srgbClr val="D9569B">
              <a:alpha val="50000"/>
            </a:srgbClr>
          </a:solidFill>
        </p:spPr>
        <p:txBody>
          <a:bodyPr vert="horz" lIns="144000" tIns="90000" rIns="0" bIns="0" rtlCol="0" anchor="t" anchorCtr="0">
            <a:noAutofit/>
          </a:bodyPr>
          <a:lstStyle>
            <a:lvl1pPr marL="0" indent="0" algn="l" defTabSz="1219170" rtl="0" eaLnBrk="1" latinLnBrk="0" hangingPunct="1">
              <a:lnSpc>
                <a:spcPct val="93000"/>
              </a:lnSpc>
              <a:spcBef>
                <a:spcPts val="0"/>
              </a:spcBef>
              <a:spcAft>
                <a:spcPts val="0"/>
              </a:spcAft>
              <a:buFont typeface="Arial" pitchFamily="34" charset="0"/>
              <a:buNone/>
              <a:defRPr sz="1800" b="0" kern="1200" cap="all" baseline="0">
                <a:solidFill>
                  <a:schemeClr val="bg1"/>
                </a:solidFill>
                <a:latin typeface="+mn-lt"/>
                <a:ea typeface="+mn-ea"/>
                <a:cs typeface="+mn-cs"/>
              </a:defRPr>
            </a:lvl1pPr>
            <a:lvl2pPr marL="4233" indent="0" algn="l" defTabSz="1219170" rtl="0" eaLnBrk="1" latinLnBrk="0" hangingPunct="1">
              <a:lnSpc>
                <a:spcPct val="93000"/>
              </a:lnSpc>
              <a:spcBef>
                <a:spcPts val="1333"/>
              </a:spcBef>
              <a:buSzPct val="60000"/>
              <a:buFontTx/>
              <a:buNone/>
              <a:defRPr sz="1267" b="1" kern="1200" cap="all" baseline="0">
                <a:solidFill>
                  <a:schemeClr val="bg1"/>
                </a:solidFill>
                <a:latin typeface="+mn-lt"/>
                <a:ea typeface="+mn-ea"/>
                <a:cs typeface="+mn-cs"/>
              </a:defRPr>
            </a:lvl2pPr>
            <a:lvl3pPr marL="1219170" indent="0" algn="ctr" defTabSz="1219170" rtl="0" eaLnBrk="1" latinLnBrk="0" hangingPunct="1">
              <a:lnSpc>
                <a:spcPct val="93000"/>
              </a:lnSpc>
              <a:spcBef>
                <a:spcPts val="0"/>
              </a:spcBef>
              <a:buSzPct val="100000"/>
              <a:buFont typeface="Arial" pitchFamily="34" charset="0"/>
              <a:buNone/>
              <a:defRPr sz="1467" kern="1200">
                <a:solidFill>
                  <a:schemeClr val="tx1">
                    <a:tint val="75000"/>
                  </a:schemeClr>
                </a:solidFill>
                <a:latin typeface="+mn-lt"/>
                <a:ea typeface="+mn-ea"/>
                <a:cs typeface="+mn-cs"/>
              </a:defRPr>
            </a:lvl3pPr>
            <a:lvl4pPr marL="1828754" indent="0" algn="ctr" defTabSz="1219170" rtl="0" eaLnBrk="1" latinLnBrk="0" hangingPunct="1">
              <a:lnSpc>
                <a:spcPct val="93000"/>
              </a:lnSpc>
              <a:spcBef>
                <a:spcPts val="0"/>
              </a:spcBef>
              <a:buSzPct val="60000"/>
              <a:buFontTx/>
              <a:buNone/>
              <a:defRPr sz="1200" kern="1200">
                <a:solidFill>
                  <a:schemeClr val="tx1">
                    <a:tint val="75000"/>
                  </a:schemeClr>
                </a:solidFill>
                <a:latin typeface="+mn-lt"/>
                <a:ea typeface="+mn-ea"/>
                <a:cs typeface="+mn-cs"/>
              </a:defRPr>
            </a:lvl4pPr>
            <a:lvl5pPr marL="2438339" indent="0" algn="ctr" defTabSz="1219170" rtl="0" eaLnBrk="1" latinLnBrk="0" hangingPunct="1">
              <a:lnSpc>
                <a:spcPct val="93000"/>
              </a:lnSpc>
              <a:spcBef>
                <a:spcPts val="0"/>
              </a:spcBef>
              <a:buSzPct val="100000"/>
              <a:buFont typeface="Arial" pitchFamily="34" charset="0"/>
              <a:buNone/>
              <a:defRPr sz="1200" kern="1200">
                <a:solidFill>
                  <a:schemeClr val="tx1">
                    <a:tint val="75000"/>
                  </a:schemeClr>
                </a:solidFill>
                <a:latin typeface="+mn-lt"/>
                <a:ea typeface="+mn-ea"/>
                <a:cs typeface="+mn-cs"/>
              </a:defRPr>
            </a:lvl5pPr>
            <a:lvl6pPr marL="3047924"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9pPr>
          </a:lstStyle>
          <a:p>
            <a:pPr marL="0" marR="0" lvl="0" indent="0" algn="l" defTabSz="1219170" rtl="0" eaLnBrk="1" fontAlgn="auto" latinLnBrk="0" hangingPunct="1">
              <a:lnSpc>
                <a:spcPct val="93000"/>
              </a:lnSpc>
              <a:spcBef>
                <a:spcPts val="0"/>
              </a:spcBef>
              <a:spcAft>
                <a:spcPts val="0"/>
              </a:spcAft>
              <a:buClrTx/>
              <a:buSzTx/>
              <a:buFont typeface="Arial" pitchFamily="34" charset="0"/>
              <a:buNone/>
              <a:tabLst/>
              <a:defRPr/>
            </a:pPr>
            <a:endParaRPr kumimoji="0" lang="en-US" sz="1800" b="1" i="0" u="none" strike="noStrike" kern="1200" cap="all" spc="0" normalizeH="0" baseline="0" noProof="0">
              <a:ln>
                <a:noFill/>
              </a:ln>
              <a:solidFill>
                <a:srgbClr val="FFFFFF"/>
              </a:solidFill>
              <a:effectLst/>
              <a:uLnTx/>
              <a:uFillTx/>
              <a:latin typeface="Arial"/>
              <a:ea typeface="+mn-ea"/>
              <a:cs typeface="+mn-cs"/>
            </a:endParaRPr>
          </a:p>
          <a:p>
            <a:pPr marL="0" marR="0" lvl="0" indent="0" algn="l" defTabSz="1219170" rtl="0" eaLnBrk="1" fontAlgn="auto" latinLnBrk="0" hangingPunct="1">
              <a:lnSpc>
                <a:spcPct val="93000"/>
              </a:lnSpc>
              <a:spcBef>
                <a:spcPts val="0"/>
              </a:spcBef>
              <a:spcAft>
                <a:spcPts val="0"/>
              </a:spcAft>
              <a:buClrTx/>
              <a:buSzTx/>
              <a:buFont typeface="Arial" pitchFamily="34" charset="0"/>
              <a:buNone/>
              <a:tabLst/>
              <a:defRPr/>
            </a:pPr>
            <a:r>
              <a:rPr kumimoji="0" lang="en-US" sz="1800" b="1" i="0" u="none" strike="noStrike" kern="1200" cap="all" spc="0" normalizeH="0" baseline="0" noProof="0">
                <a:ln>
                  <a:noFill/>
                </a:ln>
                <a:solidFill>
                  <a:srgbClr val="FFFFFF"/>
                </a:solidFill>
                <a:effectLst/>
                <a:uLnTx/>
                <a:uFillTx/>
                <a:latin typeface="Arial"/>
                <a:ea typeface="+mn-ea"/>
                <a:cs typeface="+mn-cs"/>
              </a:rPr>
              <a:t>Info CSAA </a:t>
            </a:r>
          </a:p>
          <a:p>
            <a:pPr marL="0" marR="0" lvl="0" indent="0" algn="l" defTabSz="1219170" rtl="0" eaLnBrk="1" fontAlgn="auto" latinLnBrk="0" hangingPunct="1">
              <a:lnSpc>
                <a:spcPct val="93000"/>
              </a:lnSpc>
              <a:spcBef>
                <a:spcPts val="0"/>
              </a:spcBef>
              <a:spcAft>
                <a:spcPts val="0"/>
              </a:spcAft>
              <a:buClrTx/>
              <a:buSzTx/>
              <a:buFont typeface="Arial" pitchFamily="34" charset="0"/>
              <a:buNone/>
              <a:tabLst/>
              <a:defRPr/>
            </a:pPr>
            <a:endParaRPr kumimoji="0" lang="fr-FR" sz="1200" b="0" i="0" u="none" strike="noStrike" kern="1200" cap="all" spc="0" normalizeH="0" baseline="0" noProof="0">
              <a:ln>
                <a:noFill/>
              </a:ln>
              <a:solidFill>
                <a:srgbClr val="FFFFFF"/>
              </a:solidFill>
              <a:effectLst/>
              <a:uLnTx/>
              <a:uFillTx/>
              <a:latin typeface="Arial"/>
              <a:ea typeface="+mn-ea"/>
              <a:cs typeface="+mn-cs"/>
            </a:endParaRPr>
          </a:p>
          <a:p>
            <a:pPr marL="4233" marR="0" lvl="1" indent="0" algn="l" defTabSz="1219170" rtl="0" eaLnBrk="1" fontAlgn="auto" latinLnBrk="0" hangingPunct="1">
              <a:lnSpc>
                <a:spcPct val="100000"/>
              </a:lnSpc>
              <a:spcBef>
                <a:spcPts val="0"/>
              </a:spcBef>
              <a:spcAft>
                <a:spcPts val="0"/>
              </a:spcAft>
              <a:buClrTx/>
              <a:buSzPct val="60000"/>
              <a:buFontTx/>
              <a:buNone/>
              <a:tabLst/>
              <a:defRPr/>
            </a:pPr>
            <a:r>
              <a:rPr kumimoji="0" lang="fr-FR" sz="1267" b="1" i="0" u="none" strike="noStrike" kern="1200" cap="all" spc="0" normalizeH="0" baseline="0" noProof="0">
                <a:ln>
                  <a:noFill/>
                </a:ln>
                <a:solidFill>
                  <a:srgbClr val="FFFFFF"/>
                </a:solidFill>
                <a:effectLst/>
                <a:uLnTx/>
                <a:uFillTx/>
                <a:latin typeface="Arial"/>
                <a:ea typeface="+mn-ea"/>
                <a:cs typeface="+mn-cs"/>
              </a:rPr>
              <a:t>Martin GIARD</a:t>
            </a:r>
          </a:p>
          <a:p>
            <a:pPr marL="4233" marR="0" lvl="1" indent="0" algn="l" defTabSz="1219170" rtl="0" eaLnBrk="1" fontAlgn="auto" latinLnBrk="0" hangingPunct="1">
              <a:lnSpc>
                <a:spcPct val="100000"/>
              </a:lnSpc>
              <a:spcBef>
                <a:spcPts val="0"/>
              </a:spcBef>
              <a:spcAft>
                <a:spcPts val="0"/>
              </a:spcAft>
              <a:buClrTx/>
              <a:buSzPct val="60000"/>
              <a:buFontTx/>
              <a:buNone/>
              <a:tabLst/>
              <a:defRPr/>
            </a:pPr>
            <a:r>
              <a:rPr kumimoji="0" lang="fr-FR" sz="1267" b="1" i="0" u="none" strike="noStrike" kern="1200" cap="all" spc="0" normalizeH="0" baseline="0" noProof="0">
                <a:ln>
                  <a:noFill/>
                </a:ln>
                <a:solidFill>
                  <a:srgbClr val="FFFFFF"/>
                </a:solidFill>
                <a:effectLst/>
                <a:uLnTx/>
                <a:uFillTx/>
                <a:latin typeface="Arial"/>
                <a:ea typeface="+mn-ea"/>
                <a:cs typeface="+mn-cs"/>
              </a:rPr>
              <a:t>21 novembre 2023</a:t>
            </a:r>
          </a:p>
          <a:p>
            <a:pPr marL="4233" marR="0" lvl="1" indent="0" algn="l" defTabSz="1219170" rtl="0" eaLnBrk="1" fontAlgn="auto" latinLnBrk="0" hangingPunct="1">
              <a:lnSpc>
                <a:spcPct val="100000"/>
              </a:lnSpc>
              <a:spcBef>
                <a:spcPts val="0"/>
              </a:spcBef>
              <a:spcAft>
                <a:spcPts val="0"/>
              </a:spcAft>
              <a:buClrTx/>
              <a:buSzPct val="60000"/>
              <a:buFontTx/>
              <a:buNone/>
              <a:tabLst/>
              <a:defRPr/>
            </a:pPr>
            <a:endParaRPr kumimoji="0" lang="fr-FR" sz="1267" b="1" i="0" u="none" strike="noStrike" kern="1200" cap="all" spc="0" normalizeH="0" baseline="0" noProof="0">
              <a:ln>
                <a:noFill/>
              </a:ln>
              <a:solidFill>
                <a:srgbClr val="FFFFFF"/>
              </a:solidFill>
              <a:effectLst/>
              <a:uLnTx/>
              <a:uFillTx/>
              <a:latin typeface="Arial"/>
              <a:ea typeface="+mn-ea"/>
              <a:cs typeface="+mn-cs"/>
            </a:endParaRPr>
          </a:p>
          <a:p>
            <a:pPr marL="4233" marR="0" lvl="1" indent="0" algn="l" defTabSz="1219170" rtl="0" eaLnBrk="1" fontAlgn="auto" latinLnBrk="0" hangingPunct="1">
              <a:lnSpc>
                <a:spcPct val="100000"/>
              </a:lnSpc>
              <a:spcBef>
                <a:spcPts val="0"/>
              </a:spcBef>
              <a:spcAft>
                <a:spcPts val="0"/>
              </a:spcAft>
              <a:buClrTx/>
              <a:buSzPct val="60000"/>
              <a:buFontTx/>
              <a:buNone/>
              <a:tabLst/>
              <a:defRPr/>
            </a:pPr>
            <a:endParaRPr kumimoji="0" lang="fr-FR" sz="1267" b="1" i="0" u="none" strike="noStrike" kern="1200" cap="all" spc="0" normalizeH="0" baseline="0" noProof="0">
              <a:ln>
                <a:noFill/>
              </a:ln>
              <a:solidFill>
                <a:srgbClr val="FFFFFF"/>
              </a:solidFill>
              <a:effectLst/>
              <a:uLnTx/>
              <a:uFillTx/>
              <a:latin typeface="Arial"/>
              <a:ea typeface="+mn-ea"/>
              <a:cs typeface="+mn-cs"/>
            </a:endParaRPr>
          </a:p>
          <a:p>
            <a:pPr marL="0" marR="0" lvl="0" indent="0" algn="l" defTabSz="1219170" rtl="0" eaLnBrk="1" fontAlgn="auto" latinLnBrk="0" hangingPunct="1">
              <a:lnSpc>
                <a:spcPct val="93000"/>
              </a:lnSpc>
              <a:spcBef>
                <a:spcPts val="0"/>
              </a:spcBef>
              <a:spcAft>
                <a:spcPts val="0"/>
              </a:spcAft>
              <a:buClrTx/>
              <a:buSzTx/>
              <a:buFont typeface="Arial" pitchFamily="34" charset="0"/>
              <a:buNone/>
              <a:tabLst/>
              <a:defRPr/>
            </a:pPr>
            <a:endParaRPr kumimoji="0" lang="fr-FR" sz="950" b="1" i="0" u="none" strike="noStrike" kern="1200" cap="all" spc="0" normalizeH="0" baseline="0" noProof="0">
              <a:ln>
                <a:noFill/>
              </a:ln>
              <a:solidFill>
                <a:srgbClr val="FFFFFF"/>
              </a:solidFill>
              <a:effectLst/>
              <a:uLnTx/>
              <a:uFillTx/>
              <a:latin typeface="Arial"/>
              <a:ea typeface="+mn-ea"/>
              <a:cs typeface="+mn-cs"/>
            </a:endParaRPr>
          </a:p>
          <a:p>
            <a:pPr marL="4233" marR="0" lvl="1" indent="0" algn="l" defTabSz="1219170" rtl="0" eaLnBrk="1" fontAlgn="auto" latinLnBrk="0" hangingPunct="1">
              <a:lnSpc>
                <a:spcPct val="100000"/>
              </a:lnSpc>
              <a:spcBef>
                <a:spcPts val="0"/>
              </a:spcBef>
              <a:spcAft>
                <a:spcPts val="0"/>
              </a:spcAft>
              <a:buClrTx/>
              <a:buSzPct val="60000"/>
              <a:buFontTx/>
              <a:buNone/>
              <a:tabLst/>
              <a:defRPr/>
            </a:pPr>
            <a:endParaRPr kumimoji="0" lang="fr-FR" sz="1267" b="1" i="0" u="none" strike="noStrike" kern="1200" cap="all"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86883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00989060" name="Titre 5"/>
          <p:cNvSpPr>
            <a:spLocks noGrp="1"/>
          </p:cNvSpPr>
          <p:nvPr>
            <p:ph type="title"/>
          </p:nvPr>
        </p:nvSpPr>
        <p:spPr bwMode="auto"/>
        <p:txBody>
          <a:bodyPr/>
          <a:lstStyle/>
          <a:p>
            <a:pPr>
              <a:defRPr/>
            </a:pPr>
            <a:r>
              <a:rPr lang="fr-FR"/>
              <a:t>Mission Nationale d’observation : phase pilote avec les universités</a:t>
            </a:r>
            <a:endParaRPr/>
          </a:p>
        </p:txBody>
      </p:sp>
      <p:sp>
        <p:nvSpPr>
          <p:cNvPr id="444459479" name="Espace réservé du texte 6"/>
          <p:cNvSpPr>
            <a:spLocks noGrp="1"/>
          </p:cNvSpPr>
          <p:nvPr>
            <p:ph type="body" sz="quarter" idx="15"/>
          </p:nvPr>
        </p:nvSpPr>
        <p:spPr bwMode="auto">
          <a:xfrm>
            <a:off x="810686" y="1440000"/>
            <a:ext cx="4349649" cy="4560000"/>
          </a:xfrm>
        </p:spPr>
        <p:txBody>
          <a:bodyPr/>
          <a:lstStyle/>
          <a:p>
            <a:pPr>
              <a:defRPr/>
            </a:pPr>
            <a:r>
              <a:rPr lang="fr-FR" b="0">
                <a:solidFill>
                  <a:srgbClr val="000000"/>
                </a:solidFill>
                <a:latin typeface="Arial"/>
                <a:ea typeface="Arial"/>
                <a:cs typeface="Arial"/>
              </a:rPr>
              <a:t>Déploiement d’un </a:t>
            </a:r>
            <a:r>
              <a:rPr lang="fr-FR">
                <a:solidFill>
                  <a:srgbClr val="000000"/>
                </a:solidFill>
                <a:latin typeface="Arial"/>
                <a:ea typeface="Arial"/>
                <a:cs typeface="Arial"/>
              </a:rPr>
              <a:t>dispositif national </a:t>
            </a:r>
            <a:r>
              <a:rPr lang="fr-FR" b="0">
                <a:solidFill>
                  <a:srgbClr val="000000"/>
                </a:solidFill>
                <a:latin typeface="Arial"/>
                <a:ea typeface="Arial"/>
                <a:cs typeface="Arial"/>
              </a:rPr>
              <a:t>de reconnaissance de la MNO dans le référentiel équivalent horaire des universités.</a:t>
            </a:r>
            <a:endParaRPr/>
          </a:p>
          <a:p>
            <a:pPr>
              <a:defRPr/>
            </a:pPr>
            <a:r>
              <a:rPr lang="fr-FR" b="0">
                <a:solidFill>
                  <a:srgbClr val="000000"/>
                </a:solidFill>
                <a:latin typeface="Arial"/>
                <a:ea typeface="Arial"/>
                <a:cs typeface="Arial"/>
              </a:rPr>
              <a:t>Conventionnement site par site</a:t>
            </a:r>
            <a:endParaRPr/>
          </a:p>
          <a:p>
            <a:pPr>
              <a:defRPr/>
            </a:pPr>
            <a:r>
              <a:rPr sz="1867" b="0">
                <a:solidFill>
                  <a:srgbClr val="000000"/>
                </a:solidFill>
                <a:latin typeface="Arial"/>
                <a:ea typeface="Arial"/>
                <a:cs typeface="Arial"/>
              </a:rPr>
              <a:t>Cadrage : </a:t>
            </a:r>
            <a:endParaRPr/>
          </a:p>
          <a:p>
            <a:pPr>
              <a:defRPr/>
            </a:pPr>
            <a:r>
              <a:rPr sz="1867" b="0">
                <a:solidFill>
                  <a:srgbClr val="000000"/>
                </a:solidFill>
                <a:latin typeface="Arial"/>
                <a:ea typeface="Arial"/>
                <a:cs typeface="Arial"/>
              </a:rPr>
              <a:t>•256 h maximum, </a:t>
            </a:r>
            <a:r>
              <a:rPr lang="fr-FR" sz="1600" b="0">
                <a:solidFill>
                  <a:srgbClr val="000000"/>
                </a:solidFill>
                <a:latin typeface="Arial"/>
                <a:ea typeface="Arial"/>
                <a:cs typeface="Arial"/>
              </a:rPr>
              <a:t>60</a:t>
            </a:r>
            <a:r>
              <a:rPr sz="1600" b="0">
                <a:solidFill>
                  <a:srgbClr val="000000"/>
                </a:solidFill>
                <a:latin typeface="Arial"/>
                <a:ea typeface="Arial"/>
                <a:cs typeface="Arial"/>
              </a:rPr>
              <a:t>€</a:t>
            </a:r>
            <a:r>
              <a:rPr sz="1867" b="0">
                <a:solidFill>
                  <a:srgbClr val="000000"/>
                </a:solidFill>
                <a:latin typeface="Arial"/>
                <a:ea typeface="Arial"/>
                <a:cs typeface="Arial"/>
              </a:rPr>
              <a:t>/h</a:t>
            </a:r>
            <a:endParaRPr/>
          </a:p>
          <a:p>
            <a:pPr>
              <a:defRPr/>
            </a:pPr>
            <a:r>
              <a:rPr sz="1867" b="0">
                <a:solidFill>
                  <a:srgbClr val="000000"/>
                </a:solidFill>
                <a:latin typeface="Arial"/>
                <a:ea typeface="Arial"/>
                <a:cs typeface="Arial"/>
              </a:rPr>
              <a:t>•Décharge 20-64 h par personne</a:t>
            </a:r>
            <a:endParaRPr/>
          </a:p>
          <a:p>
            <a:pPr>
              <a:defRPr/>
            </a:pPr>
            <a:r>
              <a:rPr sz="1867" b="0">
                <a:solidFill>
                  <a:srgbClr val="000000"/>
                </a:solidFill>
                <a:latin typeface="Arial"/>
                <a:ea typeface="Arial"/>
                <a:cs typeface="Arial"/>
              </a:rPr>
              <a:t>•Pluriannuel 2-3 ans</a:t>
            </a:r>
            <a:endParaRPr/>
          </a:p>
          <a:p>
            <a:pPr>
              <a:defRPr/>
            </a:pPr>
            <a:r>
              <a:rPr sz="1867" b="0">
                <a:solidFill>
                  <a:srgbClr val="000000"/>
                </a:solidFill>
                <a:latin typeface="Arial"/>
                <a:ea typeface="Arial"/>
                <a:cs typeface="Arial"/>
              </a:rPr>
              <a:t>•L’OSU décide à qui sont accordées les décharges, validation en conseil d’OSU.</a:t>
            </a:r>
            <a:endParaRPr/>
          </a:p>
          <a:p>
            <a:pPr>
              <a:defRPr/>
            </a:pPr>
            <a:endParaRPr lang="fr-FR"/>
          </a:p>
        </p:txBody>
      </p:sp>
      <p:sp>
        <p:nvSpPr>
          <p:cNvPr id="1798321244" name="Espace réservé du numéro de diapositive 4"/>
          <p:cNvSpPr>
            <a:spLocks noGrp="1"/>
          </p:cNvSpPr>
          <p:nvPr>
            <p:ph type="sldNum" sz="quarter" idx="12"/>
          </p:nvPr>
        </p:nvSpPr>
        <p:spPr bwMode="auto"/>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r-FR" sz="933" b="1" i="0" u="none" strike="noStrike" kern="0" cap="none" spc="0" normalizeH="0" baseline="0" noProof="0">
                <a:ln>
                  <a:noFill/>
                </a:ln>
                <a:solidFill>
                  <a:srgbClr val="FFFFFF"/>
                </a:solidFill>
                <a:effectLst/>
                <a:uLnTx/>
                <a:uFillTx/>
                <a:latin typeface="Arial"/>
                <a:cs typeface="Arial"/>
              </a:rPr>
              <a:t>P </a:t>
            </a:r>
            <a:fld id="{7976E127-4CB3-9C86-37C1-836CA1B29EC5}" type="slidenum">
              <a:rPr kumimoji="0" lang="fr-FR" sz="933" b="1" i="0" u="none" strike="noStrike" kern="0" cap="none" spc="0" normalizeH="0" baseline="0" noProof="0">
                <a:ln>
                  <a:noFill/>
                </a:ln>
                <a:solidFill>
                  <a:srgbClr val="FFFFFF"/>
                </a:solidFill>
                <a:effectLst/>
                <a:uLnTx/>
                <a:uFillTx/>
                <a:latin typeface="Arial"/>
                <a:cs typeface="Arial"/>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fr-FR" sz="933" b="1" i="0" u="none" strike="noStrike" kern="0" cap="none" spc="0" normalizeH="0" baseline="0" noProof="0">
              <a:ln>
                <a:noFill/>
              </a:ln>
              <a:solidFill>
                <a:srgbClr val="FFFFFF"/>
              </a:solidFill>
              <a:effectLst/>
              <a:uLnTx/>
              <a:uFillTx/>
              <a:latin typeface="Arial"/>
              <a:cs typeface="Arial"/>
            </a:endParaRPr>
          </a:p>
        </p:txBody>
      </p:sp>
      <p:pic>
        <p:nvPicPr>
          <p:cNvPr id="5" name="Image 4" descr="Une image contenant texte, capture d’écran, nombre, Police&#10;&#10;Description générée automatiquement"/>
          <p:cNvPicPr>
            <a:picLocks noChangeAspect="1"/>
          </p:cNvPicPr>
          <p:nvPr/>
        </p:nvPicPr>
        <p:blipFill>
          <a:blip r:embed="rId2"/>
          <a:stretch/>
        </p:blipFill>
        <p:spPr bwMode="auto">
          <a:xfrm>
            <a:off x="5286547" y="1786270"/>
            <a:ext cx="6708396" cy="2774901"/>
          </a:xfrm>
          <a:prstGeom prst="rect">
            <a:avLst/>
          </a:prstGeom>
        </p:spPr>
      </p:pic>
    </p:spTree>
    <p:extLst>
      <p:ext uri="{BB962C8B-B14F-4D97-AF65-F5344CB8AC3E}">
        <p14:creationId xmlns:p14="http://schemas.microsoft.com/office/powerpoint/2010/main" val="3586668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60463731" name="Titre 5"/>
          <p:cNvSpPr>
            <a:spLocks noGrp="1"/>
          </p:cNvSpPr>
          <p:nvPr>
            <p:ph type="title"/>
          </p:nvPr>
        </p:nvSpPr>
        <p:spPr bwMode="auto"/>
        <p:txBody>
          <a:bodyPr/>
          <a:lstStyle/>
          <a:p>
            <a:pPr>
              <a:defRPr/>
            </a:pPr>
            <a:r>
              <a:rPr lang="fr-FR"/>
              <a:t>Mission Nationale d’observation : proposition nationale en négociation avec le MESR</a:t>
            </a:r>
            <a:endParaRPr/>
          </a:p>
        </p:txBody>
      </p:sp>
      <p:sp>
        <p:nvSpPr>
          <p:cNvPr id="769445641" name="Espace réservé du texte 6"/>
          <p:cNvSpPr>
            <a:spLocks noGrp="1"/>
          </p:cNvSpPr>
          <p:nvPr>
            <p:ph type="body" sz="quarter" idx="15"/>
          </p:nvPr>
        </p:nvSpPr>
        <p:spPr bwMode="auto">
          <a:xfrm>
            <a:off x="896300" y="1197412"/>
            <a:ext cx="10714467" cy="5338088"/>
          </a:xfrm>
        </p:spPr>
        <p:txBody>
          <a:bodyPr/>
          <a:lstStyle/>
          <a:p>
            <a:pPr algn="just">
              <a:spcBef>
                <a:spcPts val="1332"/>
              </a:spcBef>
              <a:defRPr/>
            </a:pPr>
            <a:r>
              <a:rPr lang="fr-FR">
                <a:latin typeface="Arial"/>
                <a:ea typeface="Arial"/>
                <a:cs typeface="Arial"/>
              </a:rPr>
              <a:t>Officialiser une  « Mission nationale d’observation par et pour la Recherche (MNOR) »</a:t>
            </a:r>
            <a:endParaRPr>
              <a:latin typeface="Arial"/>
              <a:cs typeface="Arial"/>
            </a:endParaRPr>
          </a:p>
          <a:p>
            <a:pPr marL="882511" lvl="1" indent="-349125" algn="just">
              <a:spcBef>
                <a:spcPts val="0"/>
              </a:spcBef>
              <a:buClr>
                <a:schemeClr val="tx2"/>
              </a:buClr>
              <a:buFont typeface="Arial"/>
              <a:buChar char="•"/>
              <a:defRPr/>
            </a:pPr>
            <a:r>
              <a:rPr lang="fr-FR" sz="2133">
                <a:solidFill>
                  <a:schemeClr val="tx1"/>
                </a:solidFill>
                <a:latin typeface="Arial"/>
                <a:ea typeface="Arial"/>
                <a:cs typeface="Arial"/>
              </a:rPr>
              <a:t>portée par le MESR et mise en œuvre conjointement avec les ministères concernés et au niveau des opérateurs </a:t>
            </a:r>
            <a:endParaRPr sz="2133">
              <a:solidFill>
                <a:schemeClr val="tx1"/>
              </a:solidFill>
              <a:latin typeface="Arial"/>
              <a:cs typeface="Arial"/>
            </a:endParaRPr>
          </a:p>
          <a:p>
            <a:pPr marL="882511" lvl="1" indent="-349125" algn="just">
              <a:spcBef>
                <a:spcPts val="0"/>
              </a:spcBef>
              <a:buClr>
                <a:schemeClr val="tx2"/>
              </a:buClr>
              <a:buFont typeface="Arial"/>
              <a:buChar char="•"/>
              <a:defRPr/>
            </a:pPr>
            <a:r>
              <a:rPr lang="fr-FR" sz="2133">
                <a:solidFill>
                  <a:schemeClr val="tx1"/>
                </a:solidFill>
                <a:latin typeface="Arial"/>
                <a:ea typeface="Arial"/>
                <a:cs typeface="Arial"/>
              </a:rPr>
              <a:t>au travers des OSU </a:t>
            </a:r>
            <a:endParaRPr sz="2133" b="1">
              <a:solidFill>
                <a:schemeClr val="accent4"/>
              </a:solidFill>
              <a:latin typeface="Arial"/>
              <a:cs typeface="Arial"/>
            </a:endParaRPr>
          </a:p>
          <a:p>
            <a:pPr algn="just">
              <a:spcBef>
                <a:spcPts val="1332"/>
              </a:spcBef>
              <a:defRPr/>
            </a:pPr>
            <a:r>
              <a:rPr lang="fr-FR">
                <a:latin typeface="Arial"/>
                <a:ea typeface="Arial"/>
                <a:cs typeface="Arial"/>
              </a:rPr>
              <a:t>Moyens : créer 130 ETP eq « observation » en 5 ans</a:t>
            </a:r>
            <a:endParaRPr>
              <a:latin typeface="Arial"/>
              <a:cs typeface="Arial"/>
            </a:endParaRPr>
          </a:p>
          <a:p>
            <a:pPr marL="882511" indent="-349125" algn="just">
              <a:spcBef>
                <a:spcPts val="0"/>
              </a:spcBef>
              <a:buChar char="•"/>
              <a:defRPr/>
            </a:pPr>
            <a:r>
              <a:rPr lang="fr-FR" b="0">
                <a:solidFill>
                  <a:schemeClr val="tx1"/>
                </a:solidFill>
                <a:latin typeface="Arial"/>
                <a:ea typeface="Arial"/>
                <a:cs typeface="Arial"/>
              </a:rPr>
              <a:t>création de 30 postes du Corps National des Astronomes et Physiciens dans le domaine des sciences de la planète terre </a:t>
            </a:r>
            <a:endParaRPr b="0">
              <a:solidFill>
                <a:schemeClr val="tx1"/>
              </a:solidFill>
              <a:latin typeface="Arial"/>
              <a:cs typeface="Arial"/>
            </a:endParaRPr>
          </a:p>
          <a:p>
            <a:pPr marL="882511" indent="-349125" algn="just">
              <a:spcBef>
                <a:spcPts val="0"/>
              </a:spcBef>
              <a:buChar char="•"/>
              <a:defRPr/>
            </a:pPr>
            <a:r>
              <a:rPr lang="fr-FR" b="0">
                <a:solidFill>
                  <a:schemeClr val="tx1"/>
                </a:solidFill>
                <a:latin typeface="Arial"/>
                <a:ea typeface="Arial"/>
                <a:cs typeface="Arial"/>
              </a:rPr>
              <a:t>inscription de la mission via 64h ETD dans le tableau de service de 100 enseignants chercheurs des universités qui le souhaitent avec fléchage de moyens dédiés dans les COMP des universités</a:t>
            </a:r>
            <a:endParaRPr b="0">
              <a:solidFill>
                <a:schemeClr val="tx1"/>
              </a:solidFill>
              <a:latin typeface="Arial"/>
              <a:cs typeface="Arial"/>
            </a:endParaRPr>
          </a:p>
          <a:p>
            <a:pPr marL="882511" indent="-349125" algn="just">
              <a:spcBef>
                <a:spcPts val="0"/>
              </a:spcBef>
              <a:buChar char="•"/>
              <a:defRPr/>
            </a:pPr>
            <a:r>
              <a:rPr lang="fr-FR" b="0">
                <a:solidFill>
                  <a:schemeClr val="tx1"/>
                </a:solidFill>
                <a:latin typeface="Arial"/>
                <a:ea typeface="Arial"/>
                <a:cs typeface="Arial"/>
              </a:rPr>
              <a:t>détachement possible des 50 chercheurs des organismes dans le corps du CNAP pour une durée de quelques années</a:t>
            </a:r>
            <a:endParaRPr b="0">
              <a:solidFill>
                <a:schemeClr val="tx1"/>
              </a:solidFill>
              <a:latin typeface="Arial"/>
              <a:cs typeface="Arial"/>
            </a:endParaRPr>
          </a:p>
          <a:p>
            <a:pPr marL="882511" indent="-349125" algn="just">
              <a:spcBef>
                <a:spcPts val="0"/>
              </a:spcBef>
              <a:buChar char="•"/>
              <a:defRPr/>
            </a:pPr>
            <a:r>
              <a:rPr lang="fr-FR" b="0">
                <a:solidFill>
                  <a:schemeClr val="tx1"/>
                </a:solidFill>
                <a:latin typeface="Arial"/>
                <a:ea typeface="Arial"/>
                <a:cs typeface="Arial"/>
              </a:rPr>
              <a:t>délégation au CNRS de 40 enseignant chercheur sur des missions d’observation</a:t>
            </a:r>
            <a:endParaRPr b="0">
              <a:solidFill>
                <a:schemeClr val="tx1"/>
              </a:solidFill>
              <a:latin typeface="Arial"/>
              <a:cs typeface="Arial"/>
            </a:endParaRPr>
          </a:p>
          <a:p>
            <a:pPr algn="just">
              <a:spcBef>
                <a:spcPts val="1331"/>
              </a:spcBef>
              <a:defRPr/>
            </a:pPr>
            <a:r>
              <a:rPr lang="fr-FR">
                <a:latin typeface="Arial"/>
                <a:ea typeface="Arial"/>
                <a:cs typeface="Arial"/>
              </a:rPr>
              <a:t>Coût</a:t>
            </a:r>
            <a:endParaRPr b="0">
              <a:solidFill>
                <a:srgbClr val="000000"/>
              </a:solidFill>
              <a:latin typeface="Arial"/>
              <a:ea typeface="Arial"/>
              <a:cs typeface="Arial"/>
            </a:endParaRPr>
          </a:p>
          <a:p>
            <a:pPr marL="882510" indent="-349123" algn="just">
              <a:spcBef>
                <a:spcPts val="0"/>
              </a:spcBef>
              <a:buFontTx/>
              <a:buChar char="•"/>
              <a:defRPr/>
            </a:pPr>
            <a:r>
              <a:rPr lang="fr-FR" b="0">
                <a:solidFill>
                  <a:schemeClr val="tx1"/>
                </a:solidFill>
                <a:latin typeface="Arial"/>
                <a:ea typeface="Arial"/>
                <a:cs typeface="Arial"/>
              </a:rPr>
              <a:t>+ 3M€ chaque année sur 5 ans </a:t>
            </a:r>
            <a:endParaRPr b="0">
              <a:solidFill>
                <a:schemeClr val="tx1"/>
              </a:solidFill>
              <a:latin typeface="Arial"/>
              <a:cs typeface="Arial"/>
            </a:endParaRPr>
          </a:p>
          <a:p>
            <a:pPr marL="882510" indent="-349123" algn="just">
              <a:spcBef>
                <a:spcPts val="0"/>
              </a:spcBef>
              <a:buFontTx/>
              <a:buChar char="•"/>
              <a:defRPr/>
            </a:pPr>
            <a:r>
              <a:rPr lang="fr-FR" b="0">
                <a:solidFill>
                  <a:schemeClr val="tx1"/>
                </a:solidFill>
                <a:latin typeface="Arial"/>
                <a:ea typeface="Arial"/>
                <a:cs typeface="Arial"/>
              </a:rPr>
              <a:t>financement annuel de 10M€ en croisière du dispositif après 5 ans.</a:t>
            </a:r>
            <a:endParaRPr sz="1467" b="0">
              <a:solidFill>
                <a:srgbClr val="000000"/>
              </a:solidFill>
              <a:latin typeface="Calibri"/>
              <a:ea typeface="Calibri"/>
              <a:cs typeface="Calibri"/>
            </a:endParaRPr>
          </a:p>
        </p:txBody>
      </p:sp>
      <p:sp>
        <p:nvSpPr>
          <p:cNvPr id="625607937" name="Espace réservé du numéro de diapositive 4"/>
          <p:cNvSpPr>
            <a:spLocks noGrp="1"/>
          </p:cNvSpPr>
          <p:nvPr>
            <p:ph type="sldNum" sz="quarter" idx="12"/>
          </p:nvPr>
        </p:nvSpPr>
        <p:spPr bwMode="auto"/>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fr-FR" sz="933" b="1" i="0" u="none" strike="noStrike" kern="0" cap="none" spc="0" normalizeH="0" baseline="0" noProof="0">
                <a:ln>
                  <a:noFill/>
                </a:ln>
                <a:solidFill>
                  <a:srgbClr val="FFFFFF"/>
                </a:solidFill>
                <a:effectLst/>
                <a:uLnTx/>
                <a:uFillTx/>
                <a:latin typeface="Arial"/>
                <a:cs typeface="Arial"/>
              </a:rPr>
              <a:t>P </a:t>
            </a:r>
            <a:fld id="{C35D22AB-D824-9493-FCAD-ACFCAF10BDC2}" type="slidenum">
              <a:rPr kumimoji="0" lang="fr-FR" sz="933" b="1" i="0" u="none" strike="noStrike" kern="0" cap="none" spc="0" normalizeH="0" baseline="0" noProof="0">
                <a:ln>
                  <a:noFill/>
                </a:ln>
                <a:solidFill>
                  <a:srgbClr val="FFFFFF"/>
                </a:solidFill>
                <a:effectLst/>
                <a:uLnTx/>
                <a:uFillTx/>
                <a:latin typeface="Arial"/>
                <a:cs typeface="Arial"/>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fr-FR" sz="933" b="1" i="0" u="none" strike="noStrike" kern="0" cap="none" spc="0" normalizeH="0" baseline="0" noProof="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173012093"/>
      </p:ext>
    </p:extLst>
  </p:cSld>
  <p:clrMapOvr>
    <a:masterClrMapping/>
  </p:clrMapOvr>
</p:sld>
</file>

<file path=ppt/theme/theme1.xml><?xml version="1.0" encoding="utf-8"?>
<a:theme xmlns:a="http://schemas.openxmlformats.org/drawingml/2006/main" name="16_CNRS">
  <a:themeElements>
    <a:clrScheme name="CNRS">
      <a:dk1>
        <a:sysClr val="windowText" lastClr="000000"/>
      </a:dk1>
      <a:lt1>
        <a:srgbClr val="FFFFFF"/>
      </a:lt1>
      <a:dk2>
        <a:srgbClr val="5FBEDC"/>
      </a:dk2>
      <a:lt2>
        <a:srgbClr val="0C284B"/>
      </a:lt2>
      <a:accent1>
        <a:srgbClr val="0C284B"/>
      </a:accent1>
      <a:accent2>
        <a:srgbClr val="5FBEDC"/>
      </a:accent2>
      <a:accent3>
        <a:srgbClr val="4B6487"/>
      </a:accent3>
      <a:accent4>
        <a:srgbClr val="115596"/>
      </a:accent4>
      <a:accent5>
        <a:srgbClr val="0F69B4"/>
      </a:accent5>
      <a:accent6>
        <a:srgbClr val="3978BC"/>
      </a:accent6>
      <a:hlink>
        <a:srgbClr val="000000"/>
      </a:hlink>
      <a:folHlink>
        <a:srgbClr val="000000"/>
      </a:folHlink>
    </a:clrScheme>
    <a:fontScheme name="Arial Black -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Masque titre du document">
  <a:themeElements>
    <a:clrScheme name="Theme CNRS">
      <a:dk1>
        <a:srgbClr val="000000"/>
      </a:dk1>
      <a:lt1>
        <a:srgbClr val="FFFFFF"/>
      </a:lt1>
      <a:dk2>
        <a:srgbClr val="5FBEDC"/>
      </a:dk2>
      <a:lt2>
        <a:srgbClr val="0C284B"/>
      </a:lt2>
      <a:accent1>
        <a:srgbClr val="0C284B"/>
      </a:accent1>
      <a:accent2>
        <a:srgbClr val="5FBEDC"/>
      </a:accent2>
      <a:accent3>
        <a:srgbClr val="4B6487"/>
      </a:accent3>
      <a:accent4>
        <a:srgbClr val="115596"/>
      </a:accent4>
      <a:accent5>
        <a:srgbClr val="0F69B4"/>
      </a:accent5>
      <a:accent6>
        <a:srgbClr val="3978BC"/>
      </a:accent6>
      <a:hlink>
        <a:srgbClr val="000000"/>
      </a:hlink>
      <a:folHlink>
        <a:srgbClr val="000000"/>
      </a:folHlink>
    </a:clrScheme>
    <a:fontScheme name="Arial Black-Arial">
      <a:majorFont>
        <a:latin typeface="Arial Black"/>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5_CNRS">
  <a:themeElements>
    <a:clrScheme name="CNRS">
      <a:dk1>
        <a:sysClr val="windowText" lastClr="000000"/>
      </a:dk1>
      <a:lt1>
        <a:srgbClr val="FFFFFF"/>
      </a:lt1>
      <a:dk2>
        <a:srgbClr val="5FBEDC"/>
      </a:dk2>
      <a:lt2>
        <a:srgbClr val="0C284B"/>
      </a:lt2>
      <a:accent1>
        <a:srgbClr val="0C284B"/>
      </a:accent1>
      <a:accent2>
        <a:srgbClr val="5FBEDC"/>
      </a:accent2>
      <a:accent3>
        <a:srgbClr val="4B6487"/>
      </a:accent3>
      <a:accent4>
        <a:srgbClr val="115596"/>
      </a:accent4>
      <a:accent5>
        <a:srgbClr val="0F69B4"/>
      </a:accent5>
      <a:accent6>
        <a:srgbClr val="3978BC"/>
      </a:accent6>
      <a:hlink>
        <a:srgbClr val="000000"/>
      </a:hlink>
      <a:folHlink>
        <a:srgbClr val="000000"/>
      </a:folHlink>
    </a:clrScheme>
    <a:fontScheme name="Arial Black -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1615</Words>
  <Application>Microsoft Office PowerPoint</Application>
  <PresentationFormat>Grand écran</PresentationFormat>
  <Paragraphs>181</Paragraphs>
  <Slides>16</Slides>
  <Notes>5</Notes>
  <HiddenSlides>0</HiddenSlides>
  <MMClips>0</MMClips>
  <ScaleCrop>false</ScaleCrop>
  <HeadingPairs>
    <vt:vector size="6" baseType="variant">
      <vt:variant>
        <vt:lpstr>Polices utilisées</vt:lpstr>
      </vt:variant>
      <vt:variant>
        <vt:i4>5</vt:i4>
      </vt:variant>
      <vt:variant>
        <vt:lpstr>Thème</vt:lpstr>
      </vt:variant>
      <vt:variant>
        <vt:i4>3</vt:i4>
      </vt:variant>
      <vt:variant>
        <vt:lpstr>Titres des diapositives</vt:lpstr>
      </vt:variant>
      <vt:variant>
        <vt:i4>16</vt:i4>
      </vt:variant>
    </vt:vector>
  </HeadingPairs>
  <TitlesOfParts>
    <vt:vector size="24" baseType="lpstr">
      <vt:lpstr>Arial</vt:lpstr>
      <vt:lpstr>Arial Black</vt:lpstr>
      <vt:lpstr>Calibri</vt:lpstr>
      <vt:lpstr>Noto Sans Symbols</vt:lpstr>
      <vt:lpstr>Wingdings</vt:lpstr>
      <vt:lpstr>16_CNRS</vt:lpstr>
      <vt:lpstr>3_Masque titre du document</vt:lpstr>
      <vt:lpstr>15_CNRS</vt:lpstr>
      <vt:lpstr>Nouvelles de l’INSU et du CNRS</vt:lpstr>
      <vt:lpstr>EXERCICE DE PROSPECTIVE INSU-AA 2024</vt:lpstr>
      <vt:lpstr>Budget AA et CAMPAGNE RH</vt:lpstr>
      <vt:lpstr>Budget INSU-AA 2023 en grandes masses (Rappel)</vt:lpstr>
      <vt:lpstr>Budget INSU-AA 2024 en Baisse</vt:lpstr>
      <vt:lpstr>Campagnes RH 2024</vt:lpstr>
      <vt:lpstr>Présentation PowerPoint</vt:lpstr>
      <vt:lpstr>Mission Nationale d’observation : phase pilote avec les universités</vt:lpstr>
      <vt:lpstr>Mission Nationale d’observation : proposition nationale en négociation avec le MESR</vt:lpstr>
      <vt:lpstr>Le « projet » de l’INSU</vt:lpstr>
      <vt:lpstr>LES PROGRAMMES NATIONAUX EN SCIENCES DE LA TERRE ET DE L’UNIVERS, ANIMÉS PAR L’INSU</vt:lpstr>
      <vt:lpstr>Plan d’Action pour les Programmes Nationaux: priorités</vt:lpstr>
      <vt:lpstr>PLAN d’ACTION pour les Programmes Nationaux: priorités</vt:lpstr>
      <vt:lpstr>L’EVOLUTION DU CONTOUR DES SECTIONS CNRS</vt:lpstr>
      <vt:lpstr>REDEFINITION DU CONTOUR DES SECTIONS CNRS (1)</vt:lpstr>
      <vt:lpstr>REDEFINITION DU CONTOUR DES SECTIONS CNRS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amarchaudon</dc:creator>
  <cp:lastModifiedBy>lavraud</cp:lastModifiedBy>
  <cp:revision>9</cp:revision>
  <dcterms:created xsi:type="dcterms:W3CDTF">2024-01-08T05:32:42Z</dcterms:created>
  <dcterms:modified xsi:type="dcterms:W3CDTF">2024-01-08T12:39:47Z</dcterms:modified>
</cp:coreProperties>
</file>