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5"/>
    <p:sldMasterId id="2147483950" r:id="rId6"/>
    <p:sldMasterId id="2147483957" r:id="rId7"/>
    <p:sldMasterId id="2147483970" r:id="rId8"/>
  </p:sldMasterIdLst>
  <p:notesMasterIdLst>
    <p:notesMasterId r:id="rId26"/>
  </p:notesMasterIdLst>
  <p:handoutMasterIdLst>
    <p:handoutMasterId r:id="rId27"/>
  </p:handoutMasterIdLst>
  <p:sldIdLst>
    <p:sldId id="262" r:id="rId9"/>
    <p:sldId id="264" r:id="rId10"/>
    <p:sldId id="265" r:id="rId11"/>
    <p:sldId id="275" r:id="rId12"/>
    <p:sldId id="279" r:id="rId13"/>
    <p:sldId id="284" r:id="rId14"/>
    <p:sldId id="268" r:id="rId15"/>
    <p:sldId id="277" r:id="rId16"/>
    <p:sldId id="269" r:id="rId17"/>
    <p:sldId id="271" r:id="rId18"/>
    <p:sldId id="285" r:id="rId19"/>
    <p:sldId id="278" r:id="rId20"/>
    <p:sldId id="280" r:id="rId21"/>
    <p:sldId id="281" r:id="rId22"/>
    <p:sldId id="283" r:id="rId23"/>
    <p:sldId id="282" r:id="rId24"/>
    <p:sldId id="273" r:id="rId25"/>
  </p:sldIdLst>
  <p:sldSz cx="12225338" cy="6858000"/>
  <p:notesSz cx="7023100" cy="9309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61063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122127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83190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244254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3053182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3663818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4274454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4885091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 scaleToFitPaper="1"/>
  <p:clrMru>
    <a:srgbClr val="1DC4A3"/>
    <a:srgbClr val="C05FFF"/>
    <a:srgbClr val="6DFF6D"/>
    <a:srgbClr val="0E0EC4"/>
    <a:srgbClr val="000000"/>
    <a:srgbClr val="FFD9B1"/>
    <a:srgbClr val="C3ACA0"/>
    <a:srgbClr val="D19D0F"/>
    <a:srgbClr val="C27E00"/>
    <a:srgbClr val="F25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035" autoAdjust="0"/>
  </p:normalViewPr>
  <p:slideViewPr>
    <p:cSldViewPr snapToGrid="0">
      <p:cViewPr varScale="1">
        <p:scale>
          <a:sx n="96" d="100"/>
          <a:sy n="96" d="100"/>
        </p:scale>
        <p:origin x="96" y="62"/>
      </p:cViewPr>
      <p:guideLst>
        <p:guide orient="horz" pos="2183"/>
        <p:guide pos="385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-2659" y="-67"/>
      </p:cViewPr>
      <p:guideLst>
        <p:guide orient="horz" pos="2932"/>
        <p:guide pos="221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/>
          </c:spPr>
          <c:explosion val="5"/>
          <c:dPt>
            <c:idx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741F-47C1-9996-DF6877D07366}"/>
              </c:ext>
            </c:extLst>
          </c:dPt>
          <c:dPt>
            <c:idx val="1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741F-47C1-9996-DF6877D07366}"/>
              </c:ext>
            </c:extLst>
          </c:dPt>
          <c:dPt>
            <c:idx val="2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741F-47C1-9996-DF6877D07366}"/>
              </c:ext>
            </c:extLst>
          </c:dPt>
          <c:dPt>
            <c:idx val="3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741F-47C1-9996-DF6877D07366}"/>
              </c:ext>
            </c:extLst>
          </c:dPt>
          <c:dPt>
            <c:idx val="4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741F-47C1-9996-DF6877D07366}"/>
              </c:ext>
            </c:extLst>
          </c:dPt>
          <c:dPt>
            <c:idx val="5"/>
            <c:bubble3D val="0"/>
            <c:spPr>
              <a:solidFill>
                <a:srgbClr val="FBAB1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741F-47C1-9996-DF6877D07366}"/>
              </c:ext>
            </c:extLst>
          </c:dPt>
          <c:dPt>
            <c:idx val="6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D-741F-47C1-9996-DF6877D07366}"/>
              </c:ext>
            </c:extLst>
          </c:dPt>
          <c:dPt>
            <c:idx val="7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F-741F-47C1-9996-DF6877D07366}"/>
              </c:ext>
            </c:extLst>
          </c:dPt>
          <c:dPt>
            <c:idx val="8"/>
            <c:bubble3D val="0"/>
            <c:spPr>
              <a:solidFill>
                <a:srgbClr val="F1666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1-741F-47C1-9996-DF6877D07366}"/>
              </c:ext>
            </c:extLst>
          </c:dPt>
          <c:dPt>
            <c:idx val="9"/>
            <c:bubble3D val="0"/>
            <c:spPr>
              <a:solidFill>
                <a:srgbClr val="ED1B2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3-741F-47C1-9996-DF6877D07366}"/>
              </c:ext>
            </c:extLst>
          </c:dPt>
          <c:dPt>
            <c:idx val="10"/>
            <c:bubble3D val="0"/>
            <c:spPr>
              <a:solidFill>
                <a:srgbClr val="CF1D3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5-741F-47C1-9996-DF6877D07366}"/>
              </c:ext>
            </c:extLst>
          </c:dPt>
          <c:dPt>
            <c:idx val="11"/>
            <c:bubble3D val="0"/>
            <c:spPr>
              <a:solidFill>
                <a:srgbClr val="96013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7-741F-47C1-9996-DF6877D07366}"/>
              </c:ext>
            </c:extLst>
          </c:dPt>
          <c:dPt>
            <c:idx val="12"/>
            <c:bubble3D val="0"/>
            <c:spPr>
              <a:solidFill>
                <a:srgbClr val="6DCFF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9-741F-47C1-9996-DF6877D07366}"/>
              </c:ext>
            </c:extLst>
          </c:dPt>
          <c:dPt>
            <c:idx val="13"/>
            <c:bubble3D val="0"/>
            <c:spPr>
              <a:solidFill>
                <a:srgbClr val="009BD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B-741F-47C1-9996-DF6877D07366}"/>
              </c:ext>
            </c:extLst>
          </c:dPt>
          <c:dPt>
            <c:idx val="14"/>
            <c:bubble3D val="0"/>
            <c:spPr>
              <a:solidFill>
                <a:srgbClr val="00619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D-741F-47C1-9996-DF6877D07366}"/>
              </c:ext>
            </c:extLst>
          </c:dPt>
          <c:dPt>
            <c:idx val="15"/>
            <c:bubble3D val="0"/>
            <c:spPr>
              <a:solidFill>
                <a:srgbClr val="1E337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F-741F-47C1-9996-DF6877D07366}"/>
              </c:ext>
            </c:extLst>
          </c:dPt>
          <c:dPt>
            <c:idx val="16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1-741F-47C1-9996-DF6877D07366}"/>
              </c:ext>
            </c:extLst>
          </c:dPt>
          <c:dPt>
            <c:idx val="17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3-741F-47C1-9996-DF6877D07366}"/>
              </c:ext>
            </c:extLst>
          </c:dPt>
          <c:dPt>
            <c:idx val="18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5-741F-47C1-9996-DF6877D07366}"/>
              </c:ext>
            </c:extLst>
          </c:dPt>
          <c:dPt>
            <c:idx val="19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7-741F-47C1-9996-DF6877D07366}"/>
              </c:ext>
            </c:extLst>
          </c:dPt>
          <c:dPt>
            <c:idx val="20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9-741F-47C1-9996-DF6877D07366}"/>
              </c:ext>
            </c:extLst>
          </c:dPt>
          <c:dPt>
            <c:idx val="21"/>
            <c:bubble3D val="0"/>
            <c:spPr>
              <a:solidFill>
                <a:srgbClr val="FFDE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B-741F-47C1-9996-DF6877D07366}"/>
              </c:ext>
            </c:extLst>
          </c:dPt>
          <c:dPt>
            <c:idx val="22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D-741F-47C1-9996-DF6877D07366}"/>
              </c:ext>
            </c:extLst>
          </c:dPt>
          <c:dPt>
            <c:idx val="23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F-741F-47C1-9996-DF6877D0736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41F-47C1-9996-DF6877D0736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41F-47C1-9996-DF6877D0736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741F-47C1-9996-DF6877D07366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741F-47C1-9996-DF6877D07366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741F-47C1-9996-DF6877D07366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741F-47C1-9996-DF6877D07366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741F-47C1-9996-DF6877D07366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741F-47C1-9996-DF6877D07366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741F-47C1-9996-DF6877D07366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741F-47C1-9996-DF6877D07366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741F-47C1-9996-DF6877D07366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7-741F-47C1-9996-DF6877D07366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9-741F-47C1-9996-DF6877D07366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B-741F-47C1-9996-DF6877D07366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D-741F-47C1-9996-DF6877D07366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F-741F-47C1-9996-DF6877D07366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1-741F-47C1-9996-DF6877D07366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3-741F-47C1-9996-DF6877D07366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5-741F-47C1-9996-DF6877D07366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7-741F-47C1-9996-DF6877D07366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9-741F-47C1-9996-DF6877D07366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B-741F-47C1-9996-DF6877D07366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D-741F-47C1-9996-DF6877D07366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F-741F-47C1-9996-DF6877D073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30" b="1" i="0" u="sng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741F-47C1-9996-DF6877D0736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u="sng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solidFill>
          <a:schemeClr val="accent1">
            <a:alpha val="3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7916454801487282E-2"/>
          <c:y val="5.9660478663425089E-2"/>
          <c:w val="0.93792021248511792"/>
          <c:h val="0.5939151379666165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1504-4AAD-8BCA-155C626759E1}"/>
              </c:ext>
            </c:extLst>
          </c:dPt>
          <c:dPt>
            <c:idx val="1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1504-4AAD-8BCA-155C626759E1}"/>
              </c:ext>
            </c:extLst>
          </c:dPt>
          <c:dPt>
            <c:idx val="2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1504-4AAD-8BCA-155C626759E1}"/>
              </c:ext>
            </c:extLst>
          </c:dPt>
          <c:dPt>
            <c:idx val="3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1504-4AAD-8BCA-155C626759E1}"/>
              </c:ext>
            </c:extLst>
          </c:dPt>
          <c:dPt>
            <c:idx val="4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1504-4AAD-8BCA-155C626759E1}"/>
              </c:ext>
            </c:extLst>
          </c:dPt>
          <c:dPt>
            <c:idx val="5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1504-4AAD-8BCA-155C626759E1}"/>
              </c:ext>
            </c:extLst>
          </c:dPt>
          <c:dPt>
            <c:idx val="6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1504-4AAD-8BCA-155C626759E1}"/>
              </c:ext>
            </c:extLst>
          </c:dPt>
          <c:dPt>
            <c:idx val="7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1504-4AAD-8BCA-155C626759E1}"/>
              </c:ext>
            </c:extLst>
          </c:dPt>
          <c:dPt>
            <c:idx val="8"/>
            <c:invertIfNegative val="0"/>
            <c:bubble3D val="0"/>
            <c:spPr>
              <a:solidFill>
                <a:srgbClr val="F1666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1504-4AAD-8BCA-155C626759E1}"/>
              </c:ext>
            </c:extLst>
          </c:dPt>
          <c:dPt>
            <c:idx val="9"/>
            <c:invertIfNegative val="0"/>
            <c:bubble3D val="0"/>
            <c:spPr>
              <a:solidFill>
                <a:srgbClr val="ED1B2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1504-4AAD-8BCA-155C626759E1}"/>
              </c:ext>
            </c:extLst>
          </c:dPt>
          <c:dPt>
            <c:idx val="10"/>
            <c:invertIfNegative val="0"/>
            <c:bubble3D val="0"/>
            <c:spPr>
              <a:solidFill>
                <a:srgbClr val="CF1D3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1504-4AAD-8BCA-155C626759E1}"/>
              </c:ext>
            </c:extLst>
          </c:dPt>
          <c:dPt>
            <c:idx val="11"/>
            <c:invertIfNegative val="0"/>
            <c:bubble3D val="0"/>
            <c:spPr>
              <a:solidFill>
                <a:srgbClr val="96013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1504-4AAD-8BCA-155C626759E1}"/>
              </c:ext>
            </c:extLst>
          </c:dPt>
          <c:dPt>
            <c:idx val="12"/>
            <c:invertIfNegative val="0"/>
            <c:bubble3D val="0"/>
            <c:spPr>
              <a:solidFill>
                <a:srgbClr val="6DCFF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1504-4AAD-8BCA-155C626759E1}"/>
              </c:ext>
            </c:extLst>
          </c:dPt>
          <c:dPt>
            <c:idx val="13"/>
            <c:invertIfNegative val="0"/>
            <c:bubble3D val="0"/>
            <c:spPr>
              <a:solidFill>
                <a:srgbClr val="009BD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1504-4AAD-8BCA-155C626759E1}"/>
              </c:ext>
            </c:extLst>
          </c:dPt>
          <c:dPt>
            <c:idx val="14"/>
            <c:invertIfNegative val="0"/>
            <c:bubble3D val="0"/>
            <c:spPr>
              <a:solidFill>
                <a:srgbClr val="00619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1504-4AAD-8BCA-155C626759E1}"/>
              </c:ext>
            </c:extLst>
          </c:dPt>
          <c:dPt>
            <c:idx val="15"/>
            <c:invertIfNegative val="0"/>
            <c:bubble3D val="0"/>
            <c:spPr>
              <a:solidFill>
                <a:srgbClr val="1E337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1504-4AAD-8BCA-155C626759E1}"/>
              </c:ext>
            </c:extLst>
          </c:dPt>
          <c:dPt>
            <c:idx val="16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1504-4AAD-8BCA-155C626759E1}"/>
              </c:ext>
            </c:extLst>
          </c:dPt>
          <c:dPt>
            <c:idx val="17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1504-4AAD-8BCA-155C626759E1}"/>
              </c:ext>
            </c:extLst>
          </c:dPt>
          <c:dPt>
            <c:idx val="18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1504-4AAD-8BCA-155C626759E1}"/>
              </c:ext>
            </c:extLst>
          </c:dPt>
          <c:dPt>
            <c:idx val="19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7-1504-4AAD-8BCA-155C626759E1}"/>
              </c:ext>
            </c:extLst>
          </c:dPt>
          <c:dPt>
            <c:idx val="20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9-1504-4AAD-8BCA-155C626759E1}"/>
              </c:ext>
            </c:extLst>
          </c:dPt>
          <c:dPt>
            <c:idx val="21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B-1504-4AAD-8BCA-155C626759E1}"/>
              </c:ext>
            </c:extLst>
          </c:dPt>
          <c:dPt>
            <c:idx val="22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D-1504-4AAD-8BCA-155C626759E1}"/>
              </c:ext>
            </c:extLst>
          </c:dPt>
          <c:dPt>
            <c:idx val="23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F-1504-4AAD-8BCA-155C626759E1}"/>
              </c:ext>
            </c:extLst>
          </c:dPt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1504-4AAD-8BCA-155C626759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10"/>
        <c:shape val="box"/>
        <c:axId val="1929698128"/>
        <c:axId val="1929700880"/>
        <c:axId val="0"/>
      </c:bar3DChart>
      <c:catAx>
        <c:axId val="1929698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spc="150" normalizeH="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9700880"/>
        <c:crosses val="autoZero"/>
        <c:auto val="1"/>
        <c:lblAlgn val="ctr"/>
        <c:lblOffset val="100"/>
        <c:noMultiLvlLbl val="0"/>
      </c:catAx>
      <c:valAx>
        <c:axId val="192970088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9698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5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  <a:sp3d/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>
      <cs:styleClr val="0"/>
    </cs:fillRef>
    <cs:effectRef idx="0"/>
    <cs:fontRef idx="minor">
      <a:schemeClr val="dk1"/>
    </cs:fontRef>
    <cs:spPr>
      <a:solidFill>
        <a:schemeClr val="phClr">
          <a:alpha val="30000"/>
        </a:schemeClr>
      </a:solidFill>
      <a:sp3d/>
    </cs:spPr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lumMod val="60000"/>
            <a:lumOff val="40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lumMod val="50000"/>
            <a:lumOff val="5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5045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46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1466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pPr>
                <a:defRPr/>
              </a:pPr>
              <a:t>5/16/2022</a:t>
            </a:fld>
            <a:endParaRPr lang="en-US" dirty="0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4025" y="693738"/>
            <a:ext cx="6176963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435475"/>
            <a:ext cx="520065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70950"/>
            <a:ext cx="30146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8870950"/>
            <a:ext cx="30146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610636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1221273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831909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2442545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3053182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6pPr>
    <a:lvl7pPr marL="3663818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7pPr>
    <a:lvl8pPr marL="4274454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8pPr>
    <a:lvl9pPr marL="4885091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3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31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emf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0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3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37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emf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0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2.jpe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emf"/><Relationship Id="rId30" Type="http://schemas.openxmlformats.org/officeDocument/2006/relationships/image" Target="../media/image30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1.jpe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emf"/><Relationship Id="rId30" Type="http://schemas.openxmlformats.org/officeDocument/2006/relationships/image" Target="../media/image30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33.jpe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emf"/><Relationship Id="rId30" Type="http://schemas.openxmlformats.org/officeDocument/2006/relationships/image" Target="../media/image30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9">
            <a:extLst>
              <a:ext uri="{FF2B5EF4-FFF2-40B4-BE49-F238E27FC236}">
                <a16:creationId xmlns:a16="http://schemas.microsoft.com/office/drawing/2014/main" id="{655A41B8-2864-44C4-A9B2-9F40A95F93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90" name="Rectangle 4">
            <a:extLst>
              <a:ext uri="{FF2B5EF4-FFF2-40B4-BE49-F238E27FC236}">
                <a16:creationId xmlns:a16="http://schemas.microsoft.com/office/drawing/2014/main" id="{FBF93EDD-5149-43C3-AE03-E4F5F512FE93}"/>
              </a:ext>
            </a:extLst>
          </p:cNvPr>
          <p:cNvSpPr/>
          <p:nvPr userDrawn="1"/>
        </p:nvSpPr>
        <p:spPr>
          <a:xfrm>
            <a:off x="0" y="-1"/>
            <a:ext cx="12225338" cy="6858001"/>
          </a:xfrm>
          <a:prstGeom prst="rect">
            <a:avLst/>
          </a:prstGeom>
          <a:solidFill>
            <a:srgbClr val="00324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3619" y="5258117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47704" y="3421831"/>
            <a:ext cx="10625007" cy="567399"/>
          </a:xfrm>
          <a:prstGeom prst="rect">
            <a:avLst/>
          </a:prstGeom>
        </p:spPr>
        <p:txBody>
          <a:bodyPr/>
          <a:lstStyle>
            <a:lvl1pPr>
              <a:defRPr sz="3087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13480" y="6202800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36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90A106D-F82D-4A4A-81C2-51E2F76FBD9F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404D7138-AD9C-C946-BD30-C3547A0025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FB321021-5660-EB47-8BA6-304C79272C62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42" name="Picture 41" descr="de.png">
              <a:extLst>
                <a:ext uri="{FF2B5EF4-FFF2-40B4-BE49-F238E27FC236}">
                  <a16:creationId xmlns:a16="http://schemas.microsoft.com/office/drawing/2014/main" id="{6705C573-7F21-B342-A090-1A6C26CD7B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at.png">
              <a:extLst>
                <a:ext uri="{FF2B5EF4-FFF2-40B4-BE49-F238E27FC236}">
                  <a16:creationId xmlns:a16="http://schemas.microsoft.com/office/drawing/2014/main" id="{6E5EA9CB-46C1-1244-9266-8C00B92ABF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be.png">
              <a:extLst>
                <a:ext uri="{FF2B5EF4-FFF2-40B4-BE49-F238E27FC236}">
                  <a16:creationId xmlns:a16="http://schemas.microsoft.com/office/drawing/2014/main" id="{AB9EB0F2-8599-8F46-BDBF-50594130B1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dk.png">
              <a:extLst>
                <a:ext uri="{FF2B5EF4-FFF2-40B4-BE49-F238E27FC236}">
                  <a16:creationId xmlns:a16="http://schemas.microsoft.com/office/drawing/2014/main" id="{E84CCD7E-CD19-5C40-8499-A9A2BF933B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es.png">
              <a:extLst>
                <a:ext uri="{FF2B5EF4-FFF2-40B4-BE49-F238E27FC236}">
                  <a16:creationId xmlns:a16="http://schemas.microsoft.com/office/drawing/2014/main" id="{64F9DD03-F825-A14A-8939-41CEA1D3F8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ee.png">
              <a:extLst>
                <a:ext uri="{FF2B5EF4-FFF2-40B4-BE49-F238E27FC236}">
                  <a16:creationId xmlns:a16="http://schemas.microsoft.com/office/drawing/2014/main" id="{686C5F97-EE26-D545-972E-35E1947B81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fi.png">
              <a:extLst>
                <a:ext uri="{FF2B5EF4-FFF2-40B4-BE49-F238E27FC236}">
                  <a16:creationId xmlns:a16="http://schemas.microsoft.com/office/drawing/2014/main" id="{CAAFFB4A-3C75-C945-A251-BEE3805219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fr.png">
              <a:extLst>
                <a:ext uri="{FF2B5EF4-FFF2-40B4-BE49-F238E27FC236}">
                  <a16:creationId xmlns:a16="http://schemas.microsoft.com/office/drawing/2014/main" id="{98635036-B69D-3742-9E37-5ED8FDB996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gr.png">
              <a:extLst>
                <a:ext uri="{FF2B5EF4-FFF2-40B4-BE49-F238E27FC236}">
                  <a16:creationId xmlns:a16="http://schemas.microsoft.com/office/drawing/2014/main" id="{10D8C8F8-E354-894F-A153-41AC96F6CD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hu.png">
              <a:extLst>
                <a:ext uri="{FF2B5EF4-FFF2-40B4-BE49-F238E27FC236}">
                  <a16:creationId xmlns:a16="http://schemas.microsoft.com/office/drawing/2014/main" id="{5A9BF6FD-8270-9D43-B521-8581BC3948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ie.png">
              <a:extLst>
                <a:ext uri="{FF2B5EF4-FFF2-40B4-BE49-F238E27FC236}">
                  <a16:creationId xmlns:a16="http://schemas.microsoft.com/office/drawing/2014/main" id="{14B6B9B8-9CB9-C54F-AE18-37B7E06A5C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it.png">
              <a:extLst>
                <a:ext uri="{FF2B5EF4-FFF2-40B4-BE49-F238E27FC236}">
                  <a16:creationId xmlns:a16="http://schemas.microsoft.com/office/drawing/2014/main" id="{768B3063-BAAD-1340-A865-830B2616D6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lu.png">
              <a:extLst>
                <a:ext uri="{FF2B5EF4-FFF2-40B4-BE49-F238E27FC236}">
                  <a16:creationId xmlns:a16="http://schemas.microsoft.com/office/drawing/2014/main" id="{C50D5B27-F700-0E4D-ABAC-8E7F478234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no.png">
              <a:extLst>
                <a:ext uri="{FF2B5EF4-FFF2-40B4-BE49-F238E27FC236}">
                  <a16:creationId xmlns:a16="http://schemas.microsoft.com/office/drawing/2014/main" id="{EEE21768-4FCC-884A-B1AE-22B6652D9A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nl.png">
              <a:extLst>
                <a:ext uri="{FF2B5EF4-FFF2-40B4-BE49-F238E27FC236}">
                  <a16:creationId xmlns:a16="http://schemas.microsoft.com/office/drawing/2014/main" id="{F3A8536C-BDE0-404F-837A-2693906048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pl.png">
              <a:extLst>
                <a:ext uri="{FF2B5EF4-FFF2-40B4-BE49-F238E27FC236}">
                  <a16:creationId xmlns:a16="http://schemas.microsoft.com/office/drawing/2014/main" id="{C2AC4DB9-ABEE-C04F-B4C3-09C4682EFF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pt.png">
              <a:extLst>
                <a:ext uri="{FF2B5EF4-FFF2-40B4-BE49-F238E27FC236}">
                  <a16:creationId xmlns:a16="http://schemas.microsoft.com/office/drawing/2014/main" id="{1583F378-AC2C-D048-A473-AB1BFE7EA3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cz.png">
              <a:extLst>
                <a:ext uri="{FF2B5EF4-FFF2-40B4-BE49-F238E27FC236}">
                  <a16:creationId xmlns:a16="http://schemas.microsoft.com/office/drawing/2014/main" id="{DF5F68D2-8406-374A-AD83-A239F54559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ro.png">
              <a:extLst>
                <a:ext uri="{FF2B5EF4-FFF2-40B4-BE49-F238E27FC236}">
                  <a16:creationId xmlns:a16="http://schemas.microsoft.com/office/drawing/2014/main" id="{E6725D2E-4FF2-9248-8333-05CFA18C70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se.png">
              <a:extLst>
                <a:ext uri="{FF2B5EF4-FFF2-40B4-BE49-F238E27FC236}">
                  <a16:creationId xmlns:a16="http://schemas.microsoft.com/office/drawing/2014/main" id="{74AB8C92-E6A7-C144-B537-72B3915DD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ch.png">
              <a:extLst>
                <a:ext uri="{FF2B5EF4-FFF2-40B4-BE49-F238E27FC236}">
                  <a16:creationId xmlns:a16="http://schemas.microsoft.com/office/drawing/2014/main" id="{C48E0D8F-2BC8-F14C-9362-9E8607F5C1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uk.png">
              <a:extLst>
                <a:ext uri="{FF2B5EF4-FFF2-40B4-BE49-F238E27FC236}">
                  <a16:creationId xmlns:a16="http://schemas.microsoft.com/office/drawing/2014/main" id="{E5508957-8372-AF44-9157-4F8AF0056F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93E77BB0-CCCB-184C-8A71-2856CDD78E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7D4A6225-A6BA-474B-9F8F-B55FD8A87B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 descr="ca.png">
              <a:extLst>
                <a:ext uri="{FF2B5EF4-FFF2-40B4-BE49-F238E27FC236}">
                  <a16:creationId xmlns:a16="http://schemas.microsoft.com/office/drawing/2014/main" id="{02C75BE4-D548-4049-B4EA-FE8098E239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si.png">
              <a:extLst>
                <a:ext uri="{FF2B5EF4-FFF2-40B4-BE49-F238E27FC236}">
                  <a16:creationId xmlns:a16="http://schemas.microsoft.com/office/drawing/2014/main" id="{28548056-32EB-4547-A1E8-C49E5B2565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10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5">
            <a:extLst>
              <a:ext uri="{FF2B5EF4-FFF2-40B4-BE49-F238E27FC236}">
                <a16:creationId xmlns:a16="http://schemas.microsoft.com/office/drawing/2014/main" id="{79B5329C-A2C5-4ECB-BC98-1EE910A59C5C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8" name="Rectangle 36" hidden="1">
              <a:extLst>
                <a:ext uri="{FF2B5EF4-FFF2-40B4-BE49-F238E27FC236}">
                  <a16:creationId xmlns:a16="http://schemas.microsoft.com/office/drawing/2014/main" id="{C8958B36-AB2D-48BD-9A47-6687DB792AE7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 dirty="0"/>
            </a:p>
          </p:txBody>
        </p:sp>
        <p:grpSp>
          <p:nvGrpSpPr>
            <p:cNvPr id="9" name="Group 37" hidden="1">
              <a:extLst>
                <a:ext uri="{FF2B5EF4-FFF2-40B4-BE49-F238E27FC236}">
                  <a16:creationId xmlns:a16="http://schemas.microsoft.com/office/drawing/2014/main" id="{430FC37E-46B5-4BD2-9E97-2B76C0573440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10" name="Straight Connector 38">
                <a:extLst>
                  <a:ext uri="{FF2B5EF4-FFF2-40B4-BE49-F238E27FC236}">
                    <a16:creationId xmlns:a16="http://schemas.microsoft.com/office/drawing/2014/main" id="{E63B12F6-68E5-4FD2-AE82-2C61E9FEC371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39">
                <a:extLst>
                  <a:ext uri="{FF2B5EF4-FFF2-40B4-BE49-F238E27FC236}">
                    <a16:creationId xmlns:a16="http://schemas.microsoft.com/office/drawing/2014/main" id="{3F18698A-2CC1-42F7-AFA2-0ED6A65A0467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0">
                <a:extLst>
                  <a:ext uri="{FF2B5EF4-FFF2-40B4-BE49-F238E27FC236}">
                    <a16:creationId xmlns:a16="http://schemas.microsoft.com/office/drawing/2014/main" id="{5A3E8D2A-FCB8-46D8-8E13-5DFD77E0857A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1">
                <a:extLst>
                  <a:ext uri="{FF2B5EF4-FFF2-40B4-BE49-F238E27FC236}">
                    <a16:creationId xmlns:a16="http://schemas.microsoft.com/office/drawing/2014/main" id="{2A1A5DCC-95B9-432D-9319-E61A83F71866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2">
                <a:extLst>
                  <a:ext uri="{FF2B5EF4-FFF2-40B4-BE49-F238E27FC236}">
                    <a16:creationId xmlns:a16="http://schemas.microsoft.com/office/drawing/2014/main" id="{B8820250-F9E0-4311-BF0C-802AF6875CAD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3">
                <a:extLst>
                  <a:ext uri="{FF2B5EF4-FFF2-40B4-BE49-F238E27FC236}">
                    <a16:creationId xmlns:a16="http://schemas.microsoft.com/office/drawing/2014/main" id="{388E2DD4-2471-4F2A-8590-D3A12C918E40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4">
                <a:extLst>
                  <a:ext uri="{FF2B5EF4-FFF2-40B4-BE49-F238E27FC236}">
                    <a16:creationId xmlns:a16="http://schemas.microsoft.com/office/drawing/2014/main" id="{93FCA856-D622-4D05-8EC1-5A1167A0E484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5">
                <a:extLst>
                  <a:ext uri="{FF2B5EF4-FFF2-40B4-BE49-F238E27FC236}">
                    <a16:creationId xmlns:a16="http://schemas.microsoft.com/office/drawing/2014/main" id="{920EE15C-2FE5-464B-9141-CB9BF0147888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6">
                <a:extLst>
                  <a:ext uri="{FF2B5EF4-FFF2-40B4-BE49-F238E27FC236}">
                    <a16:creationId xmlns:a16="http://schemas.microsoft.com/office/drawing/2014/main" id="{4B6CEFD2-1B8D-4244-B930-8D2849ED397B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7">
                <a:extLst>
                  <a:ext uri="{FF2B5EF4-FFF2-40B4-BE49-F238E27FC236}">
                    <a16:creationId xmlns:a16="http://schemas.microsoft.com/office/drawing/2014/main" id="{8A33E851-D6BA-438B-B03A-38CCF7C6E26B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48">
                <a:extLst>
                  <a:ext uri="{FF2B5EF4-FFF2-40B4-BE49-F238E27FC236}">
                    <a16:creationId xmlns:a16="http://schemas.microsoft.com/office/drawing/2014/main" id="{4A28DC0D-210E-4248-9128-A55D9A06369B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49">
                <a:extLst>
                  <a:ext uri="{FF2B5EF4-FFF2-40B4-BE49-F238E27FC236}">
                    <a16:creationId xmlns:a16="http://schemas.microsoft.com/office/drawing/2014/main" id="{1464FE7F-7592-47D7-8ADE-D22FEDEBFB3D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0">
                <a:extLst>
                  <a:ext uri="{FF2B5EF4-FFF2-40B4-BE49-F238E27FC236}">
                    <a16:creationId xmlns:a16="http://schemas.microsoft.com/office/drawing/2014/main" id="{B7EA4283-4EAA-4DD8-8791-6F9976FBC69B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1">
                <a:extLst>
                  <a:ext uri="{FF2B5EF4-FFF2-40B4-BE49-F238E27FC236}">
                    <a16:creationId xmlns:a16="http://schemas.microsoft.com/office/drawing/2014/main" id="{92F79F70-7C67-441A-BE5F-68EF88D42721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2">
                <a:extLst>
                  <a:ext uri="{FF2B5EF4-FFF2-40B4-BE49-F238E27FC236}">
                    <a16:creationId xmlns:a16="http://schemas.microsoft.com/office/drawing/2014/main" id="{235AD71C-D9EE-4E4E-81B5-BBAF4D8497D8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3">
                <a:extLst>
                  <a:ext uri="{FF2B5EF4-FFF2-40B4-BE49-F238E27FC236}">
                    <a16:creationId xmlns:a16="http://schemas.microsoft.com/office/drawing/2014/main" id="{F97E8D7C-177F-4679-88B2-B2A1A0F63008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4">
                <a:extLst>
                  <a:ext uri="{FF2B5EF4-FFF2-40B4-BE49-F238E27FC236}">
                    <a16:creationId xmlns:a16="http://schemas.microsoft.com/office/drawing/2014/main" id="{CCBF4EED-8DF1-4D4C-9233-2A5AED92FAF5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5">
                <a:extLst>
                  <a:ext uri="{FF2B5EF4-FFF2-40B4-BE49-F238E27FC236}">
                    <a16:creationId xmlns:a16="http://schemas.microsoft.com/office/drawing/2014/main" id="{FE781963-B521-4090-B33E-52BA0D08DD4D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6">
                <a:extLst>
                  <a:ext uri="{FF2B5EF4-FFF2-40B4-BE49-F238E27FC236}">
                    <a16:creationId xmlns:a16="http://schemas.microsoft.com/office/drawing/2014/main" id="{97A5F321-E5FD-4460-AB50-6E7982BCF2C1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7">
                <a:extLst>
                  <a:ext uri="{FF2B5EF4-FFF2-40B4-BE49-F238E27FC236}">
                    <a16:creationId xmlns:a16="http://schemas.microsoft.com/office/drawing/2014/main" id="{77249232-6F79-4387-A6B7-F3681620C2C6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58">
                <a:extLst>
                  <a:ext uri="{FF2B5EF4-FFF2-40B4-BE49-F238E27FC236}">
                    <a16:creationId xmlns:a16="http://schemas.microsoft.com/office/drawing/2014/main" id="{0B03DDF2-C067-4050-B9E3-973ACB79D110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59">
                <a:extLst>
                  <a:ext uri="{FF2B5EF4-FFF2-40B4-BE49-F238E27FC236}">
                    <a16:creationId xmlns:a16="http://schemas.microsoft.com/office/drawing/2014/main" id="{2CCD4EA8-14AB-4EF3-AA4F-068028B23FD9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60">
                <a:extLst>
                  <a:ext uri="{FF2B5EF4-FFF2-40B4-BE49-F238E27FC236}">
                    <a16:creationId xmlns:a16="http://schemas.microsoft.com/office/drawing/2014/main" id="{C8AD15C4-17A1-4D20-A30D-913A27934A98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61">
                <a:extLst>
                  <a:ext uri="{FF2B5EF4-FFF2-40B4-BE49-F238E27FC236}">
                    <a16:creationId xmlns:a16="http://schemas.microsoft.com/office/drawing/2014/main" id="{53B14BAE-6D30-487C-A35C-CEEAB0526FC6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4CC007AC-F8AF-47C6-A900-868B5879D7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6A3B02F-74FE-439F-AB2D-C6EF6331C16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218859" y="1674000"/>
            <a:ext cx="57888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BA924DC-7418-41D7-8688-B912996558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2800" y="1674000"/>
            <a:ext cx="57780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74DA607-7660-4BC3-BE10-CE82F2344A79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008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8E21D1-D3AB-467C-827A-60A3C231CE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ECD27-029B-4C0A-8414-E1DCA0759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D2C6DB2-558F-4C84-B5E0-4624E082FC4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09665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54D428-23AE-4B01-BE91-F59947AAFD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>
              <a:defRPr sz="3000"/>
            </a:lvl1pPr>
          </a:lstStyle>
          <a:p>
            <a:r>
              <a:rPr lang="en-GB" alt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536C13B-CB48-4EFE-B92B-E0DF778BB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335E6F"/>
                </a:solidFill>
              </a:defRPr>
            </a:lvl1pPr>
            <a:lvl2pPr>
              <a:defRPr sz="1800">
                <a:solidFill>
                  <a:srgbClr val="335E6F"/>
                </a:solidFill>
              </a:defRPr>
            </a:lvl2pPr>
            <a:lvl3pPr>
              <a:defRPr sz="1800">
                <a:solidFill>
                  <a:srgbClr val="335E6F"/>
                </a:solidFill>
              </a:defRPr>
            </a:lvl3pPr>
            <a:lvl4pPr>
              <a:defRPr sz="1800">
                <a:solidFill>
                  <a:srgbClr val="335E6F"/>
                </a:solidFill>
              </a:defRPr>
            </a:lvl4pPr>
            <a:lvl5pPr>
              <a:defRPr sz="1800">
                <a:solidFill>
                  <a:srgbClr val="335E6F"/>
                </a:solidFill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39F78FA-F6D0-43E1-8D5E-F43274ADA42E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34">
            <a:extLst>
              <a:ext uri="{FF2B5EF4-FFF2-40B4-BE49-F238E27FC236}">
                <a16:creationId xmlns:a16="http://schemas.microsoft.com/office/drawing/2014/main" id="{EAF7257E-F8F1-46E7-AB31-BEECBE97600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80525" y="6202800"/>
            <a:ext cx="27507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609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AEE28F-8201-4291-B91D-87424F6B0F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958D4-DB1F-4336-9FAC-F1310EA70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76C8AE"/>
                </a:solidFill>
              </a:defRPr>
            </a:lvl1pPr>
            <a:lvl2pPr>
              <a:defRPr sz="1800">
                <a:solidFill>
                  <a:srgbClr val="76C8AE"/>
                </a:solidFill>
              </a:defRPr>
            </a:lvl2pPr>
            <a:lvl3pPr>
              <a:defRPr sz="1800">
                <a:solidFill>
                  <a:srgbClr val="76C8AE"/>
                </a:solidFill>
              </a:defRPr>
            </a:lvl3pPr>
            <a:lvl4pPr>
              <a:defRPr sz="1800">
                <a:solidFill>
                  <a:srgbClr val="76C8AE"/>
                </a:solidFill>
              </a:defRPr>
            </a:lvl4pPr>
            <a:lvl5pPr>
              <a:defRPr sz="1800">
                <a:solidFill>
                  <a:srgbClr val="76C8AE"/>
                </a:solidFill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4F35ECC-E470-43DD-98A9-B01624008E8A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6073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9134E1-D455-4C26-B381-3FC697018E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CBCA6-6806-4F98-BCC6-89DD1EF3B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>
                <a:solidFill>
                  <a:srgbClr val="F1666A"/>
                </a:solidFill>
              </a:defRPr>
            </a:lvl1pPr>
            <a:lvl2pPr>
              <a:defRPr>
                <a:solidFill>
                  <a:srgbClr val="F1666A"/>
                </a:solidFill>
              </a:defRPr>
            </a:lvl2pPr>
            <a:lvl3pPr>
              <a:defRPr>
                <a:solidFill>
                  <a:srgbClr val="F1666A"/>
                </a:solidFill>
              </a:defRPr>
            </a:lvl3pPr>
            <a:lvl4pPr>
              <a:defRPr>
                <a:solidFill>
                  <a:srgbClr val="F1666A"/>
                </a:solidFill>
              </a:defRPr>
            </a:lvl4pPr>
            <a:lvl5pPr>
              <a:defRPr>
                <a:solidFill>
                  <a:srgbClr val="F1666A"/>
                </a:solidFill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B574315-B7CB-4D67-938B-343DBD8D47E1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55570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E46C08-64B4-42D6-AF34-8AC1C34A0C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/>
          <a:p>
            <a:r>
              <a:rPr lang="en-GB" alt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9B6CC-D6D4-4607-B2F0-95D88CF4864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FFCC4E"/>
                </a:solidFill>
              </a:defRPr>
            </a:lvl1pPr>
            <a:lvl2pPr>
              <a:defRPr sz="1800">
                <a:solidFill>
                  <a:srgbClr val="FFCC4E"/>
                </a:solidFill>
              </a:defRPr>
            </a:lvl2pPr>
            <a:lvl3pPr>
              <a:defRPr sz="1800">
                <a:solidFill>
                  <a:srgbClr val="FFCC4E"/>
                </a:solidFill>
              </a:defRPr>
            </a:lvl3pPr>
            <a:lvl4pPr>
              <a:defRPr sz="1800">
                <a:solidFill>
                  <a:srgbClr val="FFCC4E"/>
                </a:solidFill>
              </a:defRPr>
            </a:lvl4pPr>
            <a:lvl5pPr>
              <a:defRPr sz="1800">
                <a:solidFill>
                  <a:srgbClr val="FFCC4E"/>
                </a:solidFill>
              </a:defRPr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err="1" smtClean="0"/>
              <a:t>fth</a:t>
            </a:r>
            <a:r>
              <a:rPr lang="en-GB" noProof="0" dirty="0" smtClean="0"/>
              <a:t> level</a:t>
            </a:r>
            <a:endParaRPr lang="en-GB" noProof="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629367B-34A8-4563-A1F3-2FC66FD3EB06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56962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5B35B1-EFE6-4875-B916-1BC8765B59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32693-5FF5-4EE9-BE3E-903A4B28F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009BDB"/>
                </a:solidFill>
              </a:defRPr>
            </a:lvl1pPr>
            <a:lvl2pPr>
              <a:defRPr sz="1800">
                <a:solidFill>
                  <a:srgbClr val="009BDB"/>
                </a:solidFill>
              </a:defRPr>
            </a:lvl2pPr>
            <a:lvl3pPr>
              <a:defRPr sz="1800">
                <a:solidFill>
                  <a:srgbClr val="009BDB"/>
                </a:solidFill>
              </a:defRPr>
            </a:lvl3pPr>
            <a:lvl4pPr>
              <a:defRPr sz="1800">
                <a:solidFill>
                  <a:srgbClr val="009BDB"/>
                </a:solidFill>
              </a:defRPr>
            </a:lvl4pPr>
            <a:lvl5pPr>
              <a:defRPr sz="1800">
                <a:solidFill>
                  <a:srgbClr val="009BDB"/>
                </a:solidFill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75EAA0-B23C-4CF3-8040-68232CDD55A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46094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0" y="0"/>
            <a:ext cx="12277314" cy="6858000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99115" y="2011304"/>
            <a:ext cx="2827109" cy="2819035"/>
          </a:xfrm>
          <a:prstGeom prst="rect">
            <a:avLst/>
          </a:prstGeom>
          <a:solidFill>
            <a:srgbClr val="003249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2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99115" y="4524207"/>
            <a:ext cx="2820471" cy="314495"/>
          </a:xfrm>
          <a:prstGeom prst="rect">
            <a:avLst/>
          </a:prstGeom>
        </p:spPr>
        <p:txBody>
          <a:bodyPr vert="horz" lIns="66151" tIns="33076" rIns="66151" bIns="3307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3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99115" y="2041527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99115" y="1740025"/>
            <a:ext cx="2827111" cy="261521"/>
          </a:xfrm>
          <a:prstGeom prst="rect">
            <a:avLst/>
          </a:prstGeom>
        </p:spPr>
        <p:txBody>
          <a:bodyPr vert="horz" lIns="66151" tIns="33076" rIns="66151" bIns="3307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6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6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5" y="4406774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 dirty="0" smtClean="0"/>
              <a:t>Click to edit Master text styles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359915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B2B2E7-BCE3-4EC1-AD51-3894C5284D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 algn="l">
              <a:defRPr sz="3000"/>
            </a:lvl1pPr>
          </a:lstStyle>
          <a:p>
            <a:r>
              <a:rPr lang="en-GB" altLang="en-US" noProof="0" dirty="0" smtClean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2918537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9">
            <a:extLst>
              <a:ext uri="{FF2B5EF4-FFF2-40B4-BE49-F238E27FC236}">
                <a16:creationId xmlns:a16="http://schemas.microsoft.com/office/drawing/2014/main" id="{62C2602F-BC1F-4AC9-8F8F-37D4246EC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229200" cy="6878925"/>
          </a:xfrm>
          <a:prstGeom prst="rect">
            <a:avLst/>
          </a:prstGeom>
        </p:spPr>
      </p:pic>
      <p:sp>
        <p:nvSpPr>
          <p:cNvPr id="90" name="Rectangle 4">
            <a:extLst>
              <a:ext uri="{FF2B5EF4-FFF2-40B4-BE49-F238E27FC236}">
                <a16:creationId xmlns:a16="http://schemas.microsoft.com/office/drawing/2014/main" id="{FBF93EDD-5149-43C3-AE03-E4F5F512FE93}"/>
              </a:ext>
            </a:extLst>
          </p:cNvPr>
          <p:cNvSpPr/>
          <p:nvPr userDrawn="1"/>
        </p:nvSpPr>
        <p:spPr>
          <a:xfrm>
            <a:off x="1" y="-2"/>
            <a:ext cx="12225338" cy="6878925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699" y="5258117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26000" y="3421831"/>
            <a:ext cx="10625007" cy="567399"/>
          </a:xfrm>
          <a:prstGeom prst="rect">
            <a:avLst/>
          </a:prstGeom>
        </p:spPr>
        <p:txBody>
          <a:bodyPr/>
          <a:lstStyle>
            <a:lvl1pPr algn="l">
              <a:defRPr sz="3087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cxnSp>
        <p:nvCxnSpPr>
          <p:cNvPr id="121" name="Straight Connector 64">
            <a:extLst>
              <a:ext uri="{FF2B5EF4-FFF2-40B4-BE49-F238E27FC236}">
                <a16:creationId xmlns:a16="http://schemas.microsoft.com/office/drawing/2014/main" id="{6B88ADAB-0C9C-4BC9-A42C-A57312626145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>
            <a:extLst>
              <a:ext uri="{FF2B5EF4-FFF2-40B4-BE49-F238E27FC236}">
                <a16:creationId xmlns:a16="http://schemas.microsoft.com/office/drawing/2014/main" id="{7D33984A-D43C-428F-AB4A-04E5B59FAE7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4" name="Text Box 25">
            <a:extLst>
              <a:ext uri="{FF2B5EF4-FFF2-40B4-BE49-F238E27FC236}">
                <a16:creationId xmlns:a16="http://schemas.microsoft.com/office/drawing/2014/main" id="{7AB46881-5DF0-4A35-AA27-0D32ECF8235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5" name="Text Box 99">
            <a:extLst>
              <a:ext uri="{FF2B5EF4-FFF2-40B4-BE49-F238E27FC236}">
                <a16:creationId xmlns:a16="http://schemas.microsoft.com/office/drawing/2014/main" id="{D9FE3E1C-24B3-4F63-846C-260B4220AAC5}"/>
              </a:ext>
            </a:extLst>
          </p:cNvPr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</a:p>
        </p:txBody>
      </p:sp>
      <p:sp>
        <p:nvSpPr>
          <p:cNvPr id="4" name="Text Box 34">
            <a:extLst>
              <a:ext uri="{FF2B5EF4-FFF2-40B4-BE49-F238E27FC236}">
                <a16:creationId xmlns:a16="http://schemas.microsoft.com/office/drawing/2014/main" id="{936521E2-36D7-4AF3-B70B-FA4D9649E4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04D7138-AD9C-C946-BD30-C3547A0025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FB321021-5660-EB47-8BA6-304C79272C62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6" name="Picture 65" descr="de.png">
              <a:extLst>
                <a:ext uri="{FF2B5EF4-FFF2-40B4-BE49-F238E27FC236}">
                  <a16:creationId xmlns:a16="http://schemas.microsoft.com/office/drawing/2014/main" id="{6705C573-7F21-B342-A090-1A6C26CD7B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at.png">
              <a:extLst>
                <a:ext uri="{FF2B5EF4-FFF2-40B4-BE49-F238E27FC236}">
                  <a16:creationId xmlns:a16="http://schemas.microsoft.com/office/drawing/2014/main" id="{6E5EA9CB-46C1-1244-9266-8C00B92ABF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be.png">
              <a:extLst>
                <a:ext uri="{FF2B5EF4-FFF2-40B4-BE49-F238E27FC236}">
                  <a16:creationId xmlns:a16="http://schemas.microsoft.com/office/drawing/2014/main" id="{AB9EB0F2-8599-8F46-BDBF-50594130B1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k.png">
              <a:extLst>
                <a:ext uri="{FF2B5EF4-FFF2-40B4-BE49-F238E27FC236}">
                  <a16:creationId xmlns:a16="http://schemas.microsoft.com/office/drawing/2014/main" id="{E84CCD7E-CD19-5C40-8499-A9A2BF933B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es.png">
              <a:extLst>
                <a:ext uri="{FF2B5EF4-FFF2-40B4-BE49-F238E27FC236}">
                  <a16:creationId xmlns:a16="http://schemas.microsoft.com/office/drawing/2014/main" id="{64F9DD03-F825-A14A-8939-41CEA1D3F8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>
              <a:extLst>
                <a:ext uri="{FF2B5EF4-FFF2-40B4-BE49-F238E27FC236}">
                  <a16:creationId xmlns:a16="http://schemas.microsoft.com/office/drawing/2014/main" id="{686C5F97-EE26-D545-972E-35E1947B81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fi.png">
              <a:extLst>
                <a:ext uri="{FF2B5EF4-FFF2-40B4-BE49-F238E27FC236}">
                  <a16:creationId xmlns:a16="http://schemas.microsoft.com/office/drawing/2014/main" id="{CAAFFB4A-3C75-C945-A251-BEE3805219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r.png">
              <a:extLst>
                <a:ext uri="{FF2B5EF4-FFF2-40B4-BE49-F238E27FC236}">
                  <a16:creationId xmlns:a16="http://schemas.microsoft.com/office/drawing/2014/main" id="{98635036-B69D-3742-9E37-5ED8FDB996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gr.png">
              <a:extLst>
                <a:ext uri="{FF2B5EF4-FFF2-40B4-BE49-F238E27FC236}">
                  <a16:creationId xmlns:a16="http://schemas.microsoft.com/office/drawing/2014/main" id="{10D8C8F8-E354-894F-A153-41AC96F6CD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hu.png">
              <a:extLst>
                <a:ext uri="{FF2B5EF4-FFF2-40B4-BE49-F238E27FC236}">
                  <a16:creationId xmlns:a16="http://schemas.microsoft.com/office/drawing/2014/main" id="{5A9BF6FD-8270-9D43-B521-8581BC3948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ie.png">
              <a:extLst>
                <a:ext uri="{FF2B5EF4-FFF2-40B4-BE49-F238E27FC236}">
                  <a16:creationId xmlns:a16="http://schemas.microsoft.com/office/drawing/2014/main" id="{14B6B9B8-9CB9-C54F-AE18-37B7E06A5C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t.png">
              <a:extLst>
                <a:ext uri="{FF2B5EF4-FFF2-40B4-BE49-F238E27FC236}">
                  <a16:creationId xmlns:a16="http://schemas.microsoft.com/office/drawing/2014/main" id="{768B3063-BAAD-1340-A865-830B2616D6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lu.png">
              <a:extLst>
                <a:ext uri="{FF2B5EF4-FFF2-40B4-BE49-F238E27FC236}">
                  <a16:creationId xmlns:a16="http://schemas.microsoft.com/office/drawing/2014/main" id="{C50D5B27-F700-0E4D-ABAC-8E7F478234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no.png">
              <a:extLst>
                <a:ext uri="{FF2B5EF4-FFF2-40B4-BE49-F238E27FC236}">
                  <a16:creationId xmlns:a16="http://schemas.microsoft.com/office/drawing/2014/main" id="{EEE21768-4FCC-884A-B1AE-22B6652D9A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>
              <a:extLst>
                <a:ext uri="{FF2B5EF4-FFF2-40B4-BE49-F238E27FC236}">
                  <a16:creationId xmlns:a16="http://schemas.microsoft.com/office/drawing/2014/main" id="{F3A8536C-BDE0-404F-837A-2693906048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pl.png">
              <a:extLst>
                <a:ext uri="{FF2B5EF4-FFF2-40B4-BE49-F238E27FC236}">
                  <a16:creationId xmlns:a16="http://schemas.microsoft.com/office/drawing/2014/main" id="{C2AC4DB9-ABEE-C04F-B4C3-09C4682EFF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t.png">
              <a:extLst>
                <a:ext uri="{FF2B5EF4-FFF2-40B4-BE49-F238E27FC236}">
                  <a16:creationId xmlns:a16="http://schemas.microsoft.com/office/drawing/2014/main" id="{1583F378-AC2C-D048-A473-AB1BFE7EA3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cz.png">
              <a:extLst>
                <a:ext uri="{FF2B5EF4-FFF2-40B4-BE49-F238E27FC236}">
                  <a16:creationId xmlns:a16="http://schemas.microsoft.com/office/drawing/2014/main" id="{DF5F68D2-8406-374A-AD83-A239F54559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>
              <a:extLst>
                <a:ext uri="{FF2B5EF4-FFF2-40B4-BE49-F238E27FC236}">
                  <a16:creationId xmlns:a16="http://schemas.microsoft.com/office/drawing/2014/main" id="{E6725D2E-4FF2-9248-8333-05CFA18C70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>
              <a:extLst>
                <a:ext uri="{FF2B5EF4-FFF2-40B4-BE49-F238E27FC236}">
                  <a16:creationId xmlns:a16="http://schemas.microsoft.com/office/drawing/2014/main" id="{74AB8C92-E6A7-C144-B537-72B3915DD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ch.png">
              <a:extLst>
                <a:ext uri="{FF2B5EF4-FFF2-40B4-BE49-F238E27FC236}">
                  <a16:creationId xmlns:a16="http://schemas.microsoft.com/office/drawing/2014/main" id="{C48E0D8F-2BC8-F14C-9362-9E8607F5C1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uk.png">
              <a:extLst>
                <a:ext uri="{FF2B5EF4-FFF2-40B4-BE49-F238E27FC236}">
                  <a16:creationId xmlns:a16="http://schemas.microsoft.com/office/drawing/2014/main" id="{E5508957-8372-AF44-9157-4F8AF0056F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93E77BB0-CCCB-184C-8A71-2856CDD78E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7D4A6225-A6BA-474B-9F8F-B55FD8A87B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9" name="Picture 98" descr="ca.png">
              <a:extLst>
                <a:ext uri="{FF2B5EF4-FFF2-40B4-BE49-F238E27FC236}">
                  <a16:creationId xmlns:a16="http://schemas.microsoft.com/office/drawing/2014/main" id="{02C75BE4-D548-4049-B4EA-FE8098E239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0" name="Picture 99" descr="si.png">
              <a:extLst>
                <a:ext uri="{FF2B5EF4-FFF2-40B4-BE49-F238E27FC236}">
                  <a16:creationId xmlns:a16="http://schemas.microsoft.com/office/drawing/2014/main" id="{28548056-32EB-4547-A1E8-C49E5B2565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994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43" grpId="0" build="allAtOnce"/>
      <p:bldP spid="44" grpId="0" build="allAtOnce"/>
      <p:bldP spid="45" grpId="0" build="allAtOnce"/>
      <p:bldP spid="10" grpId="0"/>
    </p:bldLst>
  </p:timing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icture 118">
            <a:extLst>
              <a:ext uri="{FF2B5EF4-FFF2-40B4-BE49-F238E27FC236}">
                <a16:creationId xmlns:a16="http://schemas.microsoft.com/office/drawing/2014/main" id="{DE2B681B-3E4B-354E-896C-9E7F61EBC6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695" b="79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5600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lt1">
                  <a:alpha val="60000"/>
                </a:schemeClr>
              </a:solidFill>
            </a:endParaRPr>
          </a:p>
        </p:txBody>
      </p:sp>
      <p:grpSp>
        <p:nvGrpSpPr>
          <p:cNvPr id="4" name="Group 35" hidden="1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 dirty="0"/>
            </a:p>
          </p:txBody>
        </p:sp>
        <p:grpSp>
          <p:nvGrpSpPr>
            <p:cNvPr id="6" name="Group 37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pic>
        <p:nvPicPr>
          <p:cNvPr id="93" name="Picture 58">
            <a:extLst>
              <a:ext uri="{FF2B5EF4-FFF2-40B4-BE49-F238E27FC236}">
                <a16:creationId xmlns:a16="http://schemas.microsoft.com/office/drawing/2014/main" id="{FACF339E-D219-4088-BAC1-2C9C82F813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1" name="Text Box 38">
            <a:extLst>
              <a:ext uri="{FF2B5EF4-FFF2-40B4-BE49-F238E27FC236}">
                <a16:creationId xmlns:a16="http://schemas.microsoft.com/office/drawing/2014/main" id="{877F5B03-CBC3-47CB-9BB2-474A78C4A2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9EE444F-6605-400F-BF7E-C6FB5D4308CE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20DA465-76C5-4858-B030-FBB9CA538CD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1873755-77D2-7D48-99A1-3F0D7902F7E5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6" name="Picture 65" descr="de.png">
              <a:extLst>
                <a:ext uri="{FF2B5EF4-FFF2-40B4-BE49-F238E27FC236}">
                  <a16:creationId xmlns:a16="http://schemas.microsoft.com/office/drawing/2014/main" id="{E193B19F-9EA7-C04A-B6E1-E849381233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at.png">
              <a:extLst>
                <a:ext uri="{FF2B5EF4-FFF2-40B4-BE49-F238E27FC236}">
                  <a16:creationId xmlns:a16="http://schemas.microsoft.com/office/drawing/2014/main" id="{BE4D4226-1484-894D-A57B-DF3CA0AEEA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be.png">
              <a:extLst>
                <a:ext uri="{FF2B5EF4-FFF2-40B4-BE49-F238E27FC236}">
                  <a16:creationId xmlns:a16="http://schemas.microsoft.com/office/drawing/2014/main" id="{CEB1C35B-A1B4-0D49-9F9A-EBE869AA06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k.png">
              <a:extLst>
                <a:ext uri="{FF2B5EF4-FFF2-40B4-BE49-F238E27FC236}">
                  <a16:creationId xmlns:a16="http://schemas.microsoft.com/office/drawing/2014/main" id="{77471C13-DD1F-3A45-BC46-C08FDA2033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es.png">
              <a:extLst>
                <a:ext uri="{FF2B5EF4-FFF2-40B4-BE49-F238E27FC236}">
                  <a16:creationId xmlns:a16="http://schemas.microsoft.com/office/drawing/2014/main" id="{19BEDE25-37C8-C04F-A9F9-4836374CE6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>
              <a:extLst>
                <a:ext uri="{FF2B5EF4-FFF2-40B4-BE49-F238E27FC236}">
                  <a16:creationId xmlns:a16="http://schemas.microsoft.com/office/drawing/2014/main" id="{731ED53B-A8E5-8746-8B18-868E393980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fi.png">
              <a:extLst>
                <a:ext uri="{FF2B5EF4-FFF2-40B4-BE49-F238E27FC236}">
                  <a16:creationId xmlns:a16="http://schemas.microsoft.com/office/drawing/2014/main" id="{3DD470AD-8BA3-354E-96A9-EACC81BA73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r.png">
              <a:extLst>
                <a:ext uri="{FF2B5EF4-FFF2-40B4-BE49-F238E27FC236}">
                  <a16:creationId xmlns:a16="http://schemas.microsoft.com/office/drawing/2014/main" id="{7488A28E-83DC-D84A-AF92-F323BB68BD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gr.png">
              <a:extLst>
                <a:ext uri="{FF2B5EF4-FFF2-40B4-BE49-F238E27FC236}">
                  <a16:creationId xmlns:a16="http://schemas.microsoft.com/office/drawing/2014/main" id="{7BE53EFB-834C-B148-BA0D-1101E67FD5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hu.png">
              <a:extLst>
                <a:ext uri="{FF2B5EF4-FFF2-40B4-BE49-F238E27FC236}">
                  <a16:creationId xmlns:a16="http://schemas.microsoft.com/office/drawing/2014/main" id="{7B981BCF-7994-754E-94CB-E04B6C9FA6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ie.png">
              <a:extLst>
                <a:ext uri="{FF2B5EF4-FFF2-40B4-BE49-F238E27FC236}">
                  <a16:creationId xmlns:a16="http://schemas.microsoft.com/office/drawing/2014/main" id="{03DCBA8B-803C-A244-8E76-CDA502AB18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t.png">
              <a:extLst>
                <a:ext uri="{FF2B5EF4-FFF2-40B4-BE49-F238E27FC236}">
                  <a16:creationId xmlns:a16="http://schemas.microsoft.com/office/drawing/2014/main" id="{8ACC76C5-A2F5-BB42-863E-CDED5BB630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lu.png">
              <a:extLst>
                <a:ext uri="{FF2B5EF4-FFF2-40B4-BE49-F238E27FC236}">
                  <a16:creationId xmlns:a16="http://schemas.microsoft.com/office/drawing/2014/main" id="{B08DA397-697F-DF44-9F75-47F9E99D8F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no.png">
              <a:extLst>
                <a:ext uri="{FF2B5EF4-FFF2-40B4-BE49-F238E27FC236}">
                  <a16:creationId xmlns:a16="http://schemas.microsoft.com/office/drawing/2014/main" id="{8253A672-7057-114B-A847-EFB1DC7557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>
              <a:extLst>
                <a:ext uri="{FF2B5EF4-FFF2-40B4-BE49-F238E27FC236}">
                  <a16:creationId xmlns:a16="http://schemas.microsoft.com/office/drawing/2014/main" id="{701C9B59-FE02-FC4A-A5B9-B6769E324D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pl.png">
              <a:extLst>
                <a:ext uri="{FF2B5EF4-FFF2-40B4-BE49-F238E27FC236}">
                  <a16:creationId xmlns:a16="http://schemas.microsoft.com/office/drawing/2014/main" id="{36F70CAB-D276-EF47-92BB-4323FF5968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t.png">
              <a:extLst>
                <a:ext uri="{FF2B5EF4-FFF2-40B4-BE49-F238E27FC236}">
                  <a16:creationId xmlns:a16="http://schemas.microsoft.com/office/drawing/2014/main" id="{C7F3D8B4-851A-AF49-B59B-8E8259E360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cz.png">
              <a:extLst>
                <a:ext uri="{FF2B5EF4-FFF2-40B4-BE49-F238E27FC236}">
                  <a16:creationId xmlns:a16="http://schemas.microsoft.com/office/drawing/2014/main" id="{844C8E73-19C0-8645-BA2C-9A2AE13016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>
              <a:extLst>
                <a:ext uri="{FF2B5EF4-FFF2-40B4-BE49-F238E27FC236}">
                  <a16:creationId xmlns:a16="http://schemas.microsoft.com/office/drawing/2014/main" id="{E654A66D-2732-E344-B843-6CE13AAC68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>
              <a:extLst>
                <a:ext uri="{FF2B5EF4-FFF2-40B4-BE49-F238E27FC236}">
                  <a16:creationId xmlns:a16="http://schemas.microsoft.com/office/drawing/2014/main" id="{A024F0CF-1EFB-9148-9695-6CAA150C58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ch.png">
              <a:extLst>
                <a:ext uri="{FF2B5EF4-FFF2-40B4-BE49-F238E27FC236}">
                  <a16:creationId xmlns:a16="http://schemas.microsoft.com/office/drawing/2014/main" id="{AA23EA42-BF26-D747-A010-8F9D8D9057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uk.png">
              <a:extLst>
                <a:ext uri="{FF2B5EF4-FFF2-40B4-BE49-F238E27FC236}">
                  <a16:creationId xmlns:a16="http://schemas.microsoft.com/office/drawing/2014/main" id="{8CFFF940-BC23-CD46-9090-334560F7BA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20AB05E4-2BE8-DE46-B436-FE570335B0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2D163D4C-EE71-9744-BE99-D166BF8ADE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0" name="Picture 89" descr="ca.png">
              <a:extLst>
                <a:ext uri="{FF2B5EF4-FFF2-40B4-BE49-F238E27FC236}">
                  <a16:creationId xmlns:a16="http://schemas.microsoft.com/office/drawing/2014/main" id="{A559A498-3191-894A-810C-BD4AE5EEB4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si.png">
              <a:extLst>
                <a:ext uri="{FF2B5EF4-FFF2-40B4-BE49-F238E27FC236}">
                  <a16:creationId xmlns:a16="http://schemas.microsoft.com/office/drawing/2014/main" id="{A0422BBB-5084-E44D-8BE9-72C53820AD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118" name="Picture 117">
            <a:extLst>
              <a:ext uri="{FF2B5EF4-FFF2-40B4-BE49-F238E27FC236}">
                <a16:creationId xmlns:a16="http://schemas.microsoft.com/office/drawing/2014/main" id="{AD8FAFFC-0223-1740-BEBD-B739458582D9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599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>
            <a:extLst>
              <a:ext uri="{FF2B5EF4-FFF2-40B4-BE49-F238E27FC236}">
                <a16:creationId xmlns:a16="http://schemas.microsoft.com/office/drawing/2014/main" id="{DA6F988C-F9E9-488F-B04A-A6A5E348FB48}"/>
              </a:ext>
            </a:extLst>
          </p:cNvPr>
          <p:cNvSpPr/>
          <p:nvPr userDrawn="1"/>
        </p:nvSpPr>
        <p:spPr>
          <a:xfrm>
            <a:off x="0" y="0"/>
            <a:ext cx="12225338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72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B711613-D936-4B0D-87EB-6F0E6CE908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D686FA-69F1-452F-8A03-7EBE0FAEF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196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FD03D16-060D-4760-9512-2863FE01A68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973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 smtClean="0"/>
              <a:t>Click to edit Master text styles</a:t>
            </a:r>
          </a:p>
          <a:p>
            <a:pPr lvl="1"/>
            <a:r>
              <a:rPr lang="en-GB" altLang="en-US" noProof="0" dirty="0" smtClean="0"/>
              <a:t>Second level</a:t>
            </a:r>
          </a:p>
          <a:p>
            <a:pPr lvl="2"/>
            <a:r>
              <a:rPr lang="en-GB" altLang="en-US" noProof="0" dirty="0" smtClean="0"/>
              <a:t>Third level</a:t>
            </a:r>
          </a:p>
          <a:p>
            <a:pPr lvl="3"/>
            <a:r>
              <a:rPr lang="en-GB" altLang="en-US" noProof="0" dirty="0" smtClean="0"/>
              <a:t>Fourth level</a:t>
            </a:r>
          </a:p>
          <a:p>
            <a:pPr lvl="4"/>
            <a:r>
              <a:rPr lang="en-GB" altLang="en-US" noProof="0" dirty="0" smtClean="0"/>
              <a:t>Fifth level</a:t>
            </a:r>
            <a:endParaRPr lang="en-GB" altLang="en-US" noProof="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26AA14-B9DD-4FF8-8B2B-689FEBBACA1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5518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 smtClean="0"/>
              <a:t>Click to edit Master text styles</a:t>
            </a:r>
          </a:p>
          <a:p>
            <a:pPr lvl="1"/>
            <a:r>
              <a:rPr lang="en-GB" altLang="en-US" noProof="0" dirty="0" smtClean="0"/>
              <a:t>Second level</a:t>
            </a:r>
          </a:p>
          <a:p>
            <a:pPr lvl="2"/>
            <a:r>
              <a:rPr lang="en-GB" altLang="en-US" noProof="0" dirty="0" smtClean="0"/>
              <a:t>Third level</a:t>
            </a:r>
          </a:p>
          <a:p>
            <a:pPr lvl="3"/>
            <a:r>
              <a:rPr lang="en-GB" altLang="en-US" noProof="0" dirty="0" smtClean="0"/>
              <a:t>Fourth level</a:t>
            </a:r>
          </a:p>
          <a:p>
            <a:pPr lvl="4"/>
            <a:r>
              <a:rPr lang="en-GB" altLang="en-US" noProof="0" dirty="0" smtClean="0"/>
              <a:t>Fifth level</a:t>
            </a:r>
            <a:endParaRPr lang="en-GB" altLang="en-US" noProof="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DE0A18-E398-40EE-9B5C-EFF1AB1879B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4FC899-091E-48CC-B4A2-B442B733582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73511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rgbClr val="003249"/>
                </a:solidFill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9A1B071-1AF1-4E5C-847C-81B99F181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8859" y="1673225"/>
            <a:ext cx="5804673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 dirty="0"/>
              <a:t>Click to edit </a:t>
            </a:r>
            <a:r>
              <a:rPr lang="en-GB" noProof="0" dirty="0"/>
              <a:t>Master</a:t>
            </a:r>
            <a:r>
              <a:rPr lang="en-US" noProof="0" dirty="0"/>
              <a:t> text styles</a:t>
            </a:r>
          </a:p>
          <a:p>
            <a:pPr lvl="1"/>
            <a:r>
              <a:rPr lang="en-GB" noProof="0" dirty="0" smtClean="0"/>
              <a:t>Second</a:t>
            </a:r>
            <a:r>
              <a:rPr lang="en-US" noProof="0" dirty="0" smtClean="0"/>
              <a:t> </a:t>
            </a:r>
            <a:r>
              <a:rPr lang="en-US" noProof="0" dirty="0"/>
              <a:t>level</a:t>
            </a:r>
          </a:p>
          <a:p>
            <a:pPr lvl="2"/>
            <a:r>
              <a:rPr lang="en-US" noProof="0" dirty="0"/>
              <a:t>Third </a:t>
            </a:r>
            <a:r>
              <a:rPr lang="en-GB" noProof="0" dirty="0" smtClean="0"/>
              <a:t>level</a:t>
            </a:r>
          </a:p>
          <a:p>
            <a:pPr lvl="3"/>
            <a:r>
              <a:rPr lang="en-GB" noProof="0" dirty="0" smtClean="0"/>
              <a:t>Fourth</a:t>
            </a:r>
            <a:r>
              <a:rPr lang="en-US" noProof="0" dirty="0" smtClean="0"/>
              <a:t> </a:t>
            </a:r>
            <a:r>
              <a:rPr lang="en-US" noProof="0" dirty="0"/>
              <a:t>level</a:t>
            </a:r>
          </a:p>
          <a:p>
            <a:pPr lvl="4"/>
            <a:r>
              <a:rPr lang="en-GB" noProof="0" dirty="0" smtClean="0"/>
              <a:t>Fifth</a:t>
            </a:r>
            <a:r>
              <a:rPr lang="en-US" noProof="0" dirty="0" smtClean="0"/>
              <a:t> </a:t>
            </a:r>
            <a:r>
              <a:rPr lang="en-US" noProof="0" dirty="0"/>
              <a:t>level</a:t>
            </a:r>
            <a:endParaRPr lang="en-GB" noProof="0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FECB638-90E0-45FF-9E57-2E1BEA99D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7279" y="1673225"/>
            <a:ext cx="5762854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FE92DEE-E179-466F-A2E3-A937D4BD20BC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69D56B-45C7-41CE-AF85-CFBD7346FBE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2925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 smtClean="0"/>
              <a:t>Click to edit Master text styles</a:t>
            </a:r>
          </a:p>
          <a:p>
            <a:pPr lvl="1"/>
            <a:r>
              <a:rPr lang="en-GB" altLang="en-US" noProof="0" dirty="0" smtClean="0"/>
              <a:t>Second level</a:t>
            </a:r>
          </a:p>
          <a:p>
            <a:pPr lvl="2"/>
            <a:r>
              <a:rPr lang="en-GB" altLang="en-US" noProof="0" dirty="0" smtClean="0"/>
              <a:t>Third level</a:t>
            </a:r>
          </a:p>
          <a:p>
            <a:pPr lvl="3"/>
            <a:r>
              <a:rPr lang="en-GB" altLang="en-US" noProof="0" dirty="0" smtClean="0"/>
              <a:t>Fourth level</a:t>
            </a:r>
          </a:p>
          <a:p>
            <a:pPr lvl="4"/>
            <a:r>
              <a:rPr lang="en-GB" altLang="en-US" noProof="0" dirty="0" smtClean="0"/>
              <a:t>Fifth level</a:t>
            </a:r>
            <a:endParaRPr lang="en-GB" altLang="en-US" noProof="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A993C77-CBED-4B2B-A114-59C4D8D6CE97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1B86A34-E450-424B-A07C-89D1870D3D2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5500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_COLOUR_BG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770F7F7-54D2-419E-ACE8-1E20380299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006762"/>
                </a:solidFill>
              </a:defRPr>
            </a:lvl1pPr>
            <a:lvl2pPr>
              <a:defRPr sz="1800">
                <a:solidFill>
                  <a:srgbClr val="006762"/>
                </a:solidFill>
              </a:defRPr>
            </a:lvl2pPr>
            <a:lvl3pPr>
              <a:defRPr sz="1800">
                <a:solidFill>
                  <a:srgbClr val="006762"/>
                </a:solidFill>
              </a:defRPr>
            </a:lvl3pPr>
            <a:lvl4pPr>
              <a:defRPr sz="1800">
                <a:solidFill>
                  <a:srgbClr val="006762"/>
                </a:solidFill>
              </a:defRPr>
            </a:lvl4pPr>
            <a:lvl5pPr>
              <a:defRPr sz="1800">
                <a:solidFill>
                  <a:srgbClr val="006762"/>
                </a:solidFill>
              </a:defRPr>
            </a:lvl5pPr>
          </a:lstStyle>
          <a:p>
            <a:pPr lvl="0"/>
            <a:r>
              <a:rPr lang="en-GB" altLang="en-US" noProof="0" dirty="0" smtClean="0"/>
              <a:t>Click to edit Master text styles</a:t>
            </a:r>
          </a:p>
          <a:p>
            <a:pPr lvl="1"/>
            <a:r>
              <a:rPr lang="en-GB" altLang="en-US" noProof="0" dirty="0" smtClean="0"/>
              <a:t>Second level</a:t>
            </a:r>
          </a:p>
          <a:p>
            <a:pPr lvl="2"/>
            <a:r>
              <a:rPr lang="en-GB" altLang="en-US" noProof="0" dirty="0" smtClean="0"/>
              <a:t>Third level</a:t>
            </a:r>
          </a:p>
          <a:p>
            <a:pPr lvl="3"/>
            <a:r>
              <a:rPr lang="en-GB" altLang="en-US" noProof="0" dirty="0" smtClean="0"/>
              <a:t>Fourth level</a:t>
            </a:r>
          </a:p>
          <a:p>
            <a:pPr lvl="4"/>
            <a:r>
              <a:rPr lang="en-GB" altLang="en-US" noProof="0" dirty="0" smtClean="0"/>
              <a:t>Fifth level</a:t>
            </a:r>
            <a:endParaRPr lang="en-GB" altLang="en-US" noProof="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CE16786-8A3C-4C82-B63C-69D03B24564C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128B05E-06E9-4FF8-9E34-30F8C9AD515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8112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24FBA6A-9B37-4307-AF0B-2FB195B996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960136"/>
                </a:solidFill>
              </a:defRPr>
            </a:lvl1pPr>
            <a:lvl2pPr>
              <a:defRPr sz="1800">
                <a:solidFill>
                  <a:srgbClr val="960136"/>
                </a:solidFill>
              </a:defRPr>
            </a:lvl2pPr>
            <a:lvl3pPr>
              <a:defRPr sz="1800">
                <a:solidFill>
                  <a:srgbClr val="960136"/>
                </a:solidFill>
              </a:defRPr>
            </a:lvl3pPr>
            <a:lvl4pPr>
              <a:defRPr sz="1800">
                <a:solidFill>
                  <a:srgbClr val="960136"/>
                </a:solidFill>
              </a:defRPr>
            </a:lvl4pPr>
            <a:lvl5pPr>
              <a:defRPr sz="1800">
                <a:solidFill>
                  <a:srgbClr val="960136"/>
                </a:solidFill>
              </a:defRPr>
            </a:lvl5pPr>
          </a:lstStyle>
          <a:p>
            <a:pPr lvl="0"/>
            <a:r>
              <a:rPr lang="en-GB" altLang="en-US" noProof="0" dirty="0" smtClean="0"/>
              <a:t>Click to edit Master text styles</a:t>
            </a:r>
          </a:p>
          <a:p>
            <a:pPr lvl="1"/>
            <a:r>
              <a:rPr lang="en-GB" altLang="en-US" noProof="0" dirty="0" smtClean="0"/>
              <a:t>Second level</a:t>
            </a:r>
          </a:p>
          <a:p>
            <a:pPr lvl="2"/>
            <a:r>
              <a:rPr lang="en-GB" altLang="en-US" noProof="0" dirty="0" smtClean="0"/>
              <a:t>Third level</a:t>
            </a:r>
          </a:p>
          <a:p>
            <a:pPr lvl="3"/>
            <a:r>
              <a:rPr lang="en-GB" altLang="en-US" noProof="0" dirty="0" smtClean="0"/>
              <a:t>Fourth level</a:t>
            </a:r>
          </a:p>
          <a:p>
            <a:pPr lvl="4"/>
            <a:r>
              <a:rPr lang="en-GB" altLang="en-US" noProof="0" dirty="0" smtClean="0"/>
              <a:t>Fifth level</a:t>
            </a:r>
            <a:endParaRPr lang="en-GB" altLang="en-US" noProof="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935B88-E3A5-4B18-A1DA-E525414B3B3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DC6253-9DAC-40B0-A41B-C4BC48EE2683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8144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7504A-25CB-4BBC-AA4B-1A27FA92255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2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A75534"/>
                </a:solidFill>
              </a:defRPr>
            </a:lvl1pPr>
            <a:lvl2pPr>
              <a:defRPr sz="1800">
                <a:solidFill>
                  <a:srgbClr val="A75534"/>
                </a:solidFill>
              </a:defRPr>
            </a:lvl2pPr>
            <a:lvl3pPr>
              <a:defRPr sz="1800">
                <a:solidFill>
                  <a:srgbClr val="A75534"/>
                </a:solidFill>
              </a:defRPr>
            </a:lvl3pPr>
            <a:lvl4pPr>
              <a:defRPr sz="1800">
                <a:solidFill>
                  <a:srgbClr val="A75534"/>
                </a:solidFill>
              </a:defRPr>
            </a:lvl4pPr>
            <a:lvl5pPr>
              <a:defRPr sz="1800">
                <a:solidFill>
                  <a:srgbClr val="A75534"/>
                </a:solidFill>
              </a:defRPr>
            </a:lvl5pPr>
          </a:lstStyle>
          <a:p>
            <a:pPr lvl="0"/>
            <a:r>
              <a:rPr lang="en-GB" altLang="en-US" noProof="0" dirty="0" smtClean="0"/>
              <a:t>Click to edit Master text styles</a:t>
            </a:r>
          </a:p>
          <a:p>
            <a:pPr lvl="1"/>
            <a:r>
              <a:rPr lang="en-GB" altLang="en-US" noProof="0" dirty="0" smtClean="0"/>
              <a:t>Second level</a:t>
            </a:r>
          </a:p>
          <a:p>
            <a:pPr lvl="2"/>
            <a:r>
              <a:rPr lang="en-GB" altLang="en-US" noProof="0" dirty="0" smtClean="0"/>
              <a:t>Third level</a:t>
            </a:r>
          </a:p>
          <a:p>
            <a:pPr lvl="3"/>
            <a:r>
              <a:rPr lang="en-GB" altLang="en-US" noProof="0" dirty="0" smtClean="0"/>
              <a:t>Fourth level</a:t>
            </a:r>
          </a:p>
          <a:p>
            <a:pPr lvl="4"/>
            <a:r>
              <a:rPr lang="en-GB" altLang="en-US" noProof="0" dirty="0" smtClean="0"/>
              <a:t>Fifth level</a:t>
            </a:r>
            <a:endParaRPr lang="en-GB" altLang="en-US" noProof="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3C96752-03D4-47C1-AF65-AB9BE9940335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99C38FE-3D95-4F29-9E13-19A29AD5EFC2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3769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A34D9EA-0CED-4E85-B2F0-17341F16C1A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2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1E3378"/>
                </a:solidFill>
              </a:defRPr>
            </a:lvl1pPr>
            <a:lvl2pPr>
              <a:defRPr sz="1800">
                <a:solidFill>
                  <a:srgbClr val="1E3378"/>
                </a:solidFill>
              </a:defRPr>
            </a:lvl2pPr>
            <a:lvl3pPr>
              <a:defRPr sz="1800">
                <a:solidFill>
                  <a:srgbClr val="1E3378"/>
                </a:solidFill>
              </a:defRPr>
            </a:lvl3pPr>
            <a:lvl4pPr>
              <a:defRPr sz="1800">
                <a:solidFill>
                  <a:srgbClr val="1E3378"/>
                </a:solidFill>
              </a:defRPr>
            </a:lvl4pPr>
            <a:lvl5pPr>
              <a:defRPr sz="1800">
                <a:solidFill>
                  <a:srgbClr val="1E3378"/>
                </a:solidFill>
              </a:defRPr>
            </a:lvl5pPr>
          </a:lstStyle>
          <a:p>
            <a:pPr lvl="0"/>
            <a:r>
              <a:rPr lang="en-GB" altLang="en-US" noProof="0" dirty="0" smtClean="0"/>
              <a:t>Click to edit Master text styles</a:t>
            </a:r>
          </a:p>
          <a:p>
            <a:pPr lvl="1"/>
            <a:r>
              <a:rPr lang="en-GB" altLang="en-US" noProof="0" dirty="0" smtClean="0"/>
              <a:t>Second level</a:t>
            </a:r>
          </a:p>
          <a:p>
            <a:pPr lvl="2"/>
            <a:r>
              <a:rPr lang="en-GB" altLang="en-US" noProof="0" dirty="0" smtClean="0"/>
              <a:t>Third level</a:t>
            </a:r>
          </a:p>
          <a:p>
            <a:pPr lvl="3"/>
            <a:r>
              <a:rPr lang="en-GB" altLang="en-US" noProof="0" dirty="0" smtClean="0"/>
              <a:t>Fourth level</a:t>
            </a:r>
          </a:p>
          <a:p>
            <a:pPr lvl="4"/>
            <a:r>
              <a:rPr lang="en-GB" altLang="en-US" noProof="0" dirty="0" smtClean="0"/>
              <a:t>Fifth level</a:t>
            </a:r>
            <a:endParaRPr lang="en-GB" altLang="en-US" noProof="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F711926-946D-4031-95C0-4DF8DCFCC3F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03F0612-5267-4585-B281-9C491C4E1A3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1736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-369664" y="0"/>
            <a:ext cx="1259500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99115" y="2011304"/>
            <a:ext cx="2827109" cy="2819035"/>
          </a:xfrm>
          <a:prstGeom prst="rect">
            <a:avLst/>
          </a:prstGeom>
          <a:solidFill>
            <a:schemeClr val="bg1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2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99115" y="4524207"/>
            <a:ext cx="2820471" cy="314495"/>
          </a:xfrm>
          <a:prstGeom prst="rect">
            <a:avLst/>
          </a:prstGeom>
        </p:spPr>
        <p:txBody>
          <a:bodyPr vert="horz" lIns="66151" tIns="33076" rIns="66151" bIns="3307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3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99115" y="2041527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 dirty="0" smtClean="0"/>
              <a:t>Click to edit Master text styles</a:t>
            </a:r>
            <a:endParaRPr lang="en-GB" noProof="0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99115" y="1740025"/>
            <a:ext cx="2827111" cy="261521"/>
          </a:xfrm>
          <a:prstGeom prst="rect">
            <a:avLst/>
          </a:prstGeom>
        </p:spPr>
        <p:txBody>
          <a:bodyPr vert="horz" lIns="66151" tIns="33076" rIns="66151" bIns="3307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6" dirty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6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5" y="4406774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 dirty="0" smtClean="0"/>
              <a:t>Click to edit Master text styles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5357404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91">
            <a:extLst>
              <a:ext uri="{FF2B5EF4-FFF2-40B4-BE49-F238E27FC236}">
                <a16:creationId xmlns:a16="http://schemas.microsoft.com/office/drawing/2014/main" id="{0CCE86EE-FAF5-8242-9AAA-84B411A46D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2" y="0"/>
            <a:ext cx="12225339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 smtClean="0"/>
              <a:t>CLICK TO EDIT MASTER TITLE STYLE</a:t>
            </a:r>
            <a:endParaRPr lang="en-GB" noProof="0" dirty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95828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Box 38">
            <a:extLst>
              <a:ext uri="{FF2B5EF4-FFF2-40B4-BE49-F238E27FC236}">
                <a16:creationId xmlns:a16="http://schemas.microsoft.com/office/drawing/2014/main" id="{CC8E513C-B257-4001-A64F-C4F555784E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75813CB-4394-43D3-A6B9-ACE26136B24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25E3871-9DD3-4380-BBB0-9E0A8BFDF550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>
            <a:extLst>
              <a:ext uri="{FF2B5EF4-FFF2-40B4-BE49-F238E27FC236}">
                <a16:creationId xmlns:a16="http://schemas.microsoft.com/office/drawing/2014/main" id="{61873755-77D2-7D48-99A1-3F0D7902F7E5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5" name="Picture 64" descr="de.png">
              <a:extLst>
                <a:ext uri="{FF2B5EF4-FFF2-40B4-BE49-F238E27FC236}">
                  <a16:creationId xmlns:a16="http://schemas.microsoft.com/office/drawing/2014/main" id="{E193B19F-9EA7-C04A-B6E1-E849381233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at.png">
              <a:extLst>
                <a:ext uri="{FF2B5EF4-FFF2-40B4-BE49-F238E27FC236}">
                  <a16:creationId xmlns:a16="http://schemas.microsoft.com/office/drawing/2014/main" id="{BE4D4226-1484-894D-A57B-DF3CA0AEEA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be.png">
              <a:extLst>
                <a:ext uri="{FF2B5EF4-FFF2-40B4-BE49-F238E27FC236}">
                  <a16:creationId xmlns:a16="http://schemas.microsoft.com/office/drawing/2014/main" id="{CEB1C35B-A1B4-0D49-9F9A-EBE869AA06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dk.png">
              <a:extLst>
                <a:ext uri="{FF2B5EF4-FFF2-40B4-BE49-F238E27FC236}">
                  <a16:creationId xmlns:a16="http://schemas.microsoft.com/office/drawing/2014/main" id="{77471C13-DD1F-3A45-BC46-C08FDA2033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es.png">
              <a:extLst>
                <a:ext uri="{FF2B5EF4-FFF2-40B4-BE49-F238E27FC236}">
                  <a16:creationId xmlns:a16="http://schemas.microsoft.com/office/drawing/2014/main" id="{19BEDE25-37C8-C04F-A9F9-4836374CE6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ee.png">
              <a:extLst>
                <a:ext uri="{FF2B5EF4-FFF2-40B4-BE49-F238E27FC236}">
                  <a16:creationId xmlns:a16="http://schemas.microsoft.com/office/drawing/2014/main" id="{731ED53B-A8E5-8746-8B18-868E393980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fi.png">
              <a:extLst>
                <a:ext uri="{FF2B5EF4-FFF2-40B4-BE49-F238E27FC236}">
                  <a16:creationId xmlns:a16="http://schemas.microsoft.com/office/drawing/2014/main" id="{3DD470AD-8BA3-354E-96A9-EACC81BA73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fr.png">
              <a:extLst>
                <a:ext uri="{FF2B5EF4-FFF2-40B4-BE49-F238E27FC236}">
                  <a16:creationId xmlns:a16="http://schemas.microsoft.com/office/drawing/2014/main" id="{7488A28E-83DC-D84A-AF92-F323BB68BD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gr.png">
              <a:extLst>
                <a:ext uri="{FF2B5EF4-FFF2-40B4-BE49-F238E27FC236}">
                  <a16:creationId xmlns:a16="http://schemas.microsoft.com/office/drawing/2014/main" id="{7BE53EFB-834C-B148-BA0D-1101E67FD5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hu.png">
              <a:extLst>
                <a:ext uri="{FF2B5EF4-FFF2-40B4-BE49-F238E27FC236}">
                  <a16:creationId xmlns:a16="http://schemas.microsoft.com/office/drawing/2014/main" id="{7B981BCF-7994-754E-94CB-E04B6C9FA6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ie.png">
              <a:extLst>
                <a:ext uri="{FF2B5EF4-FFF2-40B4-BE49-F238E27FC236}">
                  <a16:creationId xmlns:a16="http://schemas.microsoft.com/office/drawing/2014/main" id="{03DCBA8B-803C-A244-8E76-CDA502AB18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it.png">
              <a:extLst>
                <a:ext uri="{FF2B5EF4-FFF2-40B4-BE49-F238E27FC236}">
                  <a16:creationId xmlns:a16="http://schemas.microsoft.com/office/drawing/2014/main" id="{8ACC76C5-A2F5-BB42-863E-CDED5BB630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lu.png">
              <a:extLst>
                <a:ext uri="{FF2B5EF4-FFF2-40B4-BE49-F238E27FC236}">
                  <a16:creationId xmlns:a16="http://schemas.microsoft.com/office/drawing/2014/main" id="{B08DA397-697F-DF44-9F75-47F9E99D8F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no.png">
              <a:extLst>
                <a:ext uri="{FF2B5EF4-FFF2-40B4-BE49-F238E27FC236}">
                  <a16:creationId xmlns:a16="http://schemas.microsoft.com/office/drawing/2014/main" id="{8253A672-7057-114B-A847-EFB1DC7557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nl.png">
              <a:extLst>
                <a:ext uri="{FF2B5EF4-FFF2-40B4-BE49-F238E27FC236}">
                  <a16:creationId xmlns:a16="http://schemas.microsoft.com/office/drawing/2014/main" id="{701C9B59-FE02-FC4A-A5B9-B6769E324D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pl.png">
              <a:extLst>
                <a:ext uri="{FF2B5EF4-FFF2-40B4-BE49-F238E27FC236}">
                  <a16:creationId xmlns:a16="http://schemas.microsoft.com/office/drawing/2014/main" id="{36F70CAB-D276-EF47-92BB-4323FF5968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pt.png">
              <a:extLst>
                <a:ext uri="{FF2B5EF4-FFF2-40B4-BE49-F238E27FC236}">
                  <a16:creationId xmlns:a16="http://schemas.microsoft.com/office/drawing/2014/main" id="{C7F3D8B4-851A-AF49-B59B-8E8259E360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cz.png">
              <a:extLst>
                <a:ext uri="{FF2B5EF4-FFF2-40B4-BE49-F238E27FC236}">
                  <a16:creationId xmlns:a16="http://schemas.microsoft.com/office/drawing/2014/main" id="{844C8E73-19C0-8645-BA2C-9A2AE13016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ro.png">
              <a:extLst>
                <a:ext uri="{FF2B5EF4-FFF2-40B4-BE49-F238E27FC236}">
                  <a16:creationId xmlns:a16="http://schemas.microsoft.com/office/drawing/2014/main" id="{E654A66D-2732-E344-B843-6CE13AAC68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se.png">
              <a:extLst>
                <a:ext uri="{FF2B5EF4-FFF2-40B4-BE49-F238E27FC236}">
                  <a16:creationId xmlns:a16="http://schemas.microsoft.com/office/drawing/2014/main" id="{A024F0CF-1EFB-9148-9695-6CAA150C58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ch.png">
              <a:extLst>
                <a:ext uri="{FF2B5EF4-FFF2-40B4-BE49-F238E27FC236}">
                  <a16:creationId xmlns:a16="http://schemas.microsoft.com/office/drawing/2014/main" id="{AA23EA42-BF26-D747-A010-8F9D8D9057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uk.png">
              <a:extLst>
                <a:ext uri="{FF2B5EF4-FFF2-40B4-BE49-F238E27FC236}">
                  <a16:creationId xmlns:a16="http://schemas.microsoft.com/office/drawing/2014/main" id="{8CFFF940-BC23-CD46-9090-334560F7BA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20AB05E4-2BE8-DE46-B436-FE570335B0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2D163D4C-EE71-9744-BE99-D166BF8ADE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89" name="Picture 88" descr="ca.png">
              <a:extLst>
                <a:ext uri="{FF2B5EF4-FFF2-40B4-BE49-F238E27FC236}">
                  <a16:creationId xmlns:a16="http://schemas.microsoft.com/office/drawing/2014/main" id="{A559A498-3191-894A-810C-BD4AE5EEB4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si.png">
              <a:extLst>
                <a:ext uri="{FF2B5EF4-FFF2-40B4-BE49-F238E27FC236}">
                  <a16:creationId xmlns:a16="http://schemas.microsoft.com/office/drawing/2014/main" id="{A0422BBB-5084-E44D-8BE9-72C53820AD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91" name="Picture 90">
            <a:extLst>
              <a:ext uri="{FF2B5EF4-FFF2-40B4-BE49-F238E27FC236}">
                <a16:creationId xmlns:a16="http://schemas.microsoft.com/office/drawing/2014/main" id="{AD8FAFFC-0223-1740-BEBD-B739458582D9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715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73144F-B6DA-43DE-8986-0AB5D2CDA4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 algn="l">
              <a:defRPr sz="3000"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4E70818-9563-4F06-956D-FEFEF006586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262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61AD377-1350-4EFA-894B-5CEA5EA7AA4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652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91">
            <a:extLst>
              <a:ext uri="{FF2B5EF4-FFF2-40B4-BE49-F238E27FC236}">
                <a16:creationId xmlns:a16="http://schemas.microsoft.com/office/drawing/2014/main" id="{AE1A4AD3-76D1-0746-83B3-49CBFBCC32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13"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2000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5" name="Text Box 38">
            <a:extLst>
              <a:ext uri="{FF2B5EF4-FFF2-40B4-BE49-F238E27FC236}">
                <a16:creationId xmlns:a16="http://schemas.microsoft.com/office/drawing/2014/main" id="{7EAA3B37-8161-430C-A74C-2E26E270DE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5880B0D-A6A8-4687-98E2-A96E60FA37A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49C1B0E-6D53-4CDD-9145-B0B42CF57C06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1873755-77D2-7D48-99A1-3F0D7902F7E5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5" name="Picture 64" descr="de.png">
              <a:extLst>
                <a:ext uri="{FF2B5EF4-FFF2-40B4-BE49-F238E27FC236}">
                  <a16:creationId xmlns:a16="http://schemas.microsoft.com/office/drawing/2014/main" id="{E193B19F-9EA7-C04A-B6E1-E849381233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at.png">
              <a:extLst>
                <a:ext uri="{FF2B5EF4-FFF2-40B4-BE49-F238E27FC236}">
                  <a16:creationId xmlns:a16="http://schemas.microsoft.com/office/drawing/2014/main" id="{BE4D4226-1484-894D-A57B-DF3CA0AEEA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be.png">
              <a:extLst>
                <a:ext uri="{FF2B5EF4-FFF2-40B4-BE49-F238E27FC236}">
                  <a16:creationId xmlns:a16="http://schemas.microsoft.com/office/drawing/2014/main" id="{CEB1C35B-A1B4-0D49-9F9A-EBE869AA06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dk.png">
              <a:extLst>
                <a:ext uri="{FF2B5EF4-FFF2-40B4-BE49-F238E27FC236}">
                  <a16:creationId xmlns:a16="http://schemas.microsoft.com/office/drawing/2014/main" id="{77471C13-DD1F-3A45-BC46-C08FDA2033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es.png">
              <a:extLst>
                <a:ext uri="{FF2B5EF4-FFF2-40B4-BE49-F238E27FC236}">
                  <a16:creationId xmlns:a16="http://schemas.microsoft.com/office/drawing/2014/main" id="{19BEDE25-37C8-C04F-A9F9-4836374CE6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ee.png">
              <a:extLst>
                <a:ext uri="{FF2B5EF4-FFF2-40B4-BE49-F238E27FC236}">
                  <a16:creationId xmlns:a16="http://schemas.microsoft.com/office/drawing/2014/main" id="{731ED53B-A8E5-8746-8B18-868E393980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fi.png">
              <a:extLst>
                <a:ext uri="{FF2B5EF4-FFF2-40B4-BE49-F238E27FC236}">
                  <a16:creationId xmlns:a16="http://schemas.microsoft.com/office/drawing/2014/main" id="{3DD470AD-8BA3-354E-96A9-EACC81BA73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fr.png">
              <a:extLst>
                <a:ext uri="{FF2B5EF4-FFF2-40B4-BE49-F238E27FC236}">
                  <a16:creationId xmlns:a16="http://schemas.microsoft.com/office/drawing/2014/main" id="{7488A28E-83DC-D84A-AF92-F323BB68BD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gr.png">
              <a:extLst>
                <a:ext uri="{FF2B5EF4-FFF2-40B4-BE49-F238E27FC236}">
                  <a16:creationId xmlns:a16="http://schemas.microsoft.com/office/drawing/2014/main" id="{7BE53EFB-834C-B148-BA0D-1101E67FD5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hu.png">
              <a:extLst>
                <a:ext uri="{FF2B5EF4-FFF2-40B4-BE49-F238E27FC236}">
                  <a16:creationId xmlns:a16="http://schemas.microsoft.com/office/drawing/2014/main" id="{7B981BCF-7994-754E-94CB-E04B6C9FA6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ie.png">
              <a:extLst>
                <a:ext uri="{FF2B5EF4-FFF2-40B4-BE49-F238E27FC236}">
                  <a16:creationId xmlns:a16="http://schemas.microsoft.com/office/drawing/2014/main" id="{03DCBA8B-803C-A244-8E76-CDA502AB18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it.png">
              <a:extLst>
                <a:ext uri="{FF2B5EF4-FFF2-40B4-BE49-F238E27FC236}">
                  <a16:creationId xmlns:a16="http://schemas.microsoft.com/office/drawing/2014/main" id="{8ACC76C5-A2F5-BB42-863E-CDED5BB630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lu.png">
              <a:extLst>
                <a:ext uri="{FF2B5EF4-FFF2-40B4-BE49-F238E27FC236}">
                  <a16:creationId xmlns:a16="http://schemas.microsoft.com/office/drawing/2014/main" id="{B08DA397-697F-DF44-9F75-47F9E99D8F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no.png">
              <a:extLst>
                <a:ext uri="{FF2B5EF4-FFF2-40B4-BE49-F238E27FC236}">
                  <a16:creationId xmlns:a16="http://schemas.microsoft.com/office/drawing/2014/main" id="{8253A672-7057-114B-A847-EFB1DC7557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nl.png">
              <a:extLst>
                <a:ext uri="{FF2B5EF4-FFF2-40B4-BE49-F238E27FC236}">
                  <a16:creationId xmlns:a16="http://schemas.microsoft.com/office/drawing/2014/main" id="{701C9B59-FE02-FC4A-A5B9-B6769E324D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pl.png">
              <a:extLst>
                <a:ext uri="{FF2B5EF4-FFF2-40B4-BE49-F238E27FC236}">
                  <a16:creationId xmlns:a16="http://schemas.microsoft.com/office/drawing/2014/main" id="{36F70CAB-D276-EF47-92BB-4323FF5968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pt.png">
              <a:extLst>
                <a:ext uri="{FF2B5EF4-FFF2-40B4-BE49-F238E27FC236}">
                  <a16:creationId xmlns:a16="http://schemas.microsoft.com/office/drawing/2014/main" id="{C7F3D8B4-851A-AF49-B59B-8E8259E360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cz.png">
              <a:extLst>
                <a:ext uri="{FF2B5EF4-FFF2-40B4-BE49-F238E27FC236}">
                  <a16:creationId xmlns:a16="http://schemas.microsoft.com/office/drawing/2014/main" id="{844C8E73-19C0-8645-BA2C-9A2AE13016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ro.png">
              <a:extLst>
                <a:ext uri="{FF2B5EF4-FFF2-40B4-BE49-F238E27FC236}">
                  <a16:creationId xmlns:a16="http://schemas.microsoft.com/office/drawing/2014/main" id="{E654A66D-2732-E344-B843-6CE13AAC68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se.png">
              <a:extLst>
                <a:ext uri="{FF2B5EF4-FFF2-40B4-BE49-F238E27FC236}">
                  <a16:creationId xmlns:a16="http://schemas.microsoft.com/office/drawing/2014/main" id="{A024F0CF-1EFB-9148-9695-6CAA150C58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ch.png">
              <a:extLst>
                <a:ext uri="{FF2B5EF4-FFF2-40B4-BE49-F238E27FC236}">
                  <a16:creationId xmlns:a16="http://schemas.microsoft.com/office/drawing/2014/main" id="{AA23EA42-BF26-D747-A010-8F9D8D9057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uk.png">
              <a:extLst>
                <a:ext uri="{FF2B5EF4-FFF2-40B4-BE49-F238E27FC236}">
                  <a16:creationId xmlns:a16="http://schemas.microsoft.com/office/drawing/2014/main" id="{8CFFF940-BC23-CD46-9090-334560F7BA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20AB05E4-2BE8-DE46-B436-FE570335B0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2D163D4C-EE71-9744-BE99-D166BF8ADE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89" name="Picture 88" descr="ca.png">
              <a:extLst>
                <a:ext uri="{FF2B5EF4-FFF2-40B4-BE49-F238E27FC236}">
                  <a16:creationId xmlns:a16="http://schemas.microsoft.com/office/drawing/2014/main" id="{A559A498-3191-894A-810C-BD4AE5EEB4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si.png">
              <a:extLst>
                <a:ext uri="{FF2B5EF4-FFF2-40B4-BE49-F238E27FC236}">
                  <a16:creationId xmlns:a16="http://schemas.microsoft.com/office/drawing/2014/main" id="{A0422BBB-5084-E44D-8BE9-72C53820AD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91" name="Picture 90">
            <a:extLst>
              <a:ext uri="{FF2B5EF4-FFF2-40B4-BE49-F238E27FC236}">
                <a16:creationId xmlns:a16="http://schemas.microsoft.com/office/drawing/2014/main" id="{AD8FAFFC-0223-1740-BEBD-B739458582D9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659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7" hidden="1">
            <a:extLst>
              <a:ext uri="{FF2B5EF4-FFF2-40B4-BE49-F238E27FC236}">
                <a16:creationId xmlns:a16="http://schemas.microsoft.com/office/drawing/2014/main" id="{978F2107-068F-4327-9136-6EB3073A4403}"/>
              </a:ext>
            </a:extLst>
          </p:cNvPr>
          <p:cNvGrpSpPr/>
          <p:nvPr userDrawn="1"/>
        </p:nvGrpSpPr>
        <p:grpSpPr>
          <a:xfrm>
            <a:off x="443470" y="3456849"/>
            <a:ext cx="11852806" cy="2970388"/>
            <a:chOff x="442260" y="3600153"/>
            <a:chExt cx="11820483" cy="2970388"/>
          </a:xfrm>
        </p:grpSpPr>
        <p:cxnSp>
          <p:nvCxnSpPr>
            <p:cNvPr id="7" name="Straight Connector 38">
              <a:extLst>
                <a:ext uri="{FF2B5EF4-FFF2-40B4-BE49-F238E27FC236}">
                  <a16:creationId xmlns:a16="http://schemas.microsoft.com/office/drawing/2014/main" id="{B5909EFF-FFE7-4DCA-BB35-2930538F8575}"/>
                </a:ext>
              </a:extLst>
            </p:cNvPr>
            <p:cNvCxnSpPr/>
            <p:nvPr userDrawn="1"/>
          </p:nvCxnSpPr>
          <p:spPr>
            <a:xfrm flipV="1">
              <a:off x="930228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39">
              <a:extLst>
                <a:ext uri="{FF2B5EF4-FFF2-40B4-BE49-F238E27FC236}">
                  <a16:creationId xmlns:a16="http://schemas.microsoft.com/office/drawing/2014/main" id="{BBF66BD5-8EBB-4321-AEA7-778A769BCD0F}"/>
                </a:ext>
              </a:extLst>
            </p:cNvPr>
            <p:cNvCxnSpPr/>
            <p:nvPr userDrawn="1"/>
          </p:nvCxnSpPr>
          <p:spPr>
            <a:xfrm flipV="1">
              <a:off x="877305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40">
              <a:extLst>
                <a:ext uri="{FF2B5EF4-FFF2-40B4-BE49-F238E27FC236}">
                  <a16:creationId xmlns:a16="http://schemas.microsoft.com/office/drawing/2014/main" id="{B6105F55-6F73-4EAC-A6FE-341C1EDD082D}"/>
                </a:ext>
              </a:extLst>
            </p:cNvPr>
            <p:cNvCxnSpPr/>
            <p:nvPr userDrawn="1"/>
          </p:nvCxnSpPr>
          <p:spPr>
            <a:xfrm flipV="1">
              <a:off x="8235524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231C4A1D-0D18-4C45-8CD2-9B482D211697}"/>
                </a:ext>
              </a:extLst>
            </p:cNvPr>
            <p:cNvCxnSpPr/>
            <p:nvPr userDrawn="1"/>
          </p:nvCxnSpPr>
          <p:spPr>
            <a:xfrm flipV="1">
              <a:off x="78660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887B699A-26D9-4993-847C-C919922EE7EC}"/>
                </a:ext>
              </a:extLst>
            </p:cNvPr>
            <p:cNvCxnSpPr/>
            <p:nvPr userDrawn="1"/>
          </p:nvCxnSpPr>
          <p:spPr>
            <a:xfrm flipV="1">
              <a:off x="7498863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43">
              <a:extLst>
                <a:ext uri="{FF2B5EF4-FFF2-40B4-BE49-F238E27FC236}">
                  <a16:creationId xmlns:a16="http://schemas.microsoft.com/office/drawing/2014/main" id="{2861B340-F5C1-4BA1-BA98-8D650473066B}"/>
                </a:ext>
              </a:extLst>
            </p:cNvPr>
            <p:cNvCxnSpPr/>
            <p:nvPr userDrawn="1"/>
          </p:nvCxnSpPr>
          <p:spPr>
            <a:xfrm flipV="1">
              <a:off x="7127208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44">
              <a:extLst>
                <a:ext uri="{FF2B5EF4-FFF2-40B4-BE49-F238E27FC236}">
                  <a16:creationId xmlns:a16="http://schemas.microsoft.com/office/drawing/2014/main" id="{C3568F9F-131F-4452-A304-F5E5399BCD8C}"/>
                </a:ext>
              </a:extLst>
            </p:cNvPr>
            <p:cNvCxnSpPr/>
            <p:nvPr userDrawn="1"/>
          </p:nvCxnSpPr>
          <p:spPr>
            <a:xfrm flipV="1">
              <a:off x="675865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45">
              <a:extLst>
                <a:ext uri="{FF2B5EF4-FFF2-40B4-BE49-F238E27FC236}">
                  <a16:creationId xmlns:a16="http://schemas.microsoft.com/office/drawing/2014/main" id="{CF836D01-B716-45B7-86B0-7412F0310BC3}"/>
                </a:ext>
              </a:extLst>
            </p:cNvPr>
            <p:cNvCxnSpPr/>
            <p:nvPr userDrawn="1"/>
          </p:nvCxnSpPr>
          <p:spPr>
            <a:xfrm flipV="1">
              <a:off x="638946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46">
              <a:extLst>
                <a:ext uri="{FF2B5EF4-FFF2-40B4-BE49-F238E27FC236}">
                  <a16:creationId xmlns:a16="http://schemas.microsoft.com/office/drawing/2014/main" id="{456D7560-3022-407D-A56A-387D1CF7CBBE}"/>
                </a:ext>
              </a:extLst>
            </p:cNvPr>
            <p:cNvCxnSpPr/>
            <p:nvPr userDrawn="1"/>
          </p:nvCxnSpPr>
          <p:spPr>
            <a:xfrm flipV="1">
              <a:off x="6009868" y="3607282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47">
              <a:extLst>
                <a:ext uri="{FF2B5EF4-FFF2-40B4-BE49-F238E27FC236}">
                  <a16:creationId xmlns:a16="http://schemas.microsoft.com/office/drawing/2014/main" id="{C7A0A529-063D-45DD-8385-C74DBDC59E7E}"/>
                </a:ext>
              </a:extLst>
            </p:cNvPr>
            <p:cNvCxnSpPr/>
            <p:nvPr userDrawn="1"/>
          </p:nvCxnSpPr>
          <p:spPr>
            <a:xfrm flipV="1">
              <a:off x="56439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48">
              <a:extLst>
                <a:ext uri="{FF2B5EF4-FFF2-40B4-BE49-F238E27FC236}">
                  <a16:creationId xmlns:a16="http://schemas.microsoft.com/office/drawing/2014/main" id="{A931E34D-B55F-40AD-83AF-7163B7D714F7}"/>
                </a:ext>
              </a:extLst>
            </p:cNvPr>
            <p:cNvCxnSpPr/>
            <p:nvPr userDrawn="1"/>
          </p:nvCxnSpPr>
          <p:spPr>
            <a:xfrm flipV="1">
              <a:off x="526926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49">
              <a:extLst>
                <a:ext uri="{FF2B5EF4-FFF2-40B4-BE49-F238E27FC236}">
                  <a16:creationId xmlns:a16="http://schemas.microsoft.com/office/drawing/2014/main" id="{85C0AB43-36CD-4E1C-BBD6-F6E40C7E2D07}"/>
                </a:ext>
              </a:extLst>
            </p:cNvPr>
            <p:cNvCxnSpPr/>
            <p:nvPr userDrawn="1"/>
          </p:nvCxnSpPr>
          <p:spPr>
            <a:xfrm flipV="1">
              <a:off x="48896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0">
              <a:extLst>
                <a:ext uri="{FF2B5EF4-FFF2-40B4-BE49-F238E27FC236}">
                  <a16:creationId xmlns:a16="http://schemas.microsoft.com/office/drawing/2014/main" id="{78CD91FC-28C9-4AC7-87D2-3236ADA79432}"/>
                </a:ext>
              </a:extLst>
            </p:cNvPr>
            <p:cNvCxnSpPr/>
            <p:nvPr userDrawn="1"/>
          </p:nvCxnSpPr>
          <p:spPr>
            <a:xfrm flipV="1">
              <a:off x="452332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51">
              <a:extLst>
                <a:ext uri="{FF2B5EF4-FFF2-40B4-BE49-F238E27FC236}">
                  <a16:creationId xmlns:a16="http://schemas.microsoft.com/office/drawing/2014/main" id="{43CC5094-48A5-4786-A10E-9CE8FDA8F34F}"/>
                </a:ext>
              </a:extLst>
            </p:cNvPr>
            <p:cNvCxnSpPr/>
            <p:nvPr userDrawn="1"/>
          </p:nvCxnSpPr>
          <p:spPr>
            <a:xfrm flipV="1">
              <a:off x="415592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52">
              <a:extLst>
                <a:ext uri="{FF2B5EF4-FFF2-40B4-BE49-F238E27FC236}">
                  <a16:creationId xmlns:a16="http://schemas.microsoft.com/office/drawing/2014/main" id="{B1CF75A4-9F1F-48F6-AFDA-C7897F2C1B55}"/>
                </a:ext>
              </a:extLst>
            </p:cNvPr>
            <p:cNvCxnSpPr/>
            <p:nvPr userDrawn="1"/>
          </p:nvCxnSpPr>
          <p:spPr>
            <a:xfrm flipV="1">
              <a:off x="3786582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53">
              <a:extLst>
                <a:ext uri="{FF2B5EF4-FFF2-40B4-BE49-F238E27FC236}">
                  <a16:creationId xmlns:a16="http://schemas.microsoft.com/office/drawing/2014/main" id="{D8B3EC32-3BCC-4CF3-A8AB-D5695C387FB1}"/>
                </a:ext>
              </a:extLst>
            </p:cNvPr>
            <p:cNvCxnSpPr/>
            <p:nvPr userDrawn="1"/>
          </p:nvCxnSpPr>
          <p:spPr>
            <a:xfrm flipV="1">
              <a:off x="342049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54">
              <a:extLst>
                <a:ext uri="{FF2B5EF4-FFF2-40B4-BE49-F238E27FC236}">
                  <a16:creationId xmlns:a16="http://schemas.microsoft.com/office/drawing/2014/main" id="{646D2636-826F-4188-AECD-8E9F547C330E}"/>
                </a:ext>
              </a:extLst>
            </p:cNvPr>
            <p:cNvCxnSpPr/>
            <p:nvPr userDrawn="1"/>
          </p:nvCxnSpPr>
          <p:spPr>
            <a:xfrm flipV="1">
              <a:off x="305109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5">
              <a:extLst>
                <a:ext uri="{FF2B5EF4-FFF2-40B4-BE49-F238E27FC236}">
                  <a16:creationId xmlns:a16="http://schemas.microsoft.com/office/drawing/2014/main" id="{D5190618-4665-4F2E-8844-020AD30239F6}"/>
                </a:ext>
              </a:extLst>
            </p:cNvPr>
            <p:cNvCxnSpPr/>
            <p:nvPr userDrawn="1"/>
          </p:nvCxnSpPr>
          <p:spPr>
            <a:xfrm flipV="1">
              <a:off x="267428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56">
              <a:extLst>
                <a:ext uri="{FF2B5EF4-FFF2-40B4-BE49-F238E27FC236}">
                  <a16:creationId xmlns:a16="http://schemas.microsoft.com/office/drawing/2014/main" id="{E501E497-7672-440E-967B-911C1D6B4B10}"/>
                </a:ext>
              </a:extLst>
            </p:cNvPr>
            <p:cNvCxnSpPr/>
            <p:nvPr userDrawn="1"/>
          </p:nvCxnSpPr>
          <p:spPr>
            <a:xfrm flipV="1">
              <a:off x="23085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57">
              <a:extLst>
                <a:ext uri="{FF2B5EF4-FFF2-40B4-BE49-F238E27FC236}">
                  <a16:creationId xmlns:a16="http://schemas.microsoft.com/office/drawing/2014/main" id="{8A688C29-83E0-4CC9-A8C5-B6B30A57710C}"/>
                </a:ext>
              </a:extLst>
            </p:cNvPr>
            <p:cNvCxnSpPr/>
            <p:nvPr userDrawn="1"/>
          </p:nvCxnSpPr>
          <p:spPr>
            <a:xfrm flipV="1">
              <a:off x="193107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58">
              <a:extLst>
                <a:ext uri="{FF2B5EF4-FFF2-40B4-BE49-F238E27FC236}">
                  <a16:creationId xmlns:a16="http://schemas.microsoft.com/office/drawing/2014/main" id="{8D3348AE-2C08-472A-92E4-12BF79B738D1}"/>
                </a:ext>
              </a:extLst>
            </p:cNvPr>
            <p:cNvCxnSpPr/>
            <p:nvPr userDrawn="1"/>
          </p:nvCxnSpPr>
          <p:spPr>
            <a:xfrm flipV="1">
              <a:off x="155844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59">
              <a:extLst>
                <a:ext uri="{FF2B5EF4-FFF2-40B4-BE49-F238E27FC236}">
                  <a16:creationId xmlns:a16="http://schemas.microsoft.com/office/drawing/2014/main" id="{D93531AE-9D57-49CA-BC46-F7384685F786}"/>
                </a:ext>
              </a:extLst>
            </p:cNvPr>
            <p:cNvCxnSpPr/>
            <p:nvPr userDrawn="1"/>
          </p:nvCxnSpPr>
          <p:spPr>
            <a:xfrm flipV="1">
              <a:off x="11883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60">
              <a:extLst>
                <a:ext uri="{FF2B5EF4-FFF2-40B4-BE49-F238E27FC236}">
                  <a16:creationId xmlns:a16="http://schemas.microsoft.com/office/drawing/2014/main" id="{6130565B-76F2-434C-8896-54E337D6B462}"/>
                </a:ext>
              </a:extLst>
            </p:cNvPr>
            <p:cNvCxnSpPr/>
            <p:nvPr userDrawn="1"/>
          </p:nvCxnSpPr>
          <p:spPr>
            <a:xfrm flipV="1">
              <a:off x="81408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61">
              <a:extLst>
                <a:ext uri="{FF2B5EF4-FFF2-40B4-BE49-F238E27FC236}">
                  <a16:creationId xmlns:a16="http://schemas.microsoft.com/office/drawing/2014/main" id="{A0D45B84-40CC-46CF-ACE4-C3A1732817B3}"/>
                </a:ext>
              </a:extLst>
            </p:cNvPr>
            <p:cNvCxnSpPr/>
            <p:nvPr userDrawn="1"/>
          </p:nvCxnSpPr>
          <p:spPr>
            <a:xfrm flipV="1">
              <a:off x="4422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47A283E-2E94-448F-92E5-2474B2498001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5278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D3CCAE-5E68-40B7-96F4-1867CB3C21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F74DFCCB-83DE-47F4-9FF3-8FAEE5BF92D8}"/>
              </a:ext>
            </a:extLst>
          </p:cNvPr>
          <p:cNvGraphicFramePr/>
          <p:nvPr userDrawn="1"/>
        </p:nvGraphicFramePr>
        <p:xfrm>
          <a:off x="279036" y="1321782"/>
          <a:ext cx="11656060" cy="4623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62">
            <a:extLst>
              <a:ext uri="{FF2B5EF4-FFF2-40B4-BE49-F238E27FC236}">
                <a16:creationId xmlns:a16="http://schemas.microsoft.com/office/drawing/2014/main" id="{1D3688BC-A29F-4FC4-A11A-398FE4188E1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76204199"/>
              </p:ext>
            </p:extLst>
          </p:nvPr>
        </p:nvGraphicFramePr>
        <p:xfrm>
          <a:off x="278274" y="1348840"/>
          <a:ext cx="11624275" cy="47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D8F5593-453E-4297-89C3-AF572A2F008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518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300"/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  <p:bldGraphic spid="6" grpId="0">
        <p:bldSub>
          <a:bldChart bld="category"/>
        </p:bldSub>
      </p:bldGraphic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1B31BE-8F00-4FD0-B83D-49F14B7AAC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 smtClean="0"/>
              <a:t>CLICK TO EDIT MASTER TITLE STYLE</a:t>
            </a:r>
            <a:endParaRPr lang="en-GB" noProof="0" dirty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ACF06B11-18F4-4720-A183-165C1FB85F6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37926873"/>
              </p:ext>
            </p:extLst>
          </p:nvPr>
        </p:nvGraphicFramePr>
        <p:xfrm>
          <a:off x="279036" y="1219353"/>
          <a:ext cx="11656060" cy="4735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805BBD0-4E77-4901-8F9B-5C34F6E0468A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012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5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 hidden="1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 dirty="0"/>
            </a:p>
          </p:txBody>
        </p:sp>
        <p:grpSp>
          <p:nvGrpSpPr>
            <p:cNvPr id="6" name="Group 37" hidden="1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235473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5">
            <a:extLst>
              <a:ext uri="{FF2B5EF4-FFF2-40B4-BE49-F238E27FC236}">
                <a16:creationId xmlns:a16="http://schemas.microsoft.com/office/drawing/2014/main" id="{15C1165B-50AC-46F5-B945-37FE6AF1F392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6" name="Rectangle 36" hidden="1">
              <a:extLst>
                <a:ext uri="{FF2B5EF4-FFF2-40B4-BE49-F238E27FC236}">
                  <a16:creationId xmlns:a16="http://schemas.microsoft.com/office/drawing/2014/main" id="{EA24BE63-1E38-4FA8-B27E-7568D000D456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 dirty="0"/>
            </a:p>
          </p:txBody>
        </p:sp>
        <p:grpSp>
          <p:nvGrpSpPr>
            <p:cNvPr id="7" name="Group 37" hidden="1">
              <a:extLst>
                <a:ext uri="{FF2B5EF4-FFF2-40B4-BE49-F238E27FC236}">
                  <a16:creationId xmlns:a16="http://schemas.microsoft.com/office/drawing/2014/main" id="{D4DAB8E7-6AD7-4E3B-87D7-9C92D704A0D5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8" name="Straight Connector 38">
                <a:extLst>
                  <a:ext uri="{FF2B5EF4-FFF2-40B4-BE49-F238E27FC236}">
                    <a16:creationId xmlns:a16="http://schemas.microsoft.com/office/drawing/2014/main" id="{0F24E6D8-B4AC-477C-A584-BF9803AD059A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39">
                <a:extLst>
                  <a:ext uri="{FF2B5EF4-FFF2-40B4-BE49-F238E27FC236}">
                    <a16:creationId xmlns:a16="http://schemas.microsoft.com/office/drawing/2014/main" id="{2AFEE107-23D8-49B8-B87B-287A589B06A3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0">
                <a:extLst>
                  <a:ext uri="{FF2B5EF4-FFF2-40B4-BE49-F238E27FC236}">
                    <a16:creationId xmlns:a16="http://schemas.microsoft.com/office/drawing/2014/main" id="{FC46F22B-8D16-44B9-B078-5202FAD5506C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1">
                <a:extLst>
                  <a:ext uri="{FF2B5EF4-FFF2-40B4-BE49-F238E27FC236}">
                    <a16:creationId xmlns:a16="http://schemas.microsoft.com/office/drawing/2014/main" id="{84F40097-447D-4345-A231-8E06B5113DAF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2">
                <a:extLst>
                  <a:ext uri="{FF2B5EF4-FFF2-40B4-BE49-F238E27FC236}">
                    <a16:creationId xmlns:a16="http://schemas.microsoft.com/office/drawing/2014/main" id="{42254BF6-C2FE-484E-B8E5-A5FB6CAE68DA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3">
                <a:extLst>
                  <a:ext uri="{FF2B5EF4-FFF2-40B4-BE49-F238E27FC236}">
                    <a16:creationId xmlns:a16="http://schemas.microsoft.com/office/drawing/2014/main" id="{E5B7F90F-FC2C-4515-8D32-89F631EBA147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4">
                <a:extLst>
                  <a:ext uri="{FF2B5EF4-FFF2-40B4-BE49-F238E27FC236}">
                    <a16:creationId xmlns:a16="http://schemas.microsoft.com/office/drawing/2014/main" id="{E99345B2-5577-4798-8DBC-A8040E1C170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5">
                <a:extLst>
                  <a:ext uri="{FF2B5EF4-FFF2-40B4-BE49-F238E27FC236}">
                    <a16:creationId xmlns:a16="http://schemas.microsoft.com/office/drawing/2014/main" id="{F327189C-9AB2-4BE4-BEFF-13F4E1778D06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6">
                <a:extLst>
                  <a:ext uri="{FF2B5EF4-FFF2-40B4-BE49-F238E27FC236}">
                    <a16:creationId xmlns:a16="http://schemas.microsoft.com/office/drawing/2014/main" id="{7F11114A-60DF-4358-A694-BB4FEEA2A6C7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7">
                <a:extLst>
                  <a:ext uri="{FF2B5EF4-FFF2-40B4-BE49-F238E27FC236}">
                    <a16:creationId xmlns:a16="http://schemas.microsoft.com/office/drawing/2014/main" id="{A23FCE7B-565B-4C89-BB57-1638682A4280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8">
                <a:extLst>
                  <a:ext uri="{FF2B5EF4-FFF2-40B4-BE49-F238E27FC236}">
                    <a16:creationId xmlns:a16="http://schemas.microsoft.com/office/drawing/2014/main" id="{0E2613AD-9079-429A-BC7D-F00A04FEFC83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9">
                <a:extLst>
                  <a:ext uri="{FF2B5EF4-FFF2-40B4-BE49-F238E27FC236}">
                    <a16:creationId xmlns:a16="http://schemas.microsoft.com/office/drawing/2014/main" id="{D8432CDA-98D7-4A05-A0F3-EDA2D11BC74F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0">
                <a:extLst>
                  <a:ext uri="{FF2B5EF4-FFF2-40B4-BE49-F238E27FC236}">
                    <a16:creationId xmlns:a16="http://schemas.microsoft.com/office/drawing/2014/main" id="{9E761685-9937-4475-8FEE-7B969A517733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1">
                <a:extLst>
                  <a:ext uri="{FF2B5EF4-FFF2-40B4-BE49-F238E27FC236}">
                    <a16:creationId xmlns:a16="http://schemas.microsoft.com/office/drawing/2014/main" id="{504C3711-C622-42DC-9899-B3858E082F8D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2">
                <a:extLst>
                  <a:ext uri="{FF2B5EF4-FFF2-40B4-BE49-F238E27FC236}">
                    <a16:creationId xmlns:a16="http://schemas.microsoft.com/office/drawing/2014/main" id="{1A83ECB3-AA6D-4F83-A917-59F1F3CAF53A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3">
                <a:extLst>
                  <a:ext uri="{FF2B5EF4-FFF2-40B4-BE49-F238E27FC236}">
                    <a16:creationId xmlns:a16="http://schemas.microsoft.com/office/drawing/2014/main" id="{3375B322-614F-48CD-9559-DDABC5D9313C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4">
                <a:extLst>
                  <a:ext uri="{FF2B5EF4-FFF2-40B4-BE49-F238E27FC236}">
                    <a16:creationId xmlns:a16="http://schemas.microsoft.com/office/drawing/2014/main" id="{B19264DC-7279-4EAE-9B3E-6C1ADC0DB8DF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5">
                <a:extLst>
                  <a:ext uri="{FF2B5EF4-FFF2-40B4-BE49-F238E27FC236}">
                    <a16:creationId xmlns:a16="http://schemas.microsoft.com/office/drawing/2014/main" id="{785CCA65-BECC-4A15-B2F7-9CCF558B8165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6">
                <a:extLst>
                  <a:ext uri="{FF2B5EF4-FFF2-40B4-BE49-F238E27FC236}">
                    <a16:creationId xmlns:a16="http://schemas.microsoft.com/office/drawing/2014/main" id="{7CC1776D-4ADE-4C0C-965F-79108AEEF1BC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7">
                <a:extLst>
                  <a:ext uri="{FF2B5EF4-FFF2-40B4-BE49-F238E27FC236}">
                    <a16:creationId xmlns:a16="http://schemas.microsoft.com/office/drawing/2014/main" id="{B55C28CF-9862-488A-8C81-3050036A705D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8">
                <a:extLst>
                  <a:ext uri="{FF2B5EF4-FFF2-40B4-BE49-F238E27FC236}">
                    <a16:creationId xmlns:a16="http://schemas.microsoft.com/office/drawing/2014/main" id="{21D5562D-7135-49BA-B33A-8426A8A0AD75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9">
                <a:extLst>
                  <a:ext uri="{FF2B5EF4-FFF2-40B4-BE49-F238E27FC236}">
                    <a16:creationId xmlns:a16="http://schemas.microsoft.com/office/drawing/2014/main" id="{F39A28E8-9029-4984-AFC2-3FD4EEC51BA7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0">
                <a:extLst>
                  <a:ext uri="{FF2B5EF4-FFF2-40B4-BE49-F238E27FC236}">
                    <a16:creationId xmlns:a16="http://schemas.microsoft.com/office/drawing/2014/main" id="{15D4F68C-30B2-45C2-BDD1-B6EBEE511F2B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61">
                <a:extLst>
                  <a:ext uri="{FF2B5EF4-FFF2-40B4-BE49-F238E27FC236}">
                    <a16:creationId xmlns:a16="http://schemas.microsoft.com/office/drawing/2014/main" id="{051ED23E-8584-4999-8EC5-84277C9290D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94A4DDCC-9F42-4948-9645-E86435B98B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6FD5EE-114E-4722-B4F2-F97B4E5BF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6A4415C-3223-40AA-9C39-316146802F9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9498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26" Type="http://schemas.openxmlformats.org/officeDocument/2006/relationships/image" Target="../media/image8.png"/><Relationship Id="rId39" Type="http://schemas.openxmlformats.org/officeDocument/2006/relationships/image" Target="../media/image21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34" Type="http://schemas.openxmlformats.org/officeDocument/2006/relationships/image" Target="../media/image16.png"/><Relationship Id="rId42" Type="http://schemas.openxmlformats.org/officeDocument/2006/relationships/image" Target="../media/image24.png"/><Relationship Id="rId47" Type="http://schemas.openxmlformats.org/officeDocument/2006/relationships/image" Target="../media/image29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7.png"/><Relationship Id="rId33" Type="http://schemas.openxmlformats.org/officeDocument/2006/relationships/image" Target="../media/image15.png"/><Relationship Id="rId38" Type="http://schemas.openxmlformats.org/officeDocument/2006/relationships/image" Target="../media/image20.png"/><Relationship Id="rId46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jpeg"/><Relationship Id="rId29" Type="http://schemas.openxmlformats.org/officeDocument/2006/relationships/image" Target="../media/image11.png"/><Relationship Id="rId41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6.png"/><Relationship Id="rId32" Type="http://schemas.openxmlformats.org/officeDocument/2006/relationships/image" Target="../media/image14.png"/><Relationship Id="rId37" Type="http://schemas.openxmlformats.org/officeDocument/2006/relationships/image" Target="../media/image19.png"/><Relationship Id="rId40" Type="http://schemas.openxmlformats.org/officeDocument/2006/relationships/image" Target="../media/image22.png"/><Relationship Id="rId45" Type="http://schemas.openxmlformats.org/officeDocument/2006/relationships/image" Target="../media/image27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28" Type="http://schemas.openxmlformats.org/officeDocument/2006/relationships/image" Target="../media/image10.png"/><Relationship Id="rId36" Type="http://schemas.openxmlformats.org/officeDocument/2006/relationships/image" Target="../media/image18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31" Type="http://schemas.openxmlformats.org/officeDocument/2006/relationships/image" Target="../media/image13.png"/><Relationship Id="rId44" Type="http://schemas.openxmlformats.org/officeDocument/2006/relationships/image" Target="../media/image26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Relationship Id="rId27" Type="http://schemas.openxmlformats.org/officeDocument/2006/relationships/image" Target="../media/image9.png"/><Relationship Id="rId30" Type="http://schemas.openxmlformats.org/officeDocument/2006/relationships/image" Target="../media/image12.png"/><Relationship Id="rId35" Type="http://schemas.openxmlformats.org/officeDocument/2006/relationships/image" Target="../media/image17.png"/><Relationship Id="rId43" Type="http://schemas.openxmlformats.org/officeDocument/2006/relationships/image" Target="../media/image25.png"/><Relationship Id="rId48" Type="http://schemas.openxmlformats.org/officeDocument/2006/relationships/image" Target="../media/image30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theme" Target="../theme/theme2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e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" Type="http://schemas.openxmlformats.org/officeDocument/2006/relationships/image" Target="../media/image34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26" Type="http://schemas.openxmlformats.org/officeDocument/2006/relationships/image" Target="../media/image14.png"/><Relationship Id="rId39" Type="http://schemas.openxmlformats.org/officeDocument/2006/relationships/image" Target="../media/image27.emf"/><Relationship Id="rId3" Type="http://schemas.openxmlformats.org/officeDocument/2006/relationships/slideLayout" Target="../slideLayouts/slideLayout21.xml"/><Relationship Id="rId21" Type="http://schemas.openxmlformats.org/officeDocument/2006/relationships/image" Target="../media/image9.png"/><Relationship Id="rId34" Type="http://schemas.openxmlformats.org/officeDocument/2006/relationships/image" Target="../media/image22.png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7" Type="http://schemas.openxmlformats.org/officeDocument/2006/relationships/image" Target="../media/image5.png"/><Relationship Id="rId25" Type="http://schemas.openxmlformats.org/officeDocument/2006/relationships/image" Target="../media/image13.png"/><Relationship Id="rId33" Type="http://schemas.openxmlformats.org/officeDocument/2006/relationships/image" Target="../media/image21.png"/><Relationship Id="rId38" Type="http://schemas.openxmlformats.org/officeDocument/2006/relationships/image" Target="../media/image26.png"/><Relationship Id="rId2" Type="http://schemas.openxmlformats.org/officeDocument/2006/relationships/slideLayout" Target="../slideLayouts/slideLayout20.xml"/><Relationship Id="rId16" Type="http://schemas.openxmlformats.org/officeDocument/2006/relationships/image" Target="../media/image4.png"/><Relationship Id="rId20" Type="http://schemas.openxmlformats.org/officeDocument/2006/relationships/image" Target="../media/image8.png"/><Relationship Id="rId29" Type="http://schemas.openxmlformats.org/officeDocument/2006/relationships/image" Target="../media/image17.png"/><Relationship Id="rId41" Type="http://schemas.openxmlformats.org/officeDocument/2006/relationships/image" Target="../media/image29.pn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image" Target="../media/image12.png"/><Relationship Id="rId32" Type="http://schemas.openxmlformats.org/officeDocument/2006/relationships/image" Target="../media/image20.png"/><Relationship Id="rId37" Type="http://schemas.openxmlformats.org/officeDocument/2006/relationships/image" Target="../media/image25.png"/><Relationship Id="rId40" Type="http://schemas.openxmlformats.org/officeDocument/2006/relationships/image" Target="../media/image28.png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36.png"/><Relationship Id="rId23" Type="http://schemas.openxmlformats.org/officeDocument/2006/relationships/image" Target="../media/image11.png"/><Relationship Id="rId28" Type="http://schemas.openxmlformats.org/officeDocument/2006/relationships/image" Target="../media/image16.png"/><Relationship Id="rId36" Type="http://schemas.openxmlformats.org/officeDocument/2006/relationships/image" Target="../media/image24.png"/><Relationship Id="rId10" Type="http://schemas.openxmlformats.org/officeDocument/2006/relationships/slideLayout" Target="../slideLayouts/slideLayout28.xml"/><Relationship Id="rId19" Type="http://schemas.openxmlformats.org/officeDocument/2006/relationships/image" Target="../media/image7.png"/><Relationship Id="rId31" Type="http://schemas.openxmlformats.org/officeDocument/2006/relationships/image" Target="../media/image19.png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35.png"/><Relationship Id="rId22" Type="http://schemas.openxmlformats.org/officeDocument/2006/relationships/image" Target="../media/image10.png"/><Relationship Id="rId27" Type="http://schemas.openxmlformats.org/officeDocument/2006/relationships/image" Target="../media/image15.png"/><Relationship Id="rId30" Type="http://schemas.openxmlformats.org/officeDocument/2006/relationships/image" Target="../media/image18.png"/><Relationship Id="rId35" Type="http://schemas.openxmlformats.org/officeDocument/2006/relationships/image" Target="../media/image2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theme" Target="../theme/theme4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emf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5.png"/><Relationship Id="rId5" Type="http://schemas.openxmlformats.org/officeDocument/2006/relationships/image" Target="../media/image36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" Type="http://schemas.openxmlformats.org/officeDocument/2006/relationships/image" Target="../media/image34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5" hidden="1">
            <a:extLst>
              <a:ext uri="{FF2B5EF4-FFF2-40B4-BE49-F238E27FC236}">
                <a16:creationId xmlns:a16="http://schemas.microsoft.com/office/drawing/2014/main" id="{C995CFAD-3BA1-4EC9-867D-60423D76AD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72" name="Rectangle 2">
            <a:extLst>
              <a:ext uri="{FF2B5EF4-FFF2-40B4-BE49-F238E27FC236}">
                <a16:creationId xmlns:a16="http://schemas.microsoft.com/office/drawing/2014/main" id="{F152A04D-5063-4E95-9CB5-5C50E37A6E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  <a:endParaRPr lang="en-GB" altLang="en-US" noProof="0" dirty="0"/>
          </a:p>
        </p:txBody>
      </p:sp>
      <p:sp>
        <p:nvSpPr>
          <p:cNvPr id="39" name="Text Box 34"/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E71E5B5-6921-4FB2-A9C4-9C2A029FF0B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1873755-77D2-7D48-99A1-3F0D7902F7E5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41" name="Picture 40" descr="de.png">
              <a:extLst>
                <a:ext uri="{FF2B5EF4-FFF2-40B4-BE49-F238E27FC236}">
                  <a16:creationId xmlns:a16="http://schemas.microsoft.com/office/drawing/2014/main" id="{E193B19F-9EA7-C04A-B6E1-E849381233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at.png">
              <a:extLst>
                <a:ext uri="{FF2B5EF4-FFF2-40B4-BE49-F238E27FC236}">
                  <a16:creationId xmlns:a16="http://schemas.microsoft.com/office/drawing/2014/main" id="{BE4D4226-1484-894D-A57B-DF3CA0AEEA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be.png">
              <a:extLst>
                <a:ext uri="{FF2B5EF4-FFF2-40B4-BE49-F238E27FC236}">
                  <a16:creationId xmlns:a16="http://schemas.microsoft.com/office/drawing/2014/main" id="{CEB1C35B-A1B4-0D49-9F9A-EBE869AA06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dk.png">
              <a:extLst>
                <a:ext uri="{FF2B5EF4-FFF2-40B4-BE49-F238E27FC236}">
                  <a16:creationId xmlns:a16="http://schemas.microsoft.com/office/drawing/2014/main" id="{77471C13-DD1F-3A45-BC46-C08FDA2033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es.png">
              <a:extLst>
                <a:ext uri="{FF2B5EF4-FFF2-40B4-BE49-F238E27FC236}">
                  <a16:creationId xmlns:a16="http://schemas.microsoft.com/office/drawing/2014/main" id="{19BEDE25-37C8-C04F-A9F9-4836374CE6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ee.png">
              <a:extLst>
                <a:ext uri="{FF2B5EF4-FFF2-40B4-BE49-F238E27FC236}">
                  <a16:creationId xmlns:a16="http://schemas.microsoft.com/office/drawing/2014/main" id="{731ED53B-A8E5-8746-8B18-868E393980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fi.png">
              <a:extLst>
                <a:ext uri="{FF2B5EF4-FFF2-40B4-BE49-F238E27FC236}">
                  <a16:creationId xmlns:a16="http://schemas.microsoft.com/office/drawing/2014/main" id="{3DD470AD-8BA3-354E-96A9-EACC81BA73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fr.png">
              <a:extLst>
                <a:ext uri="{FF2B5EF4-FFF2-40B4-BE49-F238E27FC236}">
                  <a16:creationId xmlns:a16="http://schemas.microsoft.com/office/drawing/2014/main" id="{7488A28E-83DC-D84A-AF92-F323BB68BD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gr.png">
              <a:extLst>
                <a:ext uri="{FF2B5EF4-FFF2-40B4-BE49-F238E27FC236}">
                  <a16:creationId xmlns:a16="http://schemas.microsoft.com/office/drawing/2014/main" id="{7BE53EFB-834C-B148-BA0D-1101E67FD5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hu.png">
              <a:extLst>
                <a:ext uri="{FF2B5EF4-FFF2-40B4-BE49-F238E27FC236}">
                  <a16:creationId xmlns:a16="http://schemas.microsoft.com/office/drawing/2014/main" id="{7B981BCF-7994-754E-94CB-E04B6C9FA6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ie.png">
              <a:extLst>
                <a:ext uri="{FF2B5EF4-FFF2-40B4-BE49-F238E27FC236}">
                  <a16:creationId xmlns:a16="http://schemas.microsoft.com/office/drawing/2014/main" id="{03DCBA8B-803C-A244-8E76-CDA502AB18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it.png">
              <a:extLst>
                <a:ext uri="{FF2B5EF4-FFF2-40B4-BE49-F238E27FC236}">
                  <a16:creationId xmlns:a16="http://schemas.microsoft.com/office/drawing/2014/main" id="{8ACC76C5-A2F5-BB42-863E-CDED5BB630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lu.png">
              <a:extLst>
                <a:ext uri="{FF2B5EF4-FFF2-40B4-BE49-F238E27FC236}">
                  <a16:creationId xmlns:a16="http://schemas.microsoft.com/office/drawing/2014/main" id="{B08DA397-697F-DF44-9F75-47F9E99D8F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no.png">
              <a:extLst>
                <a:ext uri="{FF2B5EF4-FFF2-40B4-BE49-F238E27FC236}">
                  <a16:creationId xmlns:a16="http://schemas.microsoft.com/office/drawing/2014/main" id="{8253A672-7057-114B-A847-EFB1DC7557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nl.png">
              <a:extLst>
                <a:ext uri="{FF2B5EF4-FFF2-40B4-BE49-F238E27FC236}">
                  <a16:creationId xmlns:a16="http://schemas.microsoft.com/office/drawing/2014/main" id="{701C9B59-FE02-FC4A-A5B9-B6769E324D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pl.png">
              <a:extLst>
                <a:ext uri="{FF2B5EF4-FFF2-40B4-BE49-F238E27FC236}">
                  <a16:creationId xmlns:a16="http://schemas.microsoft.com/office/drawing/2014/main" id="{36F70CAB-D276-EF47-92BB-4323FF5968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pt.png">
              <a:extLst>
                <a:ext uri="{FF2B5EF4-FFF2-40B4-BE49-F238E27FC236}">
                  <a16:creationId xmlns:a16="http://schemas.microsoft.com/office/drawing/2014/main" id="{C7F3D8B4-851A-AF49-B59B-8E8259E360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cz.png">
              <a:extLst>
                <a:ext uri="{FF2B5EF4-FFF2-40B4-BE49-F238E27FC236}">
                  <a16:creationId xmlns:a16="http://schemas.microsoft.com/office/drawing/2014/main" id="{844C8E73-19C0-8645-BA2C-9A2AE13016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ro.png">
              <a:extLst>
                <a:ext uri="{FF2B5EF4-FFF2-40B4-BE49-F238E27FC236}">
                  <a16:creationId xmlns:a16="http://schemas.microsoft.com/office/drawing/2014/main" id="{E654A66D-2732-E344-B843-6CE13AAC68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se.png">
              <a:extLst>
                <a:ext uri="{FF2B5EF4-FFF2-40B4-BE49-F238E27FC236}">
                  <a16:creationId xmlns:a16="http://schemas.microsoft.com/office/drawing/2014/main" id="{A024F0CF-1EFB-9148-9695-6CAA150C58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ch.png">
              <a:extLst>
                <a:ext uri="{FF2B5EF4-FFF2-40B4-BE49-F238E27FC236}">
                  <a16:creationId xmlns:a16="http://schemas.microsoft.com/office/drawing/2014/main" id="{AA23EA42-BF26-D747-A010-8F9D8D9057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uk.png">
              <a:extLst>
                <a:ext uri="{FF2B5EF4-FFF2-40B4-BE49-F238E27FC236}">
                  <a16:creationId xmlns:a16="http://schemas.microsoft.com/office/drawing/2014/main" id="{8CFFF940-BC23-CD46-9090-334560F7BA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20AB05E4-2BE8-DE46-B436-FE570335B0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2D163D4C-EE71-9744-BE99-D166BF8ADE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5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2" name="Picture 91" descr="ca.png">
              <a:extLst>
                <a:ext uri="{FF2B5EF4-FFF2-40B4-BE49-F238E27FC236}">
                  <a16:creationId xmlns:a16="http://schemas.microsoft.com/office/drawing/2014/main" id="{A559A498-3191-894A-810C-BD4AE5EEB4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3" name="Picture 92" descr="si.png">
              <a:extLst>
                <a:ext uri="{FF2B5EF4-FFF2-40B4-BE49-F238E27FC236}">
                  <a16:creationId xmlns:a16="http://schemas.microsoft.com/office/drawing/2014/main" id="{A0422BBB-5084-E44D-8BE9-72C53820AD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94" name="Picture 93">
            <a:extLst>
              <a:ext uri="{FF2B5EF4-FFF2-40B4-BE49-F238E27FC236}">
                <a16:creationId xmlns:a16="http://schemas.microsoft.com/office/drawing/2014/main" id="{AD8FAFFC-0223-1740-BEBD-B739458582D9}"/>
              </a:ext>
            </a:extLst>
          </p:cNvPr>
          <p:cNvPicPr>
            <a:picLocks noChangeAspect="1"/>
          </p:cNvPicPr>
          <p:nvPr userDrawn="1"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45" r:id="rId2"/>
    <p:sldLayoutId id="2147483974" r:id="rId3"/>
    <p:sldLayoutId id="2147483975" r:id="rId4"/>
    <p:sldLayoutId id="2147483973" r:id="rId5"/>
    <p:sldLayoutId id="2147483930" r:id="rId6"/>
    <p:sldLayoutId id="2147483931" r:id="rId7"/>
    <p:sldLayoutId id="2147483932" r:id="rId8"/>
    <p:sldLayoutId id="2147483933" r:id="rId9"/>
    <p:sldLayoutId id="2147483935" r:id="rId10"/>
    <p:sldLayoutId id="2147483936" r:id="rId11"/>
    <p:sldLayoutId id="2147483937" r:id="rId12"/>
    <p:sldLayoutId id="2147483938" r:id="rId13"/>
    <p:sldLayoutId id="2147483939" r:id="rId14"/>
    <p:sldLayoutId id="2147483946" r:id="rId15"/>
    <p:sldLayoutId id="2147483947" r:id="rId16"/>
    <p:sldLayoutId id="2147483977" r:id="rId17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8132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5777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93421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51066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5661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  <a:endParaRPr lang="en-GB" altLang="en-US" dirty="0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109A9530-2671-487F-A9F5-FDB35D172B87}"/>
              </a:ext>
            </a:extLst>
          </p:cNvPr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sp>
        <p:nvSpPr>
          <p:cNvPr id="3" name="Text Box 34">
            <a:extLst>
              <a:ext uri="{FF2B5EF4-FFF2-40B4-BE49-F238E27FC236}">
                <a16:creationId xmlns:a16="http://schemas.microsoft.com/office/drawing/2014/main" id="{174566EC-B884-414A-9831-F2C2C01CAF7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68673324-7E47-2849-ABFE-CFCE924180D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B6E905FD-56C1-4FF6-A433-C72EFE86E9E9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1873755-77D2-7D48-99A1-3F0D7902F7E5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6" name="Picture 65" descr="de.png">
              <a:extLst>
                <a:ext uri="{FF2B5EF4-FFF2-40B4-BE49-F238E27FC236}">
                  <a16:creationId xmlns:a16="http://schemas.microsoft.com/office/drawing/2014/main" id="{E193B19F-9EA7-C04A-B6E1-E849381233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at.png">
              <a:extLst>
                <a:ext uri="{FF2B5EF4-FFF2-40B4-BE49-F238E27FC236}">
                  <a16:creationId xmlns:a16="http://schemas.microsoft.com/office/drawing/2014/main" id="{BE4D4226-1484-894D-A57B-DF3CA0AEEA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be.png">
              <a:extLst>
                <a:ext uri="{FF2B5EF4-FFF2-40B4-BE49-F238E27FC236}">
                  <a16:creationId xmlns:a16="http://schemas.microsoft.com/office/drawing/2014/main" id="{CEB1C35B-A1B4-0D49-9F9A-EBE869AA06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k.png">
              <a:extLst>
                <a:ext uri="{FF2B5EF4-FFF2-40B4-BE49-F238E27FC236}">
                  <a16:creationId xmlns:a16="http://schemas.microsoft.com/office/drawing/2014/main" id="{77471C13-DD1F-3A45-BC46-C08FDA2033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es.png">
              <a:extLst>
                <a:ext uri="{FF2B5EF4-FFF2-40B4-BE49-F238E27FC236}">
                  <a16:creationId xmlns:a16="http://schemas.microsoft.com/office/drawing/2014/main" id="{19BEDE25-37C8-C04F-A9F9-4836374CE6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>
              <a:extLst>
                <a:ext uri="{FF2B5EF4-FFF2-40B4-BE49-F238E27FC236}">
                  <a16:creationId xmlns:a16="http://schemas.microsoft.com/office/drawing/2014/main" id="{731ED53B-A8E5-8746-8B18-868E393980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fi.png">
              <a:extLst>
                <a:ext uri="{FF2B5EF4-FFF2-40B4-BE49-F238E27FC236}">
                  <a16:creationId xmlns:a16="http://schemas.microsoft.com/office/drawing/2014/main" id="{3DD470AD-8BA3-354E-96A9-EACC81BA73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r.png">
              <a:extLst>
                <a:ext uri="{FF2B5EF4-FFF2-40B4-BE49-F238E27FC236}">
                  <a16:creationId xmlns:a16="http://schemas.microsoft.com/office/drawing/2014/main" id="{7488A28E-83DC-D84A-AF92-F323BB68BD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gr.png">
              <a:extLst>
                <a:ext uri="{FF2B5EF4-FFF2-40B4-BE49-F238E27FC236}">
                  <a16:creationId xmlns:a16="http://schemas.microsoft.com/office/drawing/2014/main" id="{7BE53EFB-834C-B148-BA0D-1101E67FD5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hu.png">
              <a:extLst>
                <a:ext uri="{FF2B5EF4-FFF2-40B4-BE49-F238E27FC236}">
                  <a16:creationId xmlns:a16="http://schemas.microsoft.com/office/drawing/2014/main" id="{7B981BCF-7994-754E-94CB-E04B6C9FA6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ie.png">
              <a:extLst>
                <a:ext uri="{FF2B5EF4-FFF2-40B4-BE49-F238E27FC236}">
                  <a16:creationId xmlns:a16="http://schemas.microsoft.com/office/drawing/2014/main" id="{03DCBA8B-803C-A244-8E76-CDA502AB18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t.png">
              <a:extLst>
                <a:ext uri="{FF2B5EF4-FFF2-40B4-BE49-F238E27FC236}">
                  <a16:creationId xmlns:a16="http://schemas.microsoft.com/office/drawing/2014/main" id="{8ACC76C5-A2F5-BB42-863E-CDED5BB630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lu.png">
              <a:extLst>
                <a:ext uri="{FF2B5EF4-FFF2-40B4-BE49-F238E27FC236}">
                  <a16:creationId xmlns:a16="http://schemas.microsoft.com/office/drawing/2014/main" id="{B08DA397-697F-DF44-9F75-47F9E99D8F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no.png">
              <a:extLst>
                <a:ext uri="{FF2B5EF4-FFF2-40B4-BE49-F238E27FC236}">
                  <a16:creationId xmlns:a16="http://schemas.microsoft.com/office/drawing/2014/main" id="{8253A672-7057-114B-A847-EFB1DC7557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>
              <a:extLst>
                <a:ext uri="{FF2B5EF4-FFF2-40B4-BE49-F238E27FC236}">
                  <a16:creationId xmlns:a16="http://schemas.microsoft.com/office/drawing/2014/main" id="{701C9B59-FE02-FC4A-A5B9-B6769E324D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pl.png">
              <a:extLst>
                <a:ext uri="{FF2B5EF4-FFF2-40B4-BE49-F238E27FC236}">
                  <a16:creationId xmlns:a16="http://schemas.microsoft.com/office/drawing/2014/main" id="{36F70CAB-D276-EF47-92BB-4323FF5968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t.png">
              <a:extLst>
                <a:ext uri="{FF2B5EF4-FFF2-40B4-BE49-F238E27FC236}">
                  <a16:creationId xmlns:a16="http://schemas.microsoft.com/office/drawing/2014/main" id="{C7F3D8B4-851A-AF49-B59B-8E8259E360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cz.png">
              <a:extLst>
                <a:ext uri="{FF2B5EF4-FFF2-40B4-BE49-F238E27FC236}">
                  <a16:creationId xmlns:a16="http://schemas.microsoft.com/office/drawing/2014/main" id="{844C8E73-19C0-8645-BA2C-9A2AE13016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>
              <a:extLst>
                <a:ext uri="{FF2B5EF4-FFF2-40B4-BE49-F238E27FC236}">
                  <a16:creationId xmlns:a16="http://schemas.microsoft.com/office/drawing/2014/main" id="{E654A66D-2732-E344-B843-6CE13AAC68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>
              <a:extLst>
                <a:ext uri="{FF2B5EF4-FFF2-40B4-BE49-F238E27FC236}">
                  <a16:creationId xmlns:a16="http://schemas.microsoft.com/office/drawing/2014/main" id="{A024F0CF-1EFB-9148-9695-6CAA150C58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ch.png">
              <a:extLst>
                <a:ext uri="{FF2B5EF4-FFF2-40B4-BE49-F238E27FC236}">
                  <a16:creationId xmlns:a16="http://schemas.microsoft.com/office/drawing/2014/main" id="{AA23EA42-BF26-D747-A010-8F9D8D9057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uk.png">
              <a:extLst>
                <a:ext uri="{FF2B5EF4-FFF2-40B4-BE49-F238E27FC236}">
                  <a16:creationId xmlns:a16="http://schemas.microsoft.com/office/drawing/2014/main" id="{8CFFF940-BC23-CD46-9090-334560F7BA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20AB05E4-2BE8-DE46-B436-FE570335B0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2D163D4C-EE71-9744-BE99-D166BF8ADE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0" name="Picture 89" descr="ca.png">
              <a:extLst>
                <a:ext uri="{FF2B5EF4-FFF2-40B4-BE49-F238E27FC236}">
                  <a16:creationId xmlns:a16="http://schemas.microsoft.com/office/drawing/2014/main" id="{A559A498-3191-894A-810C-BD4AE5EEB4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si.png">
              <a:extLst>
                <a:ext uri="{FF2B5EF4-FFF2-40B4-BE49-F238E27FC236}">
                  <a16:creationId xmlns:a16="http://schemas.microsoft.com/office/drawing/2014/main" id="{A0422BBB-5084-E44D-8BE9-72C53820AD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4798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 dirty="0" smtClean="0"/>
              <a:t>Click to edit Master text styles</a:t>
            </a:r>
          </a:p>
          <a:p>
            <a:pPr lvl="1"/>
            <a:r>
              <a:rPr lang="en-GB" altLang="en-US" noProof="0" dirty="0" smtClean="0"/>
              <a:t>Second level</a:t>
            </a:r>
          </a:p>
          <a:p>
            <a:pPr lvl="2"/>
            <a:r>
              <a:rPr lang="en-GB" altLang="en-US" noProof="0" dirty="0" smtClean="0"/>
              <a:t>Third level</a:t>
            </a:r>
          </a:p>
          <a:p>
            <a:pPr lvl="3"/>
            <a:r>
              <a:rPr lang="en-GB" altLang="en-US" noProof="0" dirty="0" smtClean="0"/>
              <a:t>Fourth level</a:t>
            </a:r>
          </a:p>
          <a:p>
            <a:pPr lvl="4"/>
            <a:r>
              <a:rPr lang="en-GB" altLang="en-US" noProof="0" dirty="0" smtClean="0"/>
              <a:t>Fifth level</a:t>
            </a:r>
            <a:endParaRPr lang="en-GB" altLang="en-US" noProof="0" dirty="0"/>
          </a:p>
        </p:txBody>
      </p:sp>
      <p:sp>
        <p:nvSpPr>
          <p:cNvPr id="67" name="Text Box DG">
            <a:extLst>
              <a:ext uri="{FF2B5EF4-FFF2-40B4-BE49-F238E27FC236}">
                <a16:creationId xmlns:a16="http://schemas.microsoft.com/office/drawing/2014/main" id="{041D4B4D-8C28-4798-BDA6-9AF59297F35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34">
            <a:extLst>
              <a:ext uri="{FF2B5EF4-FFF2-40B4-BE49-F238E27FC236}">
                <a16:creationId xmlns:a16="http://schemas.microsoft.com/office/drawing/2014/main" id="{06E20340-F309-4C15-A091-9346422556E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6" name="Picture 65"/>
          <p:cNvPicPr>
            <a:picLocks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4A98235A-908E-9E4D-97CE-A7BE035FCD9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9E72F4FA-AA84-3845-A45E-1DF449D7C0F2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70" name="Picture 69" descr="de.png">
              <a:extLst>
                <a:ext uri="{FF2B5EF4-FFF2-40B4-BE49-F238E27FC236}">
                  <a16:creationId xmlns:a16="http://schemas.microsoft.com/office/drawing/2014/main" id="{E044A2EC-38AD-874D-8B46-906925A670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at.png">
              <a:extLst>
                <a:ext uri="{FF2B5EF4-FFF2-40B4-BE49-F238E27FC236}">
                  <a16:creationId xmlns:a16="http://schemas.microsoft.com/office/drawing/2014/main" id="{C56C0BB1-C835-034A-8033-0886C0CAD1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be.png">
              <a:extLst>
                <a:ext uri="{FF2B5EF4-FFF2-40B4-BE49-F238E27FC236}">
                  <a16:creationId xmlns:a16="http://schemas.microsoft.com/office/drawing/2014/main" id="{0C76739E-E31E-2641-8E97-919E0DEBA2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dk.png">
              <a:extLst>
                <a:ext uri="{FF2B5EF4-FFF2-40B4-BE49-F238E27FC236}">
                  <a16:creationId xmlns:a16="http://schemas.microsoft.com/office/drawing/2014/main" id="{9CA97FFC-CDBE-244D-A003-136FE16507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>
              <a:extLst>
                <a:ext uri="{FF2B5EF4-FFF2-40B4-BE49-F238E27FC236}">
                  <a16:creationId xmlns:a16="http://schemas.microsoft.com/office/drawing/2014/main" id="{B17730C2-E184-364B-A859-505111F77C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ee.png">
              <a:extLst>
                <a:ext uri="{FF2B5EF4-FFF2-40B4-BE49-F238E27FC236}">
                  <a16:creationId xmlns:a16="http://schemas.microsoft.com/office/drawing/2014/main" id="{CBEEBDC9-F82C-C542-968E-0699D48E99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i.png">
              <a:extLst>
                <a:ext uri="{FF2B5EF4-FFF2-40B4-BE49-F238E27FC236}">
                  <a16:creationId xmlns:a16="http://schemas.microsoft.com/office/drawing/2014/main" id="{656AADB3-0160-E246-91E9-6F14C35E37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fr.png">
              <a:extLst>
                <a:ext uri="{FF2B5EF4-FFF2-40B4-BE49-F238E27FC236}">
                  <a16:creationId xmlns:a16="http://schemas.microsoft.com/office/drawing/2014/main" id="{95815962-FBFF-4E43-90AF-A555212064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gr.png">
              <a:extLst>
                <a:ext uri="{FF2B5EF4-FFF2-40B4-BE49-F238E27FC236}">
                  <a16:creationId xmlns:a16="http://schemas.microsoft.com/office/drawing/2014/main" id="{21E1ADE8-7FBD-0646-A61B-CB9767EF32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hu.png">
              <a:extLst>
                <a:ext uri="{FF2B5EF4-FFF2-40B4-BE49-F238E27FC236}">
                  <a16:creationId xmlns:a16="http://schemas.microsoft.com/office/drawing/2014/main" id="{D8155EAB-1225-4049-8904-31D87A6B30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e.png">
              <a:extLst>
                <a:ext uri="{FF2B5EF4-FFF2-40B4-BE49-F238E27FC236}">
                  <a16:creationId xmlns:a16="http://schemas.microsoft.com/office/drawing/2014/main" id="{EF04B81C-2531-C14D-A87E-D44A15F473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it.png">
              <a:extLst>
                <a:ext uri="{FF2B5EF4-FFF2-40B4-BE49-F238E27FC236}">
                  <a16:creationId xmlns:a16="http://schemas.microsoft.com/office/drawing/2014/main" id="{95328A20-A885-4C43-A058-B369E1ADDA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lu.png">
              <a:extLst>
                <a:ext uri="{FF2B5EF4-FFF2-40B4-BE49-F238E27FC236}">
                  <a16:creationId xmlns:a16="http://schemas.microsoft.com/office/drawing/2014/main" id="{D3E97139-4C26-4E4D-A683-341E663982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>
              <a:extLst>
                <a:ext uri="{FF2B5EF4-FFF2-40B4-BE49-F238E27FC236}">
                  <a16:creationId xmlns:a16="http://schemas.microsoft.com/office/drawing/2014/main" id="{324D22DC-D816-1243-B082-8865DB1962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nl.png">
              <a:extLst>
                <a:ext uri="{FF2B5EF4-FFF2-40B4-BE49-F238E27FC236}">
                  <a16:creationId xmlns:a16="http://schemas.microsoft.com/office/drawing/2014/main" id="{3D07C25D-2917-F84E-A8AC-12F4CD4668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l.png">
              <a:extLst>
                <a:ext uri="{FF2B5EF4-FFF2-40B4-BE49-F238E27FC236}">
                  <a16:creationId xmlns:a16="http://schemas.microsoft.com/office/drawing/2014/main" id="{B33D011E-EDFE-6C47-90B7-8E838D0A59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pt.png">
              <a:extLst>
                <a:ext uri="{FF2B5EF4-FFF2-40B4-BE49-F238E27FC236}">
                  <a16:creationId xmlns:a16="http://schemas.microsoft.com/office/drawing/2014/main" id="{E26A8BCE-FE5B-0B4B-97B7-B953C77F0F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z.png">
              <a:extLst>
                <a:ext uri="{FF2B5EF4-FFF2-40B4-BE49-F238E27FC236}">
                  <a16:creationId xmlns:a16="http://schemas.microsoft.com/office/drawing/2014/main" id="{EA3C71A0-92F6-5449-B7A5-EE98B2C610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ro.png">
              <a:extLst>
                <a:ext uri="{FF2B5EF4-FFF2-40B4-BE49-F238E27FC236}">
                  <a16:creationId xmlns:a16="http://schemas.microsoft.com/office/drawing/2014/main" id="{4B9F4E5B-7A64-F841-A279-D97A9EDF1F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e.png">
              <a:extLst>
                <a:ext uri="{FF2B5EF4-FFF2-40B4-BE49-F238E27FC236}">
                  <a16:creationId xmlns:a16="http://schemas.microsoft.com/office/drawing/2014/main" id="{DDB1648C-F873-6749-A640-4082AF751D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ch.png">
              <a:extLst>
                <a:ext uri="{FF2B5EF4-FFF2-40B4-BE49-F238E27FC236}">
                  <a16:creationId xmlns:a16="http://schemas.microsoft.com/office/drawing/2014/main" id="{CDF58799-0634-5441-BED0-EA59E1AB37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uk.png">
              <a:extLst>
                <a:ext uri="{FF2B5EF4-FFF2-40B4-BE49-F238E27FC236}">
                  <a16:creationId xmlns:a16="http://schemas.microsoft.com/office/drawing/2014/main" id="{98203A33-83F3-EF48-9824-219DF5D693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5AF3F362-335A-2842-8023-E7A6D384C6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4C4F2EF4-11EA-364F-BAF7-246B7CF1C8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9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4" name="Picture 93" descr="ca.png">
              <a:extLst>
                <a:ext uri="{FF2B5EF4-FFF2-40B4-BE49-F238E27FC236}">
                  <a16:creationId xmlns:a16="http://schemas.microsoft.com/office/drawing/2014/main" id="{DED3E4FD-F737-FA46-85D9-21C9604F0B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si.png">
              <a:extLst>
                <a:ext uri="{FF2B5EF4-FFF2-40B4-BE49-F238E27FC236}">
                  <a16:creationId xmlns:a16="http://schemas.microsoft.com/office/drawing/2014/main" id="{23F56142-1525-C14D-B747-95D034DF08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9391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72" r:id="rId7"/>
    <p:sldLayoutId id="2147483966" r:id="rId8"/>
    <p:sldLayoutId id="2147483967" r:id="rId9"/>
    <p:sldLayoutId id="2147483968" r:id="rId10"/>
    <p:sldLayoutId id="2147483969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rgbClr val="0032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974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4" name="Straight Connector 64">
            <a:extLst>
              <a:ext uri="{FF2B5EF4-FFF2-40B4-BE49-F238E27FC236}">
                <a16:creationId xmlns:a16="http://schemas.microsoft.com/office/drawing/2014/main" id="{8F972EA9-1462-4B0E-A09A-25D9F39ABE44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11947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5">
            <a:extLst>
              <a:ext uri="{FF2B5EF4-FFF2-40B4-BE49-F238E27FC236}">
                <a16:creationId xmlns:a16="http://schemas.microsoft.com/office/drawing/2014/main" id="{5217072E-26F2-4536-B7A4-4922A861EFC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9" y="6578011"/>
            <a:ext cx="1641396" cy="113828"/>
          </a:xfrm>
          <a:prstGeom prst="rect">
            <a:avLst/>
          </a:prstGeom>
        </p:spPr>
      </p:pic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8859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sp>
        <p:nvSpPr>
          <p:cNvPr id="5" name="Text Box 34">
            <a:extLst>
              <a:ext uri="{FF2B5EF4-FFF2-40B4-BE49-F238E27FC236}">
                <a16:creationId xmlns:a16="http://schemas.microsoft.com/office/drawing/2014/main" id="{3DFCB740-7646-4EBC-AD20-3EBB6A01A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4A98235A-908E-9E4D-97CE-A7BE035FCD9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9E72F4FA-AA84-3845-A45E-1DF449D7C0F2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7" name="Picture 66" descr="de.png">
              <a:extLst>
                <a:ext uri="{FF2B5EF4-FFF2-40B4-BE49-F238E27FC236}">
                  <a16:creationId xmlns:a16="http://schemas.microsoft.com/office/drawing/2014/main" id="{E044A2EC-38AD-874D-8B46-906925A670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at.png">
              <a:extLst>
                <a:ext uri="{FF2B5EF4-FFF2-40B4-BE49-F238E27FC236}">
                  <a16:creationId xmlns:a16="http://schemas.microsoft.com/office/drawing/2014/main" id="{C56C0BB1-C835-034A-8033-0886C0CAD1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be.png">
              <a:extLst>
                <a:ext uri="{FF2B5EF4-FFF2-40B4-BE49-F238E27FC236}">
                  <a16:creationId xmlns:a16="http://schemas.microsoft.com/office/drawing/2014/main" id="{0C76739E-E31E-2641-8E97-919E0DEBA2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dk.png">
              <a:extLst>
                <a:ext uri="{FF2B5EF4-FFF2-40B4-BE49-F238E27FC236}">
                  <a16:creationId xmlns:a16="http://schemas.microsoft.com/office/drawing/2014/main" id="{9CA97FFC-CDBE-244D-A003-136FE16507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s.png">
              <a:extLst>
                <a:ext uri="{FF2B5EF4-FFF2-40B4-BE49-F238E27FC236}">
                  <a16:creationId xmlns:a16="http://schemas.microsoft.com/office/drawing/2014/main" id="{B17730C2-E184-364B-A859-505111F77C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e.png">
              <a:extLst>
                <a:ext uri="{FF2B5EF4-FFF2-40B4-BE49-F238E27FC236}">
                  <a16:creationId xmlns:a16="http://schemas.microsoft.com/office/drawing/2014/main" id="{CBEEBDC9-F82C-C542-968E-0699D48E99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i.png">
              <a:extLst>
                <a:ext uri="{FF2B5EF4-FFF2-40B4-BE49-F238E27FC236}">
                  <a16:creationId xmlns:a16="http://schemas.microsoft.com/office/drawing/2014/main" id="{656AADB3-0160-E246-91E9-6F14C35E37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r.png">
              <a:extLst>
                <a:ext uri="{FF2B5EF4-FFF2-40B4-BE49-F238E27FC236}">
                  <a16:creationId xmlns:a16="http://schemas.microsoft.com/office/drawing/2014/main" id="{95815962-FBFF-4E43-90AF-A555212064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gr.png">
              <a:extLst>
                <a:ext uri="{FF2B5EF4-FFF2-40B4-BE49-F238E27FC236}">
                  <a16:creationId xmlns:a16="http://schemas.microsoft.com/office/drawing/2014/main" id="{21E1ADE8-7FBD-0646-A61B-CB9767EF32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hu.png">
              <a:extLst>
                <a:ext uri="{FF2B5EF4-FFF2-40B4-BE49-F238E27FC236}">
                  <a16:creationId xmlns:a16="http://schemas.microsoft.com/office/drawing/2014/main" id="{D8155EAB-1225-4049-8904-31D87A6B30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e.png">
              <a:extLst>
                <a:ext uri="{FF2B5EF4-FFF2-40B4-BE49-F238E27FC236}">
                  <a16:creationId xmlns:a16="http://schemas.microsoft.com/office/drawing/2014/main" id="{EF04B81C-2531-C14D-A87E-D44A15F473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t.png">
              <a:extLst>
                <a:ext uri="{FF2B5EF4-FFF2-40B4-BE49-F238E27FC236}">
                  <a16:creationId xmlns:a16="http://schemas.microsoft.com/office/drawing/2014/main" id="{95328A20-A885-4C43-A058-B369E1ADDA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lu.png">
              <a:extLst>
                <a:ext uri="{FF2B5EF4-FFF2-40B4-BE49-F238E27FC236}">
                  <a16:creationId xmlns:a16="http://schemas.microsoft.com/office/drawing/2014/main" id="{D3E97139-4C26-4E4D-A683-341E663982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o.png">
              <a:extLst>
                <a:ext uri="{FF2B5EF4-FFF2-40B4-BE49-F238E27FC236}">
                  <a16:creationId xmlns:a16="http://schemas.microsoft.com/office/drawing/2014/main" id="{324D22DC-D816-1243-B082-8865DB1962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l.png">
              <a:extLst>
                <a:ext uri="{FF2B5EF4-FFF2-40B4-BE49-F238E27FC236}">
                  <a16:creationId xmlns:a16="http://schemas.microsoft.com/office/drawing/2014/main" id="{3D07C25D-2917-F84E-A8AC-12F4CD4668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l.png">
              <a:extLst>
                <a:ext uri="{FF2B5EF4-FFF2-40B4-BE49-F238E27FC236}">
                  <a16:creationId xmlns:a16="http://schemas.microsoft.com/office/drawing/2014/main" id="{B33D011E-EDFE-6C47-90B7-8E838D0A59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t.png">
              <a:extLst>
                <a:ext uri="{FF2B5EF4-FFF2-40B4-BE49-F238E27FC236}">
                  <a16:creationId xmlns:a16="http://schemas.microsoft.com/office/drawing/2014/main" id="{E26A8BCE-FE5B-0B4B-97B7-B953C77F0F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cz.png">
              <a:extLst>
                <a:ext uri="{FF2B5EF4-FFF2-40B4-BE49-F238E27FC236}">
                  <a16:creationId xmlns:a16="http://schemas.microsoft.com/office/drawing/2014/main" id="{EA3C71A0-92F6-5449-B7A5-EE98B2C610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ro.png">
              <a:extLst>
                <a:ext uri="{FF2B5EF4-FFF2-40B4-BE49-F238E27FC236}">
                  <a16:creationId xmlns:a16="http://schemas.microsoft.com/office/drawing/2014/main" id="{4B9F4E5B-7A64-F841-A279-D97A9EDF1F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se.png">
              <a:extLst>
                <a:ext uri="{FF2B5EF4-FFF2-40B4-BE49-F238E27FC236}">
                  <a16:creationId xmlns:a16="http://schemas.microsoft.com/office/drawing/2014/main" id="{DDB1648C-F873-6749-A640-4082AF751D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h.png">
              <a:extLst>
                <a:ext uri="{FF2B5EF4-FFF2-40B4-BE49-F238E27FC236}">
                  <a16:creationId xmlns:a16="http://schemas.microsoft.com/office/drawing/2014/main" id="{CDF58799-0634-5441-BED0-EA59E1AB37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uk.png">
              <a:extLst>
                <a:ext uri="{FF2B5EF4-FFF2-40B4-BE49-F238E27FC236}">
                  <a16:creationId xmlns:a16="http://schemas.microsoft.com/office/drawing/2014/main" id="{98203A33-83F3-EF48-9824-219DF5D693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5AF3F362-335A-2842-8023-E7A6D384C6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4C4F2EF4-11EA-364F-BAF7-246B7CF1C8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2" name="Picture 91" descr="ca.png">
              <a:extLst>
                <a:ext uri="{FF2B5EF4-FFF2-40B4-BE49-F238E27FC236}">
                  <a16:creationId xmlns:a16="http://schemas.microsoft.com/office/drawing/2014/main" id="{DED3E4FD-F737-FA46-85D9-21C9604F0B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3" name="Picture 92" descr="si.png">
              <a:extLst>
                <a:ext uri="{FF2B5EF4-FFF2-40B4-BE49-F238E27FC236}">
                  <a16:creationId xmlns:a16="http://schemas.microsoft.com/office/drawing/2014/main" id="{23F56142-1525-C14D-B747-95D034DF08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94" name="Picture 93"/>
          <p:cNvPicPr>
            <a:picLocks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336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rgbClr val="0032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7.jpeg"/><Relationship Id="rId5" Type="http://schemas.openxmlformats.org/officeDocument/2006/relationships/image" Target="../media/image50.png"/><Relationship Id="rId4" Type="http://schemas.openxmlformats.org/officeDocument/2006/relationships/image" Target="../media/image56.png"/><Relationship Id="rId9" Type="http://schemas.openxmlformats.org/officeDocument/2006/relationships/image" Target="../media/image40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5" Type="http://schemas.openxmlformats.org/officeDocument/2006/relationships/image" Target="../media/image42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6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7.jpeg"/><Relationship Id="rId11" Type="http://schemas.microsoft.com/office/2007/relationships/hdphoto" Target="../media/hdphoto1.wdp"/><Relationship Id="rId5" Type="http://schemas.openxmlformats.org/officeDocument/2006/relationships/image" Target="../media/image50.png"/><Relationship Id="rId10" Type="http://schemas.openxmlformats.org/officeDocument/2006/relationships/image" Target="../media/image67.png"/><Relationship Id="rId4" Type="http://schemas.openxmlformats.org/officeDocument/2006/relationships/image" Target="../media/image56.png"/><Relationship Id="rId9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2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4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9"/>
          <p:cNvSpPr txBox="1">
            <a:spLocks noChangeArrowheads="1"/>
          </p:cNvSpPr>
          <p:nvPr/>
        </p:nvSpPr>
        <p:spPr bwMode="auto">
          <a:xfrm>
            <a:off x="3215998" y="2225682"/>
            <a:ext cx="8671202" cy="1751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8202" tIns="44101" rIns="88202" bIns="44101" numCol="1" anchor="b" anchorCtr="0" compatLnSpc="1">
            <a:prstTxWarp prst="textNoShape">
              <a:avLst/>
            </a:prstTxWarp>
            <a:spAutoFit/>
          </a:bodyPr>
          <a:lstStyle/>
          <a:p>
            <a:pPr algn="ctr" defTabSz="882030">
              <a:defRPr/>
            </a:pPr>
            <a:r>
              <a:rPr lang="en-GB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Multi-spacecraft observations    </a:t>
            </a:r>
          </a:p>
          <a:p>
            <a:pPr algn="ctr" defTabSz="882030">
              <a:defRPr/>
            </a:pPr>
            <a:r>
              <a:rPr lang="en-GB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of solar radio emissions </a:t>
            </a:r>
          </a:p>
          <a:p>
            <a:pPr algn="ctr" defTabSz="882030">
              <a:defRPr/>
            </a:pPr>
            <a:r>
              <a:rPr lang="en-GB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 the Solar Orbiter era</a:t>
            </a:r>
            <a:endParaRPr lang="en-GB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3080360" y="4951044"/>
            <a:ext cx="8614335" cy="132343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GB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Sophie Musset</a:t>
            </a:r>
            <a:r>
              <a:rPr lang="en-GB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0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Research Fellow</a:t>
            </a:r>
          </a:p>
          <a:p>
            <a:pPr>
              <a:spcBef>
                <a:spcPts val="0"/>
              </a:spcBef>
            </a:pPr>
            <a:r>
              <a:rPr lang="en-GB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Milan </a:t>
            </a:r>
            <a:r>
              <a:rPr lang="en-GB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Maksimovic</a:t>
            </a:r>
            <a:r>
              <a:rPr lang="en-GB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Eduard </a:t>
            </a:r>
            <a:r>
              <a:rPr lang="en-GB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Kontar</a:t>
            </a:r>
            <a:r>
              <a:rPr lang="en-GB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Vratislav</a:t>
            </a:r>
            <a:r>
              <a:rPr lang="en-GB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Krupar</a:t>
            </a:r>
            <a:r>
              <a:rPr lang="en-GB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Nicolina</a:t>
            </a:r>
            <a:r>
              <a:rPr lang="en-GB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Chrysaphi</a:t>
            </a:r>
            <a:r>
              <a:rPr lang="en-GB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Xavier </a:t>
            </a:r>
            <a:r>
              <a:rPr lang="en-GB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Bonnin</a:t>
            </a:r>
            <a:r>
              <a:rPr lang="en-GB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Antonio </a:t>
            </a:r>
            <a:r>
              <a:rPr lang="en-GB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Vecchio</a:t>
            </a:r>
            <a:r>
              <a:rPr lang="en-GB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Baptiste </a:t>
            </a:r>
            <a:r>
              <a:rPr lang="en-GB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Cecconi</a:t>
            </a:r>
            <a:r>
              <a:rPr lang="en-GB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Arnaud </a:t>
            </a:r>
            <a:r>
              <a:rPr lang="en-GB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Zaslavsky</a:t>
            </a:r>
            <a:r>
              <a:rPr lang="en-GB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Karine</a:t>
            </a:r>
            <a:r>
              <a:rPr lang="en-GB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Issautier</a:t>
            </a:r>
            <a:r>
              <a:rPr lang="en-GB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Stuart </a:t>
            </a:r>
            <a:r>
              <a:rPr lang="en-GB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Bale, Marc </a:t>
            </a:r>
            <a:r>
              <a:rPr lang="en-GB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Pulupa</a:t>
            </a:r>
            <a:endParaRPr lang="en-GB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25"/>
          <p:cNvSpPr txBox="1">
            <a:spLocks noChangeArrowheads="1"/>
          </p:cNvSpPr>
          <p:nvPr/>
        </p:nvSpPr>
        <p:spPr bwMode="auto">
          <a:xfrm>
            <a:off x="3561346" y="214991"/>
            <a:ext cx="5103057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GB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Colloque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PNST 2022 – 16 </a:t>
            </a:r>
            <a:r>
              <a:rPr lang="en-GB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  <a:r>
              <a:rPr lang="en-GB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2022 - Marseille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970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uild="allAtOnce"/>
      <p:bldP spid="8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7B71DC-28BD-4E2F-9E89-C4253A80D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-70431"/>
            <a:ext cx="10172906" cy="1015663"/>
          </a:xfrm>
        </p:spPr>
        <p:txBody>
          <a:bodyPr/>
          <a:lstStyle/>
          <a:p>
            <a:r>
              <a:rPr lang="en-GB" dirty="0" smtClean="0"/>
              <a:t>Example of simultaneous observations of a radio burst</a:t>
            </a:r>
            <a:endParaRPr lang="en-GB" dirty="0"/>
          </a:p>
        </p:txBody>
      </p:sp>
      <p:grpSp>
        <p:nvGrpSpPr>
          <p:cNvPr id="14" name="Group 13"/>
          <p:cNvGrpSpPr/>
          <p:nvPr/>
        </p:nvGrpSpPr>
        <p:grpSpPr>
          <a:xfrm>
            <a:off x="988414" y="683046"/>
            <a:ext cx="7598089" cy="6174954"/>
            <a:chOff x="-47173" y="683046"/>
            <a:chExt cx="7598089" cy="617495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86" t="30728" r="18377" b="10522"/>
            <a:stretch/>
          </p:blipFill>
          <p:spPr>
            <a:xfrm>
              <a:off x="-47173" y="683046"/>
              <a:ext cx="7598089" cy="6174954"/>
            </a:xfrm>
            <a:prstGeom prst="rect">
              <a:avLst/>
            </a:prstGeom>
          </p:spPr>
        </p:pic>
        <p:pic>
          <p:nvPicPr>
            <p:cNvPr id="8" name="Picture 7" descr="A satellite in space&#10;&#10;Description automatically generated">
              <a:extLst>
                <a:ext uri="{FF2B5EF4-FFF2-40B4-BE49-F238E27FC236}">
                  <a16:creationId xmlns:a16="http://schemas.microsoft.com/office/drawing/2014/main" id="{17EC499B-FA75-4D96-8564-8B85E9D0F5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36" r="11439"/>
            <a:stretch/>
          </p:blipFill>
          <p:spPr>
            <a:xfrm rot="919024">
              <a:off x="4643250" y="1947431"/>
              <a:ext cx="1620824" cy="100748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2178" y="5360993"/>
              <a:ext cx="838772" cy="106849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767"/>
            <a:stretch/>
          </p:blipFill>
          <p:spPr>
            <a:xfrm>
              <a:off x="3646583" y="2854794"/>
              <a:ext cx="279737" cy="33137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163" y="3781541"/>
              <a:ext cx="1235629" cy="69469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633193">
              <a:off x="4254762" y="4742010"/>
              <a:ext cx="696868" cy="484489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3" t="73707" r="14312" b="3292"/>
          <a:stretch/>
        </p:blipFill>
        <p:spPr>
          <a:xfrm>
            <a:off x="1749752" y="5229716"/>
            <a:ext cx="2743200" cy="11567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3" t="4483" r="14312" b="73197"/>
          <a:stretch/>
        </p:blipFill>
        <p:spPr>
          <a:xfrm>
            <a:off x="7215018" y="1802135"/>
            <a:ext cx="2743200" cy="112250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3" t="27083" r="14312" b="49696"/>
          <a:stretch/>
        </p:blipFill>
        <p:spPr>
          <a:xfrm>
            <a:off x="5912078" y="4238978"/>
            <a:ext cx="2743200" cy="116778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3" t="50523" r="14312" b="26475"/>
          <a:stretch/>
        </p:blipFill>
        <p:spPr>
          <a:xfrm>
            <a:off x="216000" y="2572714"/>
            <a:ext cx="2743200" cy="115677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01428" y="3727512"/>
            <a:ext cx="12394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9AA2B8"/>
                </a:solidFill>
                <a:latin typeface="ESAsubtitle" panose="00000400000000000000" pitchFamily="2" charset="0"/>
              </a:rPr>
              <a:t>STEREO-A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492952" y="4938983"/>
            <a:ext cx="12394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FEBE24"/>
                </a:solidFill>
                <a:latin typeface="ESAsubtitle" panose="00000400000000000000" pitchFamily="2" charset="0"/>
              </a:rPr>
              <a:t>Wind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16969" y="3867829"/>
            <a:ext cx="2079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BFBDBA"/>
                </a:solidFill>
                <a:latin typeface="ESAsubtitle" panose="00000400000000000000" pitchFamily="2" charset="0"/>
              </a:rPr>
              <a:t>Parker Solar Probe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893581" y="1797907"/>
            <a:ext cx="2079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C3ACA0"/>
                </a:solidFill>
                <a:latin typeface="ESAsubtitle" panose="00000400000000000000" pitchFamily="2" charset="0"/>
              </a:rPr>
              <a:t>Solar Orbiter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4069522" y="3102180"/>
            <a:ext cx="599173" cy="181826"/>
          </a:xfrm>
          <a:prstGeom prst="straightConnector1">
            <a:avLst/>
          </a:prstGeom>
          <a:ln>
            <a:headEnd type="triangle" w="lg" len="lg"/>
            <a:tailEnd type="non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4939402" y="2694089"/>
            <a:ext cx="574549" cy="246709"/>
          </a:xfrm>
          <a:prstGeom prst="straightConnector1">
            <a:avLst/>
          </a:prstGeom>
          <a:ln>
            <a:headEnd type="triangle" w="lg" len="lg"/>
            <a:tailEnd type="non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4909102" y="3102180"/>
            <a:ext cx="635151" cy="363653"/>
          </a:xfrm>
          <a:prstGeom prst="straightConnector1">
            <a:avLst/>
          </a:prstGeom>
          <a:ln>
            <a:headEnd type="triangle" w="lg" len="lg"/>
            <a:tailEnd type="non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3" name="Rounded Rectangle 32"/>
          <p:cNvSpPr/>
          <p:nvPr/>
        </p:nvSpPr>
        <p:spPr>
          <a:xfrm>
            <a:off x="3459543" y="3038106"/>
            <a:ext cx="583894" cy="49179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latin typeface="Arial Black" panose="020B0A04020102020204" pitchFamily="34" charset="0"/>
              </a:rPr>
              <a:t>A</a:t>
            </a:r>
            <a:endParaRPr lang="en-GB" sz="2000" dirty="0">
              <a:latin typeface="Arial Black" panose="020B0A04020102020204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5516622" y="2395416"/>
            <a:ext cx="583894" cy="49179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latin typeface="Arial Black" panose="020B0A04020102020204" pitchFamily="34" charset="0"/>
              </a:rPr>
              <a:t>B</a:t>
            </a:r>
            <a:endParaRPr lang="en-GB" sz="2000" dirty="0">
              <a:latin typeface="Arial Black" panose="020B0A040201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5548095" y="3342995"/>
            <a:ext cx="583894" cy="49179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latin typeface="Arial Black" panose="020B0A04020102020204" pitchFamily="34" charset="0"/>
              </a:rPr>
              <a:t>C</a:t>
            </a:r>
            <a:endParaRPr lang="en-GB" sz="2000" dirty="0">
              <a:latin typeface="Arial Black" panose="020B0A040201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240925" y="1093354"/>
            <a:ext cx="8802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FFD9B1"/>
                </a:solidFill>
                <a:latin typeface="Arial Black" panose="020B0A04020102020204" pitchFamily="34" charset="0"/>
              </a:rPr>
              <a:t>What is the most probable radio source location?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604"/>
            <a:ext cx="2548712" cy="1894543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07558" y="4668495"/>
            <a:ext cx="141256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D9D9D9"/>
                </a:solidFill>
                <a:latin typeface="ESAsubtitle" panose="00000400000000000000" pitchFamily="2" charset="0"/>
              </a:rPr>
              <a:t>Top view</a:t>
            </a:r>
          </a:p>
          <a:p>
            <a:pPr algn="ctr"/>
            <a:endParaRPr lang="en-GB" sz="1000" dirty="0" smtClean="0">
              <a:solidFill>
                <a:srgbClr val="D9D9D9"/>
              </a:solidFill>
              <a:latin typeface="ESAsubtitle" panose="00000400000000000000" pitchFamily="2" charset="0"/>
            </a:endParaRPr>
          </a:p>
          <a:p>
            <a:pPr algn="ctr"/>
            <a:r>
              <a:rPr lang="en-GB" sz="2400" dirty="0" smtClean="0">
                <a:solidFill>
                  <a:srgbClr val="D9D9D9"/>
                </a:solidFill>
                <a:latin typeface="ESAsubtitle" panose="00000400000000000000" pitchFamily="2" charset="0"/>
              </a:rPr>
              <a:t>11 July 2020</a:t>
            </a:r>
          </a:p>
          <a:p>
            <a:pPr algn="ctr"/>
            <a:r>
              <a:rPr lang="en-GB" sz="2400" dirty="0" smtClean="0">
                <a:solidFill>
                  <a:srgbClr val="D9D9D9"/>
                </a:solidFill>
                <a:latin typeface="ESAsubtitle" panose="00000400000000000000" pitchFamily="2" charset="0"/>
              </a:rPr>
              <a:t>~2:30 UT</a:t>
            </a:r>
            <a:endParaRPr lang="en-GB" sz="2400" dirty="0">
              <a:solidFill>
                <a:srgbClr val="D9D9D9"/>
              </a:solidFill>
              <a:latin typeface="ESAsubtitl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703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4" grpId="0" animBg="1"/>
      <p:bldP spid="35" grpId="0" animBg="1"/>
      <p:bldP spid="35" grpId="1" animBg="1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t="9279"/>
          <a:stretch/>
        </p:blipFill>
        <p:spPr>
          <a:xfrm>
            <a:off x="2707126" y="1592461"/>
            <a:ext cx="3588450" cy="338818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2A7B71DC-28BD-4E2F-9E89-C4253A80D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-70431"/>
            <a:ext cx="10172906" cy="1015663"/>
          </a:xfrm>
        </p:spPr>
        <p:txBody>
          <a:bodyPr/>
          <a:lstStyle/>
          <a:p>
            <a:r>
              <a:rPr lang="en-GB" dirty="0" smtClean="0"/>
              <a:t>Example of simultaneous observations of a radio burst</a:t>
            </a:r>
            <a:endParaRPr lang="en-GB" dirty="0"/>
          </a:p>
        </p:txBody>
      </p:sp>
      <p:grpSp>
        <p:nvGrpSpPr>
          <p:cNvPr id="14" name="Group 13"/>
          <p:cNvGrpSpPr/>
          <p:nvPr/>
        </p:nvGrpSpPr>
        <p:grpSpPr>
          <a:xfrm>
            <a:off x="1795750" y="1947431"/>
            <a:ext cx="5503911" cy="4482061"/>
            <a:chOff x="760163" y="1947431"/>
            <a:chExt cx="5503911" cy="4482061"/>
          </a:xfrm>
        </p:grpSpPr>
        <p:pic>
          <p:nvPicPr>
            <p:cNvPr id="8" name="Picture 7" descr="A satellite in space&#10;&#10;Description automatically generated">
              <a:extLst>
                <a:ext uri="{FF2B5EF4-FFF2-40B4-BE49-F238E27FC236}">
                  <a16:creationId xmlns:a16="http://schemas.microsoft.com/office/drawing/2014/main" id="{17EC499B-FA75-4D96-8564-8B85E9D0F5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36" r="11439"/>
            <a:stretch/>
          </p:blipFill>
          <p:spPr>
            <a:xfrm rot="919024">
              <a:off x="4643250" y="1947431"/>
              <a:ext cx="1620824" cy="100748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2178" y="5360993"/>
              <a:ext cx="838772" cy="106849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163" y="3781541"/>
              <a:ext cx="1235629" cy="69469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633193">
              <a:off x="4254762" y="4742010"/>
              <a:ext cx="696868" cy="484489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3" t="73707" r="14312" b="3292"/>
          <a:stretch/>
        </p:blipFill>
        <p:spPr>
          <a:xfrm>
            <a:off x="1749752" y="5229716"/>
            <a:ext cx="2743200" cy="11567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3" t="4483" r="14312" b="73197"/>
          <a:stretch/>
        </p:blipFill>
        <p:spPr>
          <a:xfrm>
            <a:off x="7215018" y="1802135"/>
            <a:ext cx="2743200" cy="112250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3" t="27083" r="14312" b="49696"/>
          <a:stretch/>
        </p:blipFill>
        <p:spPr>
          <a:xfrm>
            <a:off x="5912078" y="4238978"/>
            <a:ext cx="2743200" cy="116778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3" t="50523" r="14312" b="26475"/>
          <a:stretch/>
        </p:blipFill>
        <p:spPr>
          <a:xfrm>
            <a:off x="216000" y="2572714"/>
            <a:ext cx="2743200" cy="115677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01428" y="3727512"/>
            <a:ext cx="12394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9AA2B8"/>
                </a:solidFill>
                <a:latin typeface="ESAsubtitle" panose="00000400000000000000" pitchFamily="2" charset="0"/>
              </a:rPr>
              <a:t>STEREO-A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492952" y="4938983"/>
            <a:ext cx="12394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FEBE24"/>
                </a:solidFill>
                <a:latin typeface="ESAsubtitle" panose="00000400000000000000" pitchFamily="2" charset="0"/>
              </a:rPr>
              <a:t>Wind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16969" y="3867829"/>
            <a:ext cx="2079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BFBDBA"/>
                </a:solidFill>
                <a:latin typeface="ESAsubtitle" panose="00000400000000000000" pitchFamily="2" charset="0"/>
              </a:rPr>
              <a:t>Parker Solar Probe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893581" y="1797907"/>
            <a:ext cx="2079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C3ACA0"/>
                </a:solidFill>
                <a:latin typeface="ESAsubtitle" panose="00000400000000000000" pitchFamily="2" charset="0"/>
              </a:rPr>
              <a:t>Solar Orbiter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240925" y="1093354"/>
            <a:ext cx="8802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FFD9B1"/>
                </a:solidFill>
                <a:latin typeface="Arial Black" panose="020B0A04020102020204" pitchFamily="34" charset="0"/>
              </a:rPr>
              <a:t>What is the most probable radio source location?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604"/>
            <a:ext cx="2548712" cy="1894543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07558" y="4668495"/>
            <a:ext cx="141256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D9D9D9"/>
                </a:solidFill>
                <a:latin typeface="ESAsubtitle" panose="00000400000000000000" pitchFamily="2" charset="0"/>
              </a:rPr>
              <a:t>Top view</a:t>
            </a:r>
          </a:p>
          <a:p>
            <a:pPr algn="ctr"/>
            <a:endParaRPr lang="en-GB" sz="1000" dirty="0" smtClean="0">
              <a:solidFill>
                <a:srgbClr val="D9D9D9"/>
              </a:solidFill>
              <a:latin typeface="ESAsubtitle" panose="00000400000000000000" pitchFamily="2" charset="0"/>
            </a:endParaRPr>
          </a:p>
          <a:p>
            <a:pPr algn="ctr"/>
            <a:r>
              <a:rPr lang="en-GB" sz="2400" dirty="0" smtClean="0">
                <a:solidFill>
                  <a:srgbClr val="D9D9D9"/>
                </a:solidFill>
                <a:latin typeface="ESAsubtitle" panose="00000400000000000000" pitchFamily="2" charset="0"/>
              </a:rPr>
              <a:t>11 July 2020</a:t>
            </a:r>
          </a:p>
          <a:p>
            <a:pPr algn="ctr"/>
            <a:r>
              <a:rPr lang="en-GB" sz="2400" dirty="0" smtClean="0">
                <a:solidFill>
                  <a:srgbClr val="D9D9D9"/>
                </a:solidFill>
                <a:latin typeface="ESAsubtitle" panose="00000400000000000000" pitchFamily="2" charset="0"/>
              </a:rPr>
              <a:t>~2:30 UT</a:t>
            </a:r>
            <a:endParaRPr lang="en-GB" sz="2400" dirty="0">
              <a:solidFill>
                <a:srgbClr val="D9D9D9"/>
              </a:solidFill>
              <a:latin typeface="ESAsubtitle" panose="000004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t="9859"/>
          <a:stretch/>
        </p:blipFill>
        <p:spPr>
          <a:xfrm>
            <a:off x="8692616" y="3290097"/>
            <a:ext cx="3490636" cy="255805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151509" y="6029382"/>
            <a:ext cx="17832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 smtClean="0">
                <a:solidFill>
                  <a:schemeClr val="accent6"/>
                </a:solidFill>
                <a:latin typeface="ESAsubtitle" panose="00000400000000000000" pitchFamily="2" charset="0"/>
              </a:rPr>
              <a:t>Musset et al, 2021</a:t>
            </a:r>
          </a:p>
        </p:txBody>
      </p:sp>
    </p:spTree>
    <p:extLst>
      <p:ext uri="{BB962C8B-B14F-4D97-AF65-F5344CB8AC3E}">
        <p14:creationId xmlns:p14="http://schemas.microsoft.com/office/powerpoint/2010/main" val="366849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7B71DC-28BD-4E2F-9E89-C4253A80D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Simulations vs. observations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16000" y="1126391"/>
            <a:ext cx="31771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EE9821"/>
                </a:solidFill>
                <a:latin typeface="ESAsubtitle" panose="00000400000000000000" pitchFamily="2" charset="0"/>
              </a:rPr>
              <a:t>Level of density fluctuations</a:t>
            </a:r>
          </a:p>
          <a:p>
            <a:pPr algn="ctr"/>
            <a:r>
              <a:rPr lang="en-GB" sz="2400" dirty="0" smtClean="0">
                <a:solidFill>
                  <a:srgbClr val="EE9821"/>
                </a:solidFill>
                <a:latin typeface="ESAsubtitle" panose="00000400000000000000" pitchFamily="2" charset="0"/>
              </a:rPr>
              <a:t>(i.e. of scattering)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22607" y="941724"/>
            <a:ext cx="31771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EE9821"/>
                </a:solidFill>
                <a:latin typeface="ESAsubtitle" panose="00000400000000000000" pitchFamily="2" charset="0"/>
              </a:rPr>
              <a:t>Source size (image)</a:t>
            </a:r>
          </a:p>
          <a:p>
            <a:pPr algn="ctr"/>
            <a:r>
              <a:rPr lang="en-GB" sz="2400" dirty="0" smtClean="0">
                <a:solidFill>
                  <a:srgbClr val="EE9821"/>
                </a:solidFill>
                <a:latin typeface="ESAsubtitle" panose="00000400000000000000" pitchFamily="2" charset="0"/>
              </a:rPr>
              <a:t>Decay time (</a:t>
            </a:r>
            <a:r>
              <a:rPr lang="en-GB" sz="2400" dirty="0" err="1" smtClean="0">
                <a:solidFill>
                  <a:srgbClr val="EE9821"/>
                </a:solidFill>
                <a:latin typeface="ESAsubtitle" panose="00000400000000000000" pitchFamily="2" charset="0"/>
              </a:rPr>
              <a:t>lightcurve</a:t>
            </a:r>
            <a:r>
              <a:rPr lang="en-GB" sz="2400" dirty="0" smtClean="0">
                <a:solidFill>
                  <a:srgbClr val="EE9821"/>
                </a:solidFill>
                <a:latin typeface="ESAsubtitle" panose="00000400000000000000" pitchFamily="2" charset="0"/>
              </a:rPr>
              <a:t>)</a:t>
            </a:r>
          </a:p>
          <a:p>
            <a:pPr algn="ctr"/>
            <a:r>
              <a:rPr lang="en-GB" sz="24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ESAsubtitle" panose="00000400000000000000" pitchFamily="2" charset="0"/>
              </a:rPr>
              <a:t>Directivity (intensity ratios)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27098">
            <a:off x="10801008" y="1455550"/>
            <a:ext cx="769254" cy="11404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378267" y="2685276"/>
            <a:ext cx="273135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i="1" dirty="0" smtClean="0">
                <a:solidFill>
                  <a:srgbClr val="FFD9B1"/>
                </a:solidFill>
                <a:latin typeface="ESAsubtitle" panose="00000400000000000000" pitchFamily="2" charset="0"/>
              </a:rPr>
              <a:t>In average,</a:t>
            </a:r>
          </a:p>
          <a:p>
            <a:r>
              <a:rPr lang="en-GB" sz="2800" dirty="0" smtClean="0">
                <a:solidFill>
                  <a:srgbClr val="FFD9B1"/>
                </a:solidFill>
                <a:latin typeface="ESAsubtitle" panose="00000400000000000000" pitchFamily="2" charset="0"/>
              </a:rPr>
              <a:t>Need more scattering to explain observed source sizes</a:t>
            </a:r>
          </a:p>
          <a:p>
            <a:r>
              <a:rPr lang="en-GB" sz="2800" dirty="0" smtClean="0">
                <a:solidFill>
                  <a:srgbClr val="FFD9B1"/>
                </a:solidFill>
                <a:latin typeface="ESAsubtitle" panose="00000400000000000000" pitchFamily="2" charset="0"/>
              </a:rPr>
              <a:t>Than to explain decay times</a:t>
            </a:r>
          </a:p>
        </p:txBody>
      </p:sp>
      <p:sp>
        <p:nvSpPr>
          <p:cNvPr id="14" name="Freeform 13"/>
          <p:cNvSpPr/>
          <p:nvPr/>
        </p:nvSpPr>
        <p:spPr>
          <a:xfrm>
            <a:off x="1410159" y="738130"/>
            <a:ext cx="396607" cy="407624"/>
          </a:xfrm>
          <a:custGeom>
            <a:avLst/>
            <a:gdLst>
              <a:gd name="connsiteX0" fmla="*/ 0 w 396607"/>
              <a:gd name="connsiteY0" fmla="*/ 0 h 407624"/>
              <a:gd name="connsiteX1" fmla="*/ 121186 w 396607"/>
              <a:gd name="connsiteY1" fmla="*/ 264405 h 407624"/>
              <a:gd name="connsiteX2" fmla="*/ 396607 w 396607"/>
              <a:gd name="connsiteY2" fmla="*/ 407624 h 407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6607" h="407624">
                <a:moveTo>
                  <a:pt x="0" y="0"/>
                </a:moveTo>
                <a:cubicBezTo>
                  <a:pt x="27542" y="98234"/>
                  <a:pt x="55085" y="196468"/>
                  <a:pt x="121186" y="264405"/>
                </a:cubicBezTo>
                <a:cubicBezTo>
                  <a:pt x="187287" y="332342"/>
                  <a:pt x="291947" y="369983"/>
                  <a:pt x="396607" y="407624"/>
                </a:cubicBezTo>
              </a:path>
            </a:pathLst>
          </a:custGeom>
          <a:noFill/>
          <a:ln w="57150">
            <a:solidFill>
              <a:srgbClr val="EE982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reeform 14"/>
          <p:cNvSpPr/>
          <p:nvPr/>
        </p:nvSpPr>
        <p:spPr>
          <a:xfrm>
            <a:off x="5651653" y="484742"/>
            <a:ext cx="550843" cy="506776"/>
          </a:xfrm>
          <a:custGeom>
            <a:avLst/>
            <a:gdLst>
              <a:gd name="connsiteX0" fmla="*/ 0 w 550843"/>
              <a:gd name="connsiteY0" fmla="*/ 0 h 506776"/>
              <a:gd name="connsiteX1" fmla="*/ 407624 w 550843"/>
              <a:gd name="connsiteY1" fmla="*/ 110169 h 506776"/>
              <a:gd name="connsiteX2" fmla="*/ 550843 w 550843"/>
              <a:gd name="connsiteY2" fmla="*/ 506776 h 506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0843" h="506776">
                <a:moveTo>
                  <a:pt x="0" y="0"/>
                </a:moveTo>
                <a:cubicBezTo>
                  <a:pt x="157908" y="12853"/>
                  <a:pt x="315817" y="25706"/>
                  <a:pt x="407624" y="110169"/>
                </a:cubicBezTo>
                <a:cubicBezTo>
                  <a:pt x="499431" y="194632"/>
                  <a:pt x="525137" y="350704"/>
                  <a:pt x="550843" y="506776"/>
                </a:cubicBezTo>
              </a:path>
            </a:pathLst>
          </a:custGeom>
          <a:noFill/>
          <a:ln w="57150">
            <a:solidFill>
              <a:srgbClr val="EE982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9151557" y="5947596"/>
            <a:ext cx="31025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i="1" dirty="0" err="1" smtClean="0">
                <a:solidFill>
                  <a:srgbClr val="C3ACA0"/>
                </a:solidFill>
                <a:latin typeface="ESAsubtitle" panose="00000400000000000000" pitchFamily="2" charset="0"/>
              </a:rPr>
              <a:t>Kontar</a:t>
            </a:r>
            <a:r>
              <a:rPr lang="en-GB" sz="2000" i="1" dirty="0" smtClean="0">
                <a:solidFill>
                  <a:srgbClr val="C3ACA0"/>
                </a:solidFill>
                <a:latin typeface="ESAsubtitle" panose="00000400000000000000" pitchFamily="2" charset="0"/>
              </a:rPr>
              <a:t> et al, 2019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4CFCBC-61B2-4DBD-9C18-7651626C7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" y="2862539"/>
            <a:ext cx="9059594" cy="30850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801045" y="2505173"/>
            <a:ext cx="3621561" cy="36020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ysClr val="windowText" lastClr="000000"/>
                </a:solidFill>
              </a:rPr>
              <a:t>Source size</a:t>
            </a:r>
            <a:endParaRPr lang="en-GB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404533" y="2499419"/>
            <a:ext cx="3747024" cy="36020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ysClr val="windowText" lastClr="000000"/>
                </a:solidFill>
              </a:rPr>
              <a:t>Decay time</a:t>
            </a:r>
            <a:endParaRPr lang="en-GB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21596" y="3143787"/>
            <a:ext cx="16324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FF0000"/>
                </a:solidFill>
                <a:latin typeface="ESAsubtitle" panose="00000400000000000000" pitchFamily="2" charset="0"/>
              </a:rPr>
              <a:t>Observations</a:t>
            </a:r>
            <a:endParaRPr lang="en-GB" sz="2000" b="1" dirty="0">
              <a:solidFill>
                <a:srgbClr val="FF0000"/>
              </a:solidFill>
              <a:latin typeface="ESAsubtitle" panose="000004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13463" y="4802108"/>
            <a:ext cx="16324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FF0000"/>
                </a:solidFill>
                <a:latin typeface="ESAsubtitle" panose="00000400000000000000" pitchFamily="2" charset="0"/>
              </a:rPr>
              <a:t>Observations</a:t>
            </a:r>
            <a:endParaRPr lang="en-GB" sz="2000" b="1" dirty="0">
              <a:solidFill>
                <a:srgbClr val="FF0000"/>
              </a:solidFill>
              <a:latin typeface="ESAsubtitle" panose="000004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4188" y="4814753"/>
            <a:ext cx="16324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0E0EC4"/>
                </a:solidFill>
                <a:latin typeface="ESAsubtitle" panose="00000400000000000000" pitchFamily="2" charset="0"/>
              </a:rPr>
              <a:t>Model runs</a:t>
            </a:r>
            <a:endParaRPr lang="en-GB" sz="2000" b="1" dirty="0">
              <a:solidFill>
                <a:srgbClr val="0E0EC4"/>
              </a:solidFill>
              <a:latin typeface="ESAsubtitle" panose="000004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10830" y="4265053"/>
            <a:ext cx="16324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E0EC4"/>
                </a:solidFill>
                <a:latin typeface="ESAsubtitle" panose="00000400000000000000" pitchFamily="2" charset="0"/>
              </a:rPr>
              <a:t>Model runs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2706675" y="3465513"/>
            <a:ext cx="157437" cy="1474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7345428" y="4465108"/>
            <a:ext cx="196483" cy="43940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9" idx="0"/>
          </p:cNvCxnSpPr>
          <p:nvPr/>
        </p:nvCxnSpPr>
        <p:spPr>
          <a:xfrm flipV="1">
            <a:off x="5927074" y="4091806"/>
            <a:ext cx="715012" cy="173247"/>
          </a:xfrm>
          <a:prstGeom prst="straightConnector1">
            <a:avLst/>
          </a:prstGeom>
          <a:ln>
            <a:solidFill>
              <a:srgbClr val="0E0E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9" idx="0"/>
          </p:cNvCxnSpPr>
          <p:nvPr/>
        </p:nvCxnSpPr>
        <p:spPr>
          <a:xfrm flipV="1">
            <a:off x="5927074" y="3698242"/>
            <a:ext cx="649911" cy="566811"/>
          </a:xfrm>
          <a:prstGeom prst="straightConnector1">
            <a:avLst/>
          </a:prstGeom>
          <a:ln>
            <a:solidFill>
              <a:srgbClr val="6DFF6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9" idx="0"/>
          </p:cNvCxnSpPr>
          <p:nvPr/>
        </p:nvCxnSpPr>
        <p:spPr>
          <a:xfrm flipV="1">
            <a:off x="5927074" y="3921474"/>
            <a:ext cx="649911" cy="343579"/>
          </a:xfrm>
          <a:prstGeom prst="straightConnector1">
            <a:avLst/>
          </a:prstGeom>
          <a:ln>
            <a:solidFill>
              <a:srgbClr val="C05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18" idx="0"/>
          </p:cNvCxnSpPr>
          <p:nvPr/>
        </p:nvCxnSpPr>
        <p:spPr>
          <a:xfrm flipV="1">
            <a:off x="1890432" y="4501158"/>
            <a:ext cx="331164" cy="313595"/>
          </a:xfrm>
          <a:prstGeom prst="straightConnector1">
            <a:avLst/>
          </a:prstGeom>
          <a:ln>
            <a:solidFill>
              <a:srgbClr val="0E0E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18" idx="0"/>
          </p:cNvCxnSpPr>
          <p:nvPr/>
        </p:nvCxnSpPr>
        <p:spPr>
          <a:xfrm flipV="1">
            <a:off x="1890432" y="4399005"/>
            <a:ext cx="117541" cy="415748"/>
          </a:xfrm>
          <a:prstGeom prst="straightConnector1">
            <a:avLst/>
          </a:prstGeom>
          <a:ln>
            <a:solidFill>
              <a:srgbClr val="6DFF6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8" idx="0"/>
          </p:cNvCxnSpPr>
          <p:nvPr/>
        </p:nvCxnSpPr>
        <p:spPr>
          <a:xfrm flipV="1">
            <a:off x="1890432" y="4449048"/>
            <a:ext cx="222573" cy="365705"/>
          </a:xfrm>
          <a:prstGeom prst="straightConnector1">
            <a:avLst/>
          </a:prstGeom>
          <a:ln>
            <a:solidFill>
              <a:srgbClr val="C05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884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6" grpId="0"/>
      <p:bldP spid="14" grpId="0" animBg="1"/>
      <p:bldP spid="15" grpId="0" animBg="1"/>
      <p:bldP spid="16" grpId="0"/>
      <p:bldP spid="7" grpId="0" animBg="1"/>
      <p:bldP spid="13" grpId="0" animBg="1"/>
      <p:bldP spid="8" grpId="0"/>
      <p:bldP spid="17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81"/>
          <a:stretch/>
        </p:blipFill>
        <p:spPr>
          <a:xfrm>
            <a:off x="-1678906" y="0"/>
            <a:ext cx="5887345" cy="6733094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2A7B71DC-28BD-4E2F-9E89-C4253A80D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Solving the puzzle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874800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D9D9D9"/>
                </a:solidFill>
                <a:latin typeface="ESAsubtitle" panose="00000400000000000000" pitchFamily="2" charset="0"/>
              </a:rPr>
              <a:t>Top view</a:t>
            </a:r>
            <a:endParaRPr lang="en-GB" sz="2400" dirty="0">
              <a:solidFill>
                <a:srgbClr val="D9D9D9"/>
              </a:solidFill>
              <a:latin typeface="ESAsubtitle" panose="00000400000000000000" pitchFamily="2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67"/>
          <a:stretch/>
        </p:blipFill>
        <p:spPr>
          <a:xfrm>
            <a:off x="1135914" y="3333496"/>
            <a:ext cx="279737" cy="33137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1498289" y="3216925"/>
            <a:ext cx="2115239" cy="0"/>
          </a:xfrm>
          <a:prstGeom prst="straightConnector1">
            <a:avLst/>
          </a:prstGeom>
          <a:ln>
            <a:solidFill>
              <a:srgbClr val="F25900"/>
            </a:solidFill>
            <a:headEnd type="triangle" w="lg" len="lg"/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613528" y="1667995"/>
            <a:ext cx="18307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F25900"/>
                </a:solidFill>
                <a:latin typeface="ESAsubtitle" panose="00000400000000000000" pitchFamily="2" charset="0"/>
              </a:rPr>
              <a:t>Scattering </a:t>
            </a:r>
            <a:r>
              <a:rPr lang="en-GB" sz="2400" dirty="0" smtClean="0">
                <a:solidFill>
                  <a:srgbClr val="F25900"/>
                </a:solidFill>
                <a:latin typeface="ESAsubtitle" panose="00000400000000000000" pitchFamily="2" charset="0"/>
              </a:rPr>
              <a:t>∥</a:t>
            </a:r>
            <a:r>
              <a:rPr lang="en-GB" sz="2400" dirty="0" smtClean="0">
                <a:solidFill>
                  <a:srgbClr val="F25900"/>
                </a:solidFill>
                <a:latin typeface="ESAsubtitle" panose="00000400000000000000" pitchFamily="2" charset="0"/>
                <a:cs typeface="Arial" panose="020B0604020202020204" pitchFamily="34" charset="0"/>
              </a:rPr>
              <a:t> radial direction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543" y="-62101"/>
            <a:ext cx="3330359" cy="333035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790722" y="799142"/>
            <a:ext cx="1339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C27E00"/>
                </a:solidFill>
                <a:latin typeface="ESAsubtitle" panose="00000400000000000000" pitchFamily="2" charset="0"/>
              </a:rPr>
              <a:t>Increase decay time</a:t>
            </a:r>
            <a:endParaRPr lang="en-GB" sz="2400" dirty="0" smtClean="0">
              <a:solidFill>
                <a:srgbClr val="C27E00"/>
              </a:solidFill>
              <a:latin typeface="ESAsubtitle" panose="000004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6244724" y="2102384"/>
            <a:ext cx="563697" cy="1837"/>
          </a:xfrm>
          <a:prstGeom prst="straightConnector1">
            <a:avLst/>
          </a:prstGeom>
          <a:ln>
            <a:solidFill>
              <a:srgbClr val="C27E00"/>
            </a:solidFill>
            <a:headEnd type="triangle" w="lg" len="lg"/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555908" y="2864793"/>
            <a:ext cx="0" cy="1268776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headEnd type="triangle" w="lg" len="lg"/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4" name="Picture 23" descr="A satellite in space&#10;&#10;Description automatically generated">
            <a:extLst>
              <a:ext uri="{FF2B5EF4-FFF2-40B4-BE49-F238E27FC236}">
                <a16:creationId xmlns:a16="http://schemas.microsoft.com/office/drawing/2014/main" id="{17EC499B-FA75-4D96-8564-8B85E9D0F5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6" r="11439"/>
          <a:stretch/>
        </p:blipFill>
        <p:spPr>
          <a:xfrm rot="2239167">
            <a:off x="3021388" y="2650646"/>
            <a:ext cx="2303463" cy="143180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257734" y="4570760"/>
            <a:ext cx="18307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ESAsubtitle" panose="00000400000000000000" pitchFamily="2" charset="0"/>
              </a:rPr>
              <a:t>Scattering </a:t>
            </a:r>
            <a:r>
              <a:rPr lang="en-GB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ESAsubtitle" panose="00000400000000000000" pitchFamily="2" charset="0"/>
                <a:cs typeface="Arial" panose="020B0604020202020204" pitchFamily="34" charset="0"/>
              </a:rPr>
              <a:t>⟂</a:t>
            </a:r>
            <a:r>
              <a:rPr lang="en-GB" sz="2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ESAsubtitle" panose="00000400000000000000" pitchFamily="2" charset="0"/>
                <a:cs typeface="Arial" panose="020B0604020202020204" pitchFamily="34" charset="0"/>
              </a:rPr>
              <a:t> radial direction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058" y="3300336"/>
            <a:ext cx="3214197" cy="321419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910897" y="3792912"/>
            <a:ext cx="2219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C27E00"/>
                </a:solidFill>
                <a:latin typeface="ESAsubtitle" panose="00000400000000000000" pitchFamily="2" charset="0"/>
              </a:rPr>
              <a:t>Increase source size</a:t>
            </a:r>
            <a:endParaRPr lang="en-GB" sz="2400" dirty="0" smtClean="0">
              <a:solidFill>
                <a:srgbClr val="C27E00"/>
              </a:solidFill>
              <a:latin typeface="ESAsubtitle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710508" y="1105632"/>
            <a:ext cx="33416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FFD9B1"/>
                </a:solidFill>
                <a:latin typeface="ESAsubtitle" panose="00000400000000000000" pitchFamily="2" charset="0"/>
              </a:rPr>
              <a:t>Need more scattering to explain observed source sizes</a:t>
            </a:r>
          </a:p>
          <a:p>
            <a:r>
              <a:rPr lang="en-GB" sz="2400" dirty="0">
                <a:solidFill>
                  <a:srgbClr val="FFD9B1"/>
                </a:solidFill>
                <a:latin typeface="ESAsubtitle" panose="00000400000000000000" pitchFamily="2" charset="0"/>
              </a:rPr>
              <a:t>Than to explain decay times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653981" y="3268258"/>
            <a:ext cx="3341637" cy="1261884"/>
          </a:xfrm>
          <a:prstGeom prst="rect">
            <a:avLst/>
          </a:prstGeom>
          <a:ln>
            <a:solidFill>
              <a:srgbClr val="FFD9B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FFD9B1"/>
                </a:solidFill>
                <a:latin typeface="ESAsubtitle" panose="00000400000000000000" pitchFamily="2" charset="0"/>
              </a:rPr>
              <a:t>Anisotropic scattering:</a:t>
            </a:r>
          </a:p>
          <a:p>
            <a:pPr algn="ctr"/>
            <a:r>
              <a:rPr lang="en-GB" sz="2400" dirty="0" smtClean="0">
                <a:solidFill>
                  <a:srgbClr val="FFD9B1"/>
                </a:solidFill>
                <a:latin typeface="ESAsubtitle" panose="00000400000000000000" pitchFamily="2" charset="0"/>
              </a:rPr>
              <a:t>More efficient in the </a:t>
            </a:r>
            <a:r>
              <a:rPr lang="en-GB" sz="2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ESAsubtitle" panose="00000400000000000000" pitchFamily="2" charset="0"/>
                <a:cs typeface="Arial" panose="020B0604020202020204" pitchFamily="34" charset="0"/>
              </a:rPr>
              <a:t>⟂direction</a:t>
            </a:r>
            <a:r>
              <a:rPr lang="en-GB" sz="2400" dirty="0">
                <a:solidFill>
                  <a:srgbClr val="FFD9B1"/>
                </a:solidFill>
                <a:latin typeface="ESAsubtitle" panose="00000400000000000000" pitchFamily="2" charset="0"/>
              </a:rPr>
              <a:t> </a:t>
            </a:r>
            <a:r>
              <a:rPr lang="en-GB" sz="2400" dirty="0" smtClean="0">
                <a:solidFill>
                  <a:srgbClr val="FFD9B1"/>
                </a:solidFill>
                <a:latin typeface="ESAsubtitle" panose="00000400000000000000" pitchFamily="2" charset="0"/>
              </a:rPr>
              <a:t>than in the </a:t>
            </a:r>
            <a:r>
              <a:rPr lang="en-GB" sz="2400" dirty="0" smtClean="0">
                <a:solidFill>
                  <a:srgbClr val="F25900"/>
                </a:solidFill>
                <a:latin typeface="ESAsubtitle" panose="00000400000000000000" pitchFamily="2" charset="0"/>
              </a:rPr>
              <a:t>∥ direction</a:t>
            </a:r>
            <a:endParaRPr lang="en-GB" sz="2400" dirty="0" smtClean="0">
              <a:solidFill>
                <a:schemeClr val="accent1">
                  <a:lumMod val="60000"/>
                  <a:lumOff val="40000"/>
                </a:schemeClr>
              </a:solidFill>
              <a:latin typeface="ESAsubtitle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32" name="Notched Right Arrow 31"/>
          <p:cNvSpPr/>
          <p:nvPr/>
        </p:nvSpPr>
        <p:spPr>
          <a:xfrm rot="5400000">
            <a:off x="10062132" y="2674360"/>
            <a:ext cx="525332" cy="380867"/>
          </a:xfrm>
          <a:prstGeom prst="notchedRightArrow">
            <a:avLst/>
          </a:prstGeom>
          <a:solidFill>
            <a:srgbClr val="FFD9B1"/>
          </a:solidFill>
          <a:ln>
            <a:solidFill>
              <a:srgbClr val="FFD9B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7185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5" grpId="0"/>
      <p:bldP spid="27" grpId="0"/>
      <p:bldP spid="29" grpId="0"/>
      <p:bldP spid="30" grpId="0" animBg="1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7B71DC-28BD-4E2F-9E89-C4253A80D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Anisotropic scattering and directivity</a:t>
            </a:r>
            <a:endParaRPr lang="en-GB" dirty="0"/>
          </a:p>
        </p:txBody>
      </p:sp>
      <p:sp>
        <p:nvSpPr>
          <p:cNvPr id="30" name="Rectangle 29"/>
          <p:cNvSpPr/>
          <p:nvPr/>
        </p:nvSpPr>
        <p:spPr>
          <a:xfrm>
            <a:off x="296789" y="863805"/>
            <a:ext cx="3341637" cy="1261884"/>
          </a:xfrm>
          <a:prstGeom prst="rect">
            <a:avLst/>
          </a:prstGeom>
          <a:ln>
            <a:solidFill>
              <a:srgbClr val="FFD9B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FFD9B1"/>
                </a:solidFill>
                <a:latin typeface="ESAsubtitle" panose="00000400000000000000" pitchFamily="2" charset="0"/>
              </a:rPr>
              <a:t>Anisotropic scattering:</a:t>
            </a:r>
          </a:p>
          <a:p>
            <a:pPr algn="ctr"/>
            <a:r>
              <a:rPr lang="en-GB" sz="2400" dirty="0" smtClean="0">
                <a:solidFill>
                  <a:srgbClr val="FFD9B1"/>
                </a:solidFill>
                <a:latin typeface="ESAsubtitle" panose="00000400000000000000" pitchFamily="2" charset="0"/>
              </a:rPr>
              <a:t>More efficient in the </a:t>
            </a:r>
            <a:r>
              <a:rPr lang="en-GB" sz="2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ESAsubtitle" panose="00000400000000000000" pitchFamily="2" charset="0"/>
                <a:cs typeface="Arial" panose="020B0604020202020204" pitchFamily="34" charset="0"/>
              </a:rPr>
              <a:t>⟂direction</a:t>
            </a:r>
            <a:r>
              <a:rPr lang="en-GB" sz="2400" dirty="0">
                <a:solidFill>
                  <a:srgbClr val="FFD9B1"/>
                </a:solidFill>
                <a:latin typeface="ESAsubtitle" panose="00000400000000000000" pitchFamily="2" charset="0"/>
              </a:rPr>
              <a:t> </a:t>
            </a:r>
            <a:r>
              <a:rPr lang="en-GB" sz="2400" dirty="0" smtClean="0">
                <a:solidFill>
                  <a:srgbClr val="FFD9B1"/>
                </a:solidFill>
                <a:latin typeface="ESAsubtitle" panose="00000400000000000000" pitchFamily="2" charset="0"/>
              </a:rPr>
              <a:t>than in the </a:t>
            </a:r>
            <a:r>
              <a:rPr lang="en-GB" sz="2400" dirty="0" smtClean="0">
                <a:solidFill>
                  <a:srgbClr val="F25900"/>
                </a:solidFill>
                <a:latin typeface="ESAsubtitle" panose="00000400000000000000" pitchFamily="2" charset="0"/>
              </a:rPr>
              <a:t>∥ direction</a:t>
            </a:r>
            <a:endParaRPr lang="en-GB" sz="2400" dirty="0" smtClean="0">
              <a:solidFill>
                <a:schemeClr val="accent1">
                  <a:lumMod val="60000"/>
                  <a:lumOff val="40000"/>
                </a:schemeClr>
              </a:solidFill>
              <a:latin typeface="ESAsubtitle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45" name="Notched Right Arrow 44"/>
          <p:cNvSpPr/>
          <p:nvPr/>
        </p:nvSpPr>
        <p:spPr>
          <a:xfrm>
            <a:off x="3804719" y="1057812"/>
            <a:ext cx="525332" cy="380867"/>
          </a:xfrm>
          <a:prstGeom prst="notchedRightArrow">
            <a:avLst/>
          </a:prstGeom>
          <a:solidFill>
            <a:srgbClr val="FFD9B1"/>
          </a:solidFill>
          <a:ln>
            <a:solidFill>
              <a:srgbClr val="FFD9B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/>
          <p:cNvSpPr/>
          <p:nvPr/>
        </p:nvSpPr>
        <p:spPr>
          <a:xfrm>
            <a:off x="4417765" y="989746"/>
            <a:ext cx="41687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>
                <a:solidFill>
                  <a:srgbClr val="FFD9B1"/>
                </a:solidFill>
                <a:latin typeface="ESAsubtitle" panose="00000400000000000000" pitchFamily="2" charset="0"/>
              </a:rPr>
              <a:t>Strong effect on the directivity</a:t>
            </a:r>
            <a:endParaRPr lang="en-GB" sz="2800" dirty="0">
              <a:solidFill>
                <a:srgbClr val="FFD9B1"/>
              </a:solidFill>
              <a:latin typeface="ESAsubtitle" panose="00000400000000000000" pitchFamily="2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990248" y="3059893"/>
            <a:ext cx="489695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D9D9D9"/>
                </a:solidFill>
                <a:latin typeface="ESAsubtitle" panose="00000400000000000000" pitchFamily="2" charset="0"/>
              </a:rPr>
              <a:t>Directivity measurements with multi-spacecraft analysis for 5 radio bursts </a:t>
            </a:r>
          </a:p>
          <a:p>
            <a:pPr algn="ctr"/>
            <a:r>
              <a:rPr lang="en-GB" sz="2400" dirty="0" smtClean="0">
                <a:solidFill>
                  <a:srgbClr val="D9D9D9"/>
                </a:solidFill>
                <a:latin typeface="ESAsubtitle" panose="00000400000000000000" pitchFamily="2" charset="0"/>
              </a:rPr>
              <a:t>compared to simulation results</a:t>
            </a:r>
          </a:p>
          <a:p>
            <a:pPr marL="342900" indent="-342900" algn="ctr">
              <a:buFont typeface="Wingdings" panose="05000000000000000000" pitchFamily="2" charset="2"/>
              <a:buChar char="à"/>
            </a:pPr>
            <a:r>
              <a:rPr lang="en-GB" sz="2400" dirty="0" smtClean="0">
                <a:solidFill>
                  <a:srgbClr val="D9D9D9"/>
                </a:solidFill>
                <a:latin typeface="ESAsubtitle" panose="00000400000000000000" pitchFamily="2" charset="0"/>
                <a:sym typeface="Wingdings" panose="05000000000000000000" pitchFamily="2" charset="2"/>
              </a:rPr>
              <a:t>Need </a:t>
            </a:r>
            <a:r>
              <a:rPr lang="el-GR" sz="2400" dirty="0" smtClean="0">
                <a:solidFill>
                  <a:schemeClr val="accent6"/>
                </a:solidFill>
                <a:latin typeface="ESAsubtitle" panose="00000400000000000000" pitchFamily="2" charset="0"/>
              </a:rPr>
              <a:t>α</a:t>
            </a:r>
            <a:r>
              <a:rPr lang="en-GB" sz="2400" dirty="0" smtClean="0">
                <a:solidFill>
                  <a:schemeClr val="accent6"/>
                </a:solidFill>
                <a:latin typeface="ESAsubtitle" panose="00000400000000000000" pitchFamily="2" charset="0"/>
              </a:rPr>
              <a:t> between 0.3 and 0.6</a:t>
            </a:r>
          </a:p>
          <a:p>
            <a:pPr marL="342900" indent="-342900" algn="ctr">
              <a:buFont typeface="Wingdings" panose="05000000000000000000" pitchFamily="2" charset="2"/>
              <a:buChar char="à"/>
            </a:pPr>
            <a:endParaRPr lang="en-GB" sz="2400" dirty="0">
              <a:solidFill>
                <a:schemeClr val="accent6"/>
              </a:solidFill>
              <a:latin typeface="ESAsubtitle" panose="00000400000000000000" pitchFamily="2" charset="0"/>
            </a:endParaRPr>
          </a:p>
          <a:p>
            <a:pPr algn="ctr"/>
            <a:r>
              <a:rPr lang="en-GB" sz="2400" dirty="0" smtClean="0">
                <a:solidFill>
                  <a:schemeClr val="accent6"/>
                </a:solidFill>
                <a:latin typeface="ESAsubtitle" panose="00000400000000000000" pitchFamily="2" charset="0"/>
              </a:rPr>
              <a:t>Anisotropic scattering needed to explain observations</a:t>
            </a:r>
            <a:endParaRPr lang="en-GB" sz="2400" dirty="0" smtClean="0">
              <a:solidFill>
                <a:srgbClr val="D9D9D9"/>
              </a:solidFill>
              <a:latin typeface="ESAsubtitle" panose="00000400000000000000" pitchFamily="2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9031259" y="5761519"/>
            <a:ext cx="31025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i="1" dirty="0" smtClean="0">
                <a:solidFill>
                  <a:srgbClr val="C3ACA0"/>
                </a:solidFill>
                <a:latin typeface="ESAsubtitle" panose="00000400000000000000" pitchFamily="2" charset="0"/>
              </a:rPr>
              <a:t>Musset et al, 2021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41344"/>
          <a:stretch/>
        </p:blipFill>
        <p:spPr>
          <a:xfrm>
            <a:off x="1084759" y="2651298"/>
            <a:ext cx="5107333" cy="33537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544105" y="3922096"/>
            <a:ext cx="8595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accent6"/>
                </a:solidFill>
                <a:latin typeface="ESAsubtitle" panose="00000400000000000000" pitchFamily="2" charset="0"/>
              </a:rPr>
              <a:t>Intensity</a:t>
            </a:r>
            <a:endParaRPr lang="en-GB" sz="2000" dirty="0">
              <a:solidFill>
                <a:schemeClr val="accent6"/>
              </a:solidFill>
              <a:latin typeface="ESAsubtitle" panose="00000400000000000000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541633" y="5908675"/>
            <a:ext cx="45718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chemeClr val="accent6"/>
                </a:solidFill>
                <a:latin typeface="ESAsubtitle" panose="00000400000000000000" pitchFamily="2" charset="0"/>
              </a:rPr>
              <a:t>Cosine of angle between source and observer</a:t>
            </a:r>
            <a:endParaRPr lang="en-GB" sz="2000" dirty="0">
              <a:solidFill>
                <a:schemeClr val="accent6"/>
              </a:solidFill>
              <a:latin typeface="ESAsubtitle" panose="00000400000000000000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85463" y="2233410"/>
            <a:ext cx="1706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1DC4A3"/>
                </a:solidFill>
                <a:latin typeface="ESAsubtitle" panose="00000400000000000000" pitchFamily="2" charset="0"/>
              </a:rPr>
              <a:t>Isotropic case </a:t>
            </a:r>
            <a:endParaRPr lang="en-GB" sz="2000" dirty="0">
              <a:solidFill>
                <a:srgbClr val="1DC4A3"/>
              </a:solidFill>
              <a:latin typeface="ESAsubtitle" panose="00000400000000000000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279888" y="1635635"/>
            <a:ext cx="4111020" cy="101566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u="sng" dirty="0" smtClean="0">
                <a:solidFill>
                  <a:schemeClr val="accent6"/>
                </a:solidFill>
                <a:latin typeface="ESAsubtitle" panose="00000400000000000000" pitchFamily="2" charset="0"/>
              </a:rPr>
              <a:t>Anisotropy factor </a:t>
            </a:r>
            <a:r>
              <a:rPr lang="el-GR" sz="2000" u="sng" dirty="0" smtClean="0">
                <a:solidFill>
                  <a:schemeClr val="accent6"/>
                </a:solidFill>
                <a:latin typeface="ESAsubtitle" panose="00000400000000000000" pitchFamily="2" charset="0"/>
              </a:rPr>
              <a:t>α</a:t>
            </a:r>
            <a:endParaRPr lang="en-GB" sz="2000" u="sng" dirty="0" smtClean="0">
              <a:solidFill>
                <a:schemeClr val="accent6"/>
              </a:solidFill>
              <a:latin typeface="ESAsubtitle" panose="00000400000000000000" pitchFamily="2" charset="0"/>
            </a:endParaRPr>
          </a:p>
          <a:p>
            <a:r>
              <a:rPr lang="el-GR" sz="2000" dirty="0" smtClean="0">
                <a:solidFill>
                  <a:schemeClr val="accent6"/>
                </a:solidFill>
                <a:latin typeface="ESAsubtitle" panose="00000400000000000000" pitchFamily="2" charset="0"/>
              </a:rPr>
              <a:t>α = 1</a:t>
            </a:r>
            <a:r>
              <a:rPr lang="en-GB" sz="2000" dirty="0" smtClean="0">
                <a:solidFill>
                  <a:schemeClr val="accent6"/>
                </a:solidFill>
                <a:latin typeface="ESAsubtitle" panose="00000400000000000000" pitchFamily="2" charset="0"/>
              </a:rPr>
              <a:t> </a:t>
            </a:r>
            <a:r>
              <a:rPr lang="en-GB" sz="2000" dirty="0" smtClean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→</a:t>
            </a:r>
            <a:r>
              <a:rPr lang="el-GR" sz="2000" dirty="0" smtClean="0">
                <a:solidFill>
                  <a:schemeClr val="accent6"/>
                </a:solidFill>
                <a:latin typeface="ESAsubtitle" panose="00000400000000000000" pitchFamily="2" charset="0"/>
              </a:rPr>
              <a:t> </a:t>
            </a:r>
            <a:r>
              <a:rPr lang="en-GB" sz="2000" dirty="0" smtClean="0">
                <a:solidFill>
                  <a:schemeClr val="accent6"/>
                </a:solidFill>
                <a:latin typeface="ESAsubtitle" panose="00000400000000000000" pitchFamily="2" charset="0"/>
              </a:rPr>
              <a:t>isotropic case</a:t>
            </a:r>
            <a:endParaRPr lang="el-GR" sz="2000" dirty="0" smtClean="0">
              <a:solidFill>
                <a:schemeClr val="accent6"/>
              </a:solidFill>
              <a:latin typeface="ESAsubtitle" panose="00000400000000000000" pitchFamily="2" charset="0"/>
            </a:endParaRPr>
          </a:p>
          <a:p>
            <a:r>
              <a:rPr lang="el-GR" sz="2000" dirty="0" smtClean="0">
                <a:solidFill>
                  <a:schemeClr val="accent6"/>
                </a:solidFill>
                <a:latin typeface="ESAsubtitle" panose="00000400000000000000" pitchFamily="2" charset="0"/>
              </a:rPr>
              <a:t>α &lt; 1</a:t>
            </a:r>
            <a:r>
              <a:rPr lang="en-GB" sz="2000" dirty="0" smtClean="0">
                <a:solidFill>
                  <a:schemeClr val="accent6"/>
                </a:solidFill>
                <a:latin typeface="ESAsubtitle" panose="00000400000000000000" pitchFamily="2" charset="0"/>
              </a:rPr>
              <a:t> </a:t>
            </a:r>
            <a:r>
              <a:rPr lang="en-GB" sz="2000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→ </a:t>
            </a:r>
            <a:r>
              <a:rPr lang="en-GB" sz="2000" dirty="0" smtClean="0">
                <a:solidFill>
                  <a:schemeClr val="accent6"/>
                </a:solidFill>
                <a:latin typeface="ESAsubtitle" panose="00000400000000000000" pitchFamily="2" charset="0"/>
              </a:rPr>
              <a:t>stronger scattering in the </a:t>
            </a:r>
            <a:r>
              <a:rPr lang="en-GB" sz="2000" dirty="0" smtClean="0">
                <a:solidFill>
                  <a:schemeClr val="accent6"/>
                </a:solidFill>
                <a:latin typeface="ESAsubtitle" panose="00000400000000000000" pitchFamily="2" charset="0"/>
                <a:cs typeface="Arial" panose="020B0604020202020204" pitchFamily="34" charset="0"/>
              </a:rPr>
              <a:t>⟂ direction</a:t>
            </a:r>
            <a:endParaRPr lang="en-GB" sz="2000" dirty="0">
              <a:solidFill>
                <a:schemeClr val="accent6"/>
              </a:solidFill>
              <a:latin typeface="ESAsubtitle" panose="00000400000000000000" pitchFamily="2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216820" y="2463590"/>
            <a:ext cx="528992" cy="528992"/>
          </a:xfrm>
          <a:prstGeom prst="straightConnector1">
            <a:avLst/>
          </a:prstGeom>
          <a:ln w="19050">
            <a:solidFill>
              <a:srgbClr val="1DC4A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111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5" grpId="0"/>
      <p:bldP spid="27" grpId="0"/>
      <p:bldP spid="29" grpId="0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7B71DC-28BD-4E2F-9E89-C4253A80D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</a:t>
            </a:r>
            <a:endParaRPr lang="en-GB" dirty="0"/>
          </a:p>
        </p:txBody>
      </p:sp>
      <p:sp>
        <p:nvSpPr>
          <p:cNvPr id="4" name="12-Point Star 3"/>
          <p:cNvSpPr/>
          <p:nvPr/>
        </p:nvSpPr>
        <p:spPr>
          <a:xfrm>
            <a:off x="2455334" y="4191000"/>
            <a:ext cx="368300" cy="465668"/>
          </a:xfrm>
          <a:prstGeom prst="star12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2782994" y="4239168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e-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69634" y="4263252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e-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61074" y="4170919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e-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61074" y="4239168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e-</a:t>
            </a:r>
            <a:endParaRPr lang="en-GB" dirty="0">
              <a:solidFill>
                <a:srgbClr val="FF0000"/>
              </a:solidFill>
            </a:endParaRPr>
          </a:p>
        </p:txBody>
      </p:sp>
      <p:cxnSp>
        <p:nvCxnSpPr>
          <p:cNvPr id="9" name="Curved Connector 8"/>
          <p:cNvCxnSpPr/>
          <p:nvPr/>
        </p:nvCxnSpPr>
        <p:spPr>
          <a:xfrm rot="17460000" flipH="1">
            <a:off x="3466067" y="4368314"/>
            <a:ext cx="324686" cy="203857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urved Connector 10"/>
          <p:cNvCxnSpPr/>
          <p:nvPr/>
        </p:nvCxnSpPr>
        <p:spPr>
          <a:xfrm rot="16200000" flipH="1">
            <a:off x="5238927" y="3531027"/>
            <a:ext cx="751259" cy="484908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urved Connector 14"/>
          <p:cNvCxnSpPr/>
          <p:nvPr/>
        </p:nvCxnSpPr>
        <p:spPr>
          <a:xfrm rot="16200000" flipH="1">
            <a:off x="3587987" y="4311353"/>
            <a:ext cx="324686" cy="203857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 rot="15060000" flipH="1">
            <a:off x="3731615" y="4236337"/>
            <a:ext cx="324686" cy="203857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/>
          <p:cNvCxnSpPr/>
          <p:nvPr/>
        </p:nvCxnSpPr>
        <p:spPr>
          <a:xfrm rot="3480000" flipH="1" flipV="1">
            <a:off x="3433746" y="3915092"/>
            <a:ext cx="312819" cy="116491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urved Connector 19"/>
          <p:cNvCxnSpPr/>
          <p:nvPr/>
        </p:nvCxnSpPr>
        <p:spPr>
          <a:xfrm rot="5400000" flipH="1" flipV="1">
            <a:off x="3586146" y="3849278"/>
            <a:ext cx="312819" cy="116491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20"/>
          <p:cNvCxnSpPr/>
          <p:nvPr/>
        </p:nvCxnSpPr>
        <p:spPr>
          <a:xfrm rot="6420000" flipH="1" flipV="1">
            <a:off x="3738546" y="3838884"/>
            <a:ext cx="312819" cy="116491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urved Connector 69"/>
          <p:cNvCxnSpPr/>
          <p:nvPr/>
        </p:nvCxnSpPr>
        <p:spPr>
          <a:xfrm rot="13980000" flipH="1">
            <a:off x="5491772" y="3257398"/>
            <a:ext cx="751259" cy="484908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urved Connector 70"/>
          <p:cNvCxnSpPr/>
          <p:nvPr/>
        </p:nvCxnSpPr>
        <p:spPr>
          <a:xfrm rot="11940000" flipH="1">
            <a:off x="5599145" y="2928349"/>
            <a:ext cx="751259" cy="484908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urved Connector 71"/>
          <p:cNvCxnSpPr/>
          <p:nvPr/>
        </p:nvCxnSpPr>
        <p:spPr>
          <a:xfrm rot="5400000" flipH="1" flipV="1">
            <a:off x="5398661" y="2476505"/>
            <a:ext cx="745835" cy="406392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urved Connector 74"/>
          <p:cNvCxnSpPr/>
          <p:nvPr/>
        </p:nvCxnSpPr>
        <p:spPr>
          <a:xfrm rot="3960000" flipH="1" flipV="1">
            <a:off x="5034977" y="2462651"/>
            <a:ext cx="745835" cy="406392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urved Connector 75"/>
          <p:cNvCxnSpPr/>
          <p:nvPr/>
        </p:nvCxnSpPr>
        <p:spPr>
          <a:xfrm rot="2220000" flipH="1" flipV="1">
            <a:off x="4688612" y="2597733"/>
            <a:ext cx="745835" cy="406392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212962" y="832196"/>
            <a:ext cx="96411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FFD9B1"/>
                </a:solidFill>
                <a:latin typeface="ESAsubtitle" panose="00000400000000000000" pitchFamily="2" charset="0"/>
              </a:rPr>
              <a:t>Multi-spacecraft observations of radio bursts </a:t>
            </a:r>
            <a:r>
              <a:rPr lang="en-GB" sz="2800" dirty="0" smtClean="0">
                <a:solidFill>
                  <a:srgbClr val="FFD9B1"/>
                </a:solidFill>
                <a:latin typeface="ESAsubtitle" panose="00000400000000000000" pitchFamily="2" charset="0"/>
                <a:sym typeface="Wingdings" panose="05000000000000000000" pitchFamily="2" charset="2"/>
              </a:rPr>
              <a:t> constraints on radio-wave scattering</a:t>
            </a:r>
          </a:p>
          <a:p>
            <a:r>
              <a:rPr lang="en-GB" sz="2800" i="1" dirty="0" smtClean="0">
                <a:solidFill>
                  <a:srgbClr val="FFD9B1"/>
                </a:solidFill>
                <a:latin typeface="ESAsubtitle" panose="00000400000000000000" pitchFamily="2" charset="0"/>
                <a:sym typeface="Wingdings" panose="05000000000000000000" pitchFamily="2" charset="2"/>
              </a:rPr>
              <a:t> Anisotropic density fluctuations of plasma</a:t>
            </a:r>
            <a:endParaRPr lang="en-GB" sz="2800" i="1" dirty="0" smtClean="0">
              <a:solidFill>
                <a:srgbClr val="FFD9B1"/>
              </a:solidFill>
              <a:latin typeface="ESAsubtitle" panose="00000400000000000000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662512" y="3650773"/>
            <a:ext cx="42635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FFD9B1"/>
                </a:solidFill>
                <a:latin typeface="ESAsubtitle" panose="00000400000000000000" pitchFamily="2" charset="0"/>
              </a:rPr>
              <a:t>Radio-wave propagation: </a:t>
            </a:r>
          </a:p>
          <a:p>
            <a:r>
              <a:rPr lang="en-GB" sz="2400" dirty="0" smtClean="0">
                <a:solidFill>
                  <a:srgbClr val="FFD9B1"/>
                </a:solidFill>
                <a:latin typeface="ESAsubtitle" panose="00000400000000000000" pitchFamily="2" charset="0"/>
              </a:rPr>
              <a:t>key ingredient to understand the origin of solar energetic electrons in the heliosphere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457876" y="2953392"/>
            <a:ext cx="35819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FFD9B1"/>
                </a:solidFill>
                <a:latin typeface="ESAsubtitle" panose="00000400000000000000" pitchFamily="2" charset="0"/>
              </a:rPr>
              <a:t>Bonus! </a:t>
            </a:r>
          </a:p>
          <a:p>
            <a:r>
              <a:rPr lang="en-GB" sz="2400" dirty="0" smtClean="0">
                <a:solidFill>
                  <a:srgbClr val="FFD9B1"/>
                </a:solidFill>
                <a:latin typeface="ESAsubtitle" panose="00000400000000000000" pitchFamily="2" charset="0"/>
              </a:rPr>
              <a:t>Constraints on plasma conditions close to radio sources (closer to the Sun than PSP and SOLO perihelia!)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7524">
            <a:off x="4325111" y="1542940"/>
            <a:ext cx="1078506" cy="74981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736" y="4969461"/>
            <a:ext cx="2458182" cy="1382044"/>
          </a:xfrm>
          <a:prstGeom prst="rect">
            <a:avLst/>
          </a:prstGeom>
        </p:spPr>
      </p:pic>
      <p:pic>
        <p:nvPicPr>
          <p:cNvPr id="37" name="Picture 36" descr="A satellite in space&#10;&#10;Description automatically generated">
            <a:extLst>
              <a:ext uri="{FF2B5EF4-FFF2-40B4-BE49-F238E27FC236}">
                <a16:creationId xmlns:a16="http://schemas.microsoft.com/office/drawing/2014/main" id="{17EC499B-FA75-4D96-8564-8B85E9D0F5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6" r="11439"/>
          <a:stretch/>
        </p:blipFill>
        <p:spPr>
          <a:xfrm rot="2082609">
            <a:off x="8815465" y="810335"/>
            <a:ext cx="2790629" cy="173461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7749" y="5126233"/>
            <a:ext cx="838772" cy="106849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078661" y="5520508"/>
            <a:ext cx="62595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accent3"/>
                </a:solidFill>
                <a:latin typeface="ESAsubtitle" panose="00000400000000000000" pitchFamily="2" charset="0"/>
              </a:rPr>
              <a:t>Go check: </a:t>
            </a:r>
          </a:p>
          <a:p>
            <a:r>
              <a:rPr lang="en-GB" sz="2400" dirty="0" smtClean="0">
                <a:solidFill>
                  <a:schemeClr val="accent3"/>
                </a:solidFill>
                <a:latin typeface="ESAsubtitle" panose="00000400000000000000" pitchFamily="2" charset="0"/>
              </a:rPr>
              <a:t>Musset et al, A&amp;A Solar Orbiter first results (cruise phase), 2021</a:t>
            </a:r>
          </a:p>
        </p:txBody>
      </p:sp>
    </p:spTree>
    <p:extLst>
      <p:ext uri="{BB962C8B-B14F-4D97-AF65-F5344CB8AC3E}">
        <p14:creationId xmlns:p14="http://schemas.microsoft.com/office/powerpoint/2010/main" val="247993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1112E-6 2.59259E-6 L 0.02377 -0.00209 L 0.06571 -0.02593 L 0.11869 -0.10371 L 0.19375 -0.18797 L 0.2914 -0.2456 L 0.40567 -0.25903 L 0.63031 -0.24653 " pathEditMode="relative" rAng="0" ptsTypes="AAAAAA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15" y="-1296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496E-6 -1.11111E-6 L 0.04727 -0.01782 L 0.09259 -0.04514 L 0.18154 -0.16551 L 0.27218 -0.22963 L 0.27477 -0.23055 L 0.38216 -0.26991 L 0.55136 -0.22616 L 0.58395 -0.22106 " pathEditMode="relative" rAng="0" ptsTypes="AAAAAAAAA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91" y="-1349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2766 -0.00209 L 0.06739 -0.047 L 0.07155 -0.04954 L 0.19829 -0.15417 L 0.31152 -0.31621 L 0.54733 -0.40255 " pathEditMode="relative" ptsTypes="AAAAAAA">
                                      <p:cBhvr>
                                        <p:cTn id="1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5207 -0.0199 C 0.05259 -0.02106 0.05311 -0.02222 0.05376 -0.02338 C 0.05454 -0.02453 0.05636 -0.02639 0.05636 -0.02639 L 0.14609 -0.09352 C 0.14687 -0.09421 0.14764 -0.0949 0.14842 -0.0956 C 0.14894 -0.09606 0.14959 -0.09606 0.15011 -0.09652 C 0.1505 -0.09699 0.15115 -0.09861 0.15115 -0.09861 L 0.27646 -0.23402 L 0.37904 -0.33402 L 0.38151 -0.33541 L 0.55214 -0.33889 " pathEditMode="relative" ptsTypes="AAAAAAAAAAAA"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4.71238E-6 -1.85185E-6 L 0.05805 0.21088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6" y="1053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3.41384E-6 1.48148E-6 L 0.07545 0.19236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6" y="960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6.1031E-8 1.11111E-6 L 0.09336 0.18403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62" y="919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1.766E-6 1.85185E-6 L -0.00286 -0.3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500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4.14751E-6 4.07407E-6 L 0.00909 -0.30255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" y="-1513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6.1031E-8 2.96296E-6 L 0.03 -0.29699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3" y="-14861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-1.1479E-6 -1.48148E-6 L -1.1479E-6 0.25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2.32957E-6 4.81481E-6 L 0.10479 0.20856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33" y="10417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2.16076E-6 1.48148E-6 L 0.19893 -0.00371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7" y="-185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3.52552E-6 -7.40741E-7 L 0.107 -0.20162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0" y="-10093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-2.23348E-7 2.59259E-6 L 0.05415 -0.28357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1" y="-1419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-2.2114E-6 -3.33333E-6 L -0.0222 -0.29768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7" y="-14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31" grpId="0"/>
      <p:bldP spid="32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7B71DC-28BD-4E2F-9E89-C4253A80D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More instruments?</a:t>
            </a:r>
            <a:endParaRPr lang="en-GB" dirty="0"/>
          </a:p>
        </p:txBody>
      </p:sp>
      <p:grpSp>
        <p:nvGrpSpPr>
          <p:cNvPr id="23" name="Group 22"/>
          <p:cNvGrpSpPr/>
          <p:nvPr/>
        </p:nvGrpSpPr>
        <p:grpSpPr>
          <a:xfrm>
            <a:off x="988414" y="683046"/>
            <a:ext cx="7598089" cy="6174954"/>
            <a:chOff x="-47173" y="683046"/>
            <a:chExt cx="7598089" cy="6174954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86" t="30728" r="18377" b="10522"/>
            <a:stretch/>
          </p:blipFill>
          <p:spPr>
            <a:xfrm>
              <a:off x="-47173" y="683046"/>
              <a:ext cx="7598089" cy="6174954"/>
            </a:xfrm>
            <a:prstGeom prst="rect">
              <a:avLst/>
            </a:prstGeom>
          </p:spPr>
        </p:pic>
        <p:pic>
          <p:nvPicPr>
            <p:cNvPr id="31" name="Picture 30" descr="A satellite in space&#10;&#10;Description automatically generated">
              <a:extLst>
                <a:ext uri="{FF2B5EF4-FFF2-40B4-BE49-F238E27FC236}">
                  <a16:creationId xmlns:a16="http://schemas.microsoft.com/office/drawing/2014/main" id="{17EC499B-FA75-4D96-8564-8B85E9D0F5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36" r="11439"/>
            <a:stretch/>
          </p:blipFill>
          <p:spPr>
            <a:xfrm rot="919024">
              <a:off x="4643250" y="1947431"/>
              <a:ext cx="1620824" cy="1007483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2178" y="5360993"/>
              <a:ext cx="838772" cy="1068499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767"/>
            <a:stretch/>
          </p:blipFill>
          <p:spPr>
            <a:xfrm>
              <a:off x="3646583" y="2854794"/>
              <a:ext cx="279737" cy="33137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163" y="3781541"/>
              <a:ext cx="1235629" cy="69469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633193">
              <a:off x="4254762" y="4742010"/>
              <a:ext cx="696868" cy="484489"/>
            </a:xfrm>
            <a:prstGeom prst="rect">
              <a:avLst/>
            </a:prstGeom>
          </p:spPr>
        </p:pic>
      </p:grp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3" t="73707" r="14312" b="3292"/>
          <a:stretch/>
        </p:blipFill>
        <p:spPr>
          <a:xfrm>
            <a:off x="1749752" y="5229716"/>
            <a:ext cx="2743200" cy="115677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3" t="4483" r="14312" b="73197"/>
          <a:stretch/>
        </p:blipFill>
        <p:spPr>
          <a:xfrm>
            <a:off x="7403943" y="1802135"/>
            <a:ext cx="2743200" cy="112250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3" t="27083" r="14312" b="49696"/>
          <a:stretch/>
        </p:blipFill>
        <p:spPr>
          <a:xfrm>
            <a:off x="6017876" y="4238978"/>
            <a:ext cx="2743200" cy="116778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3" t="50523" r="14312" b="26475"/>
          <a:stretch/>
        </p:blipFill>
        <p:spPr>
          <a:xfrm>
            <a:off x="216000" y="2572714"/>
            <a:ext cx="2743200" cy="1156771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001428" y="3727512"/>
            <a:ext cx="12394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9AA2B8"/>
                </a:solidFill>
                <a:latin typeface="ESAsubtitle" panose="00000400000000000000" pitchFamily="2" charset="0"/>
              </a:rPr>
              <a:t>STEREO-A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837487" y="5211854"/>
            <a:ext cx="12394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FEBE24"/>
                </a:solidFill>
                <a:latin typeface="ESAsubtitle" panose="00000400000000000000" pitchFamily="2" charset="0"/>
              </a:rPr>
              <a:t>Wind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422767" y="3898057"/>
            <a:ext cx="2079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BFBDBA"/>
                </a:solidFill>
                <a:latin typeface="ESAsubtitle" panose="00000400000000000000" pitchFamily="2" charset="0"/>
              </a:rPr>
              <a:t>Parker Solar Probe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105177" y="1797907"/>
            <a:ext cx="2079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C3ACA0"/>
                </a:solidFill>
                <a:latin typeface="ESAsubtitle" panose="00000400000000000000" pitchFamily="2" charset="0"/>
              </a:rPr>
              <a:t>Solar Orbiter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56539" y="5577269"/>
            <a:ext cx="10070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D9D9D9"/>
                </a:solidFill>
                <a:latin typeface="ESAsubtitle" panose="00000400000000000000" pitchFamily="2" charset="0"/>
              </a:rPr>
              <a:t>Top view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8" t="24424" r="11995" b="10353"/>
          <a:stretch/>
        </p:blipFill>
        <p:spPr>
          <a:xfrm>
            <a:off x="9522414" y="3898057"/>
            <a:ext cx="2493440" cy="14008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8576" y="2355245"/>
            <a:ext cx="2809825" cy="210736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0336169" y="3827695"/>
            <a:ext cx="1679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D19D0F"/>
                </a:solidFill>
                <a:latin typeface="ESAsubtitle" panose="00000400000000000000" pitchFamily="2" charset="0"/>
              </a:rPr>
              <a:t>Mars Express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522414" y="5311945"/>
            <a:ext cx="2342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 smtClean="0">
                <a:solidFill>
                  <a:srgbClr val="C3ACA0"/>
                </a:solidFill>
                <a:latin typeface="ESAsubtitle" panose="00000400000000000000" pitchFamily="2" charset="0"/>
              </a:rPr>
              <a:t>Courtesy of O. </a:t>
            </a:r>
            <a:r>
              <a:rPr lang="en-GB" sz="2400" i="1" dirty="0" err="1" smtClean="0">
                <a:solidFill>
                  <a:srgbClr val="C3ACA0"/>
                </a:solidFill>
                <a:latin typeface="ESAsubtitle" panose="00000400000000000000" pitchFamily="2" charset="0"/>
              </a:rPr>
              <a:t>Witasse</a:t>
            </a:r>
            <a:endParaRPr lang="en-GB" sz="2400" i="1" dirty="0" smtClean="0">
              <a:solidFill>
                <a:srgbClr val="C3ACA0"/>
              </a:solidFill>
              <a:latin typeface="ESAsubtitl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456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7B71DC-28BD-4E2F-9E89-C4253A80D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Leaving the ecliptic plane!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16000" y="1214525"/>
            <a:ext cx="79911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FFD9B1"/>
                </a:solidFill>
                <a:latin typeface="ESAsubtitle" panose="00000400000000000000" pitchFamily="2" charset="0"/>
              </a:rPr>
              <a:t>Solar Orbiter </a:t>
            </a:r>
            <a:r>
              <a:rPr lang="en-GB" sz="2800" dirty="0" smtClean="0">
                <a:solidFill>
                  <a:srgbClr val="FFD9B1"/>
                </a:solidFill>
                <a:latin typeface="ESAsubtitle" panose="00000400000000000000" pitchFamily="2" charset="0"/>
                <a:sym typeface="Wingdings" panose="05000000000000000000" pitchFamily="2" charset="2"/>
              </a:rPr>
              <a:t> observations out of the ecliptic plane (in a few years)</a:t>
            </a:r>
            <a:endParaRPr lang="en-GB" sz="2800" dirty="0" smtClean="0">
              <a:solidFill>
                <a:srgbClr val="FFD9B1"/>
              </a:solidFill>
              <a:latin typeface="ESAsubtitle" panose="000004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85344" y="1863287"/>
            <a:ext cx="79911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FFD9B1"/>
                </a:solidFill>
                <a:latin typeface="ESAsubtitle" panose="00000400000000000000" pitchFamily="2" charset="0"/>
                <a:sym typeface="Wingdings" panose="05000000000000000000" pitchFamily="2" charset="2"/>
              </a:rPr>
              <a:t> Constraints on the source location and emission directivity in 3D!</a:t>
            </a:r>
            <a:endParaRPr lang="en-GB" sz="2800" dirty="0" smtClean="0">
              <a:solidFill>
                <a:srgbClr val="FFD9B1"/>
              </a:solidFill>
              <a:latin typeface="ESAsubtitl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748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7B71DC-28BD-4E2F-9E89-C4253A80D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Origins of solar energetic particles</a:t>
            </a:r>
          </a:p>
        </p:txBody>
      </p:sp>
      <p:sp>
        <p:nvSpPr>
          <p:cNvPr id="4" name="12-Point Star 3"/>
          <p:cNvSpPr/>
          <p:nvPr/>
        </p:nvSpPr>
        <p:spPr>
          <a:xfrm>
            <a:off x="2455334" y="4191000"/>
            <a:ext cx="368300" cy="465668"/>
          </a:xfrm>
          <a:prstGeom prst="star12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2782994" y="4239168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e-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69634" y="4263252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e-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61074" y="4170919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e-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61074" y="4239168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e-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3387436" y="1126912"/>
            <a:ext cx="5711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D9B1"/>
                </a:solidFill>
                <a:latin typeface="ESAsubtitle" panose="00000400000000000000" pitchFamily="2" charset="0"/>
              </a:rPr>
              <a:t>Escape of energetic electrons to the interplanetary medium</a:t>
            </a:r>
            <a:endParaRPr lang="en-GB" sz="2400" dirty="0">
              <a:solidFill>
                <a:srgbClr val="FFD9B1"/>
              </a:solidFill>
              <a:latin typeface="ESAsubtitle" panose="00000400000000000000" pitchFamily="2" charset="0"/>
            </a:endParaRPr>
          </a:p>
        </p:txBody>
      </p:sp>
      <p:sp>
        <p:nvSpPr>
          <p:cNvPr id="166" name="Line Callout 2 (Accent Bar) 165"/>
          <p:cNvSpPr/>
          <p:nvPr/>
        </p:nvSpPr>
        <p:spPr>
          <a:xfrm>
            <a:off x="3882447" y="4656668"/>
            <a:ext cx="2235778" cy="432000"/>
          </a:xfrm>
          <a:prstGeom prst="accentCallout2">
            <a:avLst>
              <a:gd name="adj1" fmla="val 50082"/>
              <a:gd name="adj2" fmla="val -48"/>
              <a:gd name="adj3" fmla="val 49805"/>
              <a:gd name="adj4" fmla="val -16667"/>
              <a:gd name="adj5" fmla="val -69941"/>
              <a:gd name="adj6" fmla="val -33642"/>
            </a:avLst>
          </a:prstGeom>
          <a:noFill/>
          <a:ln>
            <a:solidFill>
              <a:srgbClr val="F25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solidFill>
                  <a:srgbClr val="F25900"/>
                </a:solidFill>
                <a:latin typeface="ESAsubtitle" panose="00000400000000000000" pitchFamily="2" charset="0"/>
              </a:rPr>
              <a:t>How do they escape?</a:t>
            </a:r>
            <a:endParaRPr lang="en-GB" sz="2400" dirty="0">
              <a:solidFill>
                <a:srgbClr val="F25900"/>
              </a:solidFill>
              <a:latin typeface="ESAsubtitle" panose="00000400000000000000" pitchFamily="2" charset="0"/>
            </a:endParaRPr>
          </a:p>
        </p:txBody>
      </p:sp>
      <p:sp>
        <p:nvSpPr>
          <p:cNvPr id="167" name="Line Callout 2 (Accent Bar) 166"/>
          <p:cNvSpPr/>
          <p:nvPr/>
        </p:nvSpPr>
        <p:spPr>
          <a:xfrm>
            <a:off x="6847603" y="3691683"/>
            <a:ext cx="2251653" cy="432000"/>
          </a:xfrm>
          <a:prstGeom prst="accentCallout2">
            <a:avLst>
              <a:gd name="adj1" fmla="val 50082"/>
              <a:gd name="adj2" fmla="val -48"/>
              <a:gd name="adj3" fmla="val 52010"/>
              <a:gd name="adj4" fmla="val -14595"/>
              <a:gd name="adj5" fmla="val -166220"/>
              <a:gd name="adj6" fmla="val -39831"/>
            </a:avLst>
          </a:prstGeom>
          <a:noFill/>
          <a:ln>
            <a:solidFill>
              <a:srgbClr val="F25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 smtClean="0">
                <a:solidFill>
                  <a:srgbClr val="F25900"/>
                </a:solidFill>
                <a:latin typeface="ESAsubtitle" panose="00000400000000000000" pitchFamily="2" charset="0"/>
              </a:rPr>
              <a:t>Propagation effects?</a:t>
            </a:r>
            <a:endParaRPr lang="en-GB" sz="2400" dirty="0">
              <a:solidFill>
                <a:srgbClr val="F25900"/>
              </a:solidFill>
              <a:latin typeface="ESAsubtitle" panose="00000400000000000000" pitchFamily="2" charset="0"/>
            </a:endParaRPr>
          </a:p>
        </p:txBody>
      </p:sp>
      <p:pic>
        <p:nvPicPr>
          <p:cNvPr id="168" name="Picture 167" descr="A satellite in space&#10;&#10;Description automatically generated">
            <a:extLst>
              <a:ext uri="{FF2B5EF4-FFF2-40B4-BE49-F238E27FC236}">
                <a16:creationId xmlns:a16="http://schemas.microsoft.com/office/drawing/2014/main" id="{17EC499B-FA75-4D96-8564-8B85E9D0F5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6" r="11439"/>
          <a:stretch/>
        </p:blipFill>
        <p:spPr>
          <a:xfrm>
            <a:off x="8934158" y="898313"/>
            <a:ext cx="3208099" cy="1994112"/>
          </a:xfrm>
          <a:prstGeom prst="rect">
            <a:avLst/>
          </a:prstGeom>
        </p:spPr>
      </p:pic>
      <p:sp>
        <p:nvSpPr>
          <p:cNvPr id="170" name="TextBox 169"/>
          <p:cNvSpPr txBox="1"/>
          <p:nvPr/>
        </p:nvSpPr>
        <p:spPr>
          <a:xfrm>
            <a:off x="9377363" y="2937396"/>
            <a:ext cx="2673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C3ACA0"/>
                </a:solidFill>
                <a:latin typeface="ESAsubtitle" panose="00000400000000000000" pitchFamily="2" charset="0"/>
              </a:rPr>
              <a:t>In-situ measurements of energetic electrons</a:t>
            </a:r>
            <a:endParaRPr lang="en-GB" sz="2400" dirty="0">
              <a:solidFill>
                <a:srgbClr val="C3ACA0"/>
              </a:solidFill>
              <a:latin typeface="ESAsubtitle" panose="00000400000000000000" pitchFamily="2" charset="0"/>
            </a:endParaRPr>
          </a:p>
        </p:txBody>
      </p:sp>
      <p:sp>
        <p:nvSpPr>
          <p:cNvPr id="171" name="TextBox 170"/>
          <p:cNvSpPr txBox="1"/>
          <p:nvPr/>
        </p:nvSpPr>
        <p:spPr>
          <a:xfrm>
            <a:off x="9807379" y="3907683"/>
            <a:ext cx="1813317" cy="400110"/>
          </a:xfrm>
          <a:prstGeom prst="rect">
            <a:avLst/>
          </a:prstGeom>
          <a:noFill/>
          <a:ln>
            <a:solidFill>
              <a:srgbClr val="C3ACA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C3ACA0"/>
                </a:solidFill>
                <a:latin typeface="ESAsubtitle" panose="00000400000000000000" pitchFamily="2" charset="0"/>
              </a:rPr>
              <a:t>How many particles?</a:t>
            </a:r>
            <a:endParaRPr lang="en-GB" sz="2000" dirty="0">
              <a:solidFill>
                <a:srgbClr val="C3ACA0"/>
              </a:solidFill>
              <a:latin typeface="ESAsubtitle" panose="00000400000000000000" pitchFamily="2" charset="0"/>
            </a:endParaRPr>
          </a:p>
        </p:txBody>
      </p:sp>
      <p:sp>
        <p:nvSpPr>
          <p:cNvPr id="172" name="TextBox 171"/>
          <p:cNvSpPr txBox="1"/>
          <p:nvPr/>
        </p:nvSpPr>
        <p:spPr>
          <a:xfrm>
            <a:off x="9837835" y="4441957"/>
            <a:ext cx="1752403" cy="400110"/>
          </a:xfrm>
          <a:prstGeom prst="rect">
            <a:avLst/>
          </a:prstGeom>
          <a:noFill/>
          <a:ln>
            <a:solidFill>
              <a:srgbClr val="C3ACA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C3ACA0"/>
                </a:solidFill>
                <a:latin typeface="ESAsubtitle" panose="00000400000000000000" pitchFamily="2" charset="0"/>
              </a:rPr>
              <a:t>Energy distribution?</a:t>
            </a:r>
            <a:endParaRPr lang="en-GB" sz="2000" dirty="0">
              <a:solidFill>
                <a:srgbClr val="C3ACA0"/>
              </a:solidFill>
              <a:latin typeface="ESAsubtitle" panose="000004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4084" y="3479832"/>
            <a:ext cx="20531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bg1"/>
                </a:solidFill>
                <a:latin typeface="ESAsubtitle" panose="00000400000000000000" pitchFamily="2" charset="0"/>
              </a:rPr>
              <a:t>Solar flare: </a:t>
            </a:r>
          </a:p>
          <a:p>
            <a:pPr algn="ctr"/>
            <a:r>
              <a:rPr lang="en-GB" sz="2400" dirty="0" smtClean="0">
                <a:solidFill>
                  <a:schemeClr val="bg1"/>
                </a:solidFill>
                <a:latin typeface="ESAsubtitle" panose="00000400000000000000" pitchFamily="2" charset="0"/>
              </a:rPr>
              <a:t>particle acceleration in the corona</a:t>
            </a:r>
            <a:endParaRPr lang="en-GB" sz="2400" dirty="0">
              <a:solidFill>
                <a:schemeClr val="bg1"/>
              </a:solidFill>
              <a:latin typeface="ESAsubtitle" panose="00000400000000000000" pitchFamily="2" charset="0"/>
            </a:endParaRPr>
          </a:p>
        </p:txBody>
      </p:sp>
      <p:cxnSp>
        <p:nvCxnSpPr>
          <p:cNvPr id="9" name="Straight Arrow Connector 8"/>
          <p:cNvCxnSpPr>
            <a:stCxn id="15" idx="3"/>
            <a:endCxn id="4" idx="8"/>
          </p:cNvCxnSpPr>
          <p:nvPr/>
        </p:nvCxnSpPr>
        <p:spPr>
          <a:xfrm>
            <a:off x="2177228" y="4079997"/>
            <a:ext cx="302777" cy="2274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105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1112E-6 2.59259E-6 L 0.02377 -0.00209 L 0.06571 -0.02593 L 0.11869 -0.10371 L 0.19375 -0.18797 L 0.2914 -0.2456 L 0.40567 -0.25903 L 0.63031 -0.24653 " pathEditMode="relative" rAng="0" ptsTypes="AAAAAA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15" y="-1296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496E-6 -1.11111E-6 L 0.04727 -0.01782 L 0.09259 -0.04514 L 0.18154 -0.16551 L 0.27218 -0.22963 L 0.27477 -0.23055 L 0.38216 -0.26991 L 0.55136 -0.22616 L 0.58395 -0.22106 " pathEditMode="relative" rAng="0" ptsTypes="AAAAAAAAA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91" y="-1349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2766 -0.00209 L 0.06739 -0.047 L 0.07155 -0.04954 L 0.19829 -0.15417 L 0.31152 -0.31621 L 0.54733 -0.40255 " pathEditMode="relative" ptsTypes="AAAAAAA">
                                      <p:cBhvr>
                                        <p:cTn id="1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5207 -0.0199 C 0.05259 -0.02106 0.05311 -0.02222 0.05376 -0.02338 C 0.05454 -0.02453 0.05636 -0.02639 0.05636 -0.02639 L 0.14609 -0.09352 C 0.14687 -0.09421 0.14764 -0.0949 0.14842 -0.0956 C 0.14894 -0.09606 0.14959 -0.09606 0.15011 -0.09652 C 0.1505 -0.09699 0.15115 -0.09861 0.15115 -0.09861 L 0.27646 -0.23402 L 0.37904 -0.33402 L 0.38151 -0.33541 L 0.55214 -0.33889 " pathEditMode="relative" ptsTypes="AAAAAAAAAAAA"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162" grpId="0"/>
      <p:bldP spid="166" grpId="0" animBg="1"/>
      <p:bldP spid="167" grpId="0" animBg="1"/>
      <p:bldP spid="170" grpId="0"/>
      <p:bldP spid="171" grpId="0" animBg="1"/>
      <p:bldP spid="17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7B71DC-28BD-4E2F-9E89-C4253A80D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Radio diagnostics of propagating electron beams</a:t>
            </a:r>
            <a:endParaRPr lang="en-GB" dirty="0"/>
          </a:p>
        </p:txBody>
      </p:sp>
      <p:sp>
        <p:nvSpPr>
          <p:cNvPr id="4" name="12-Point Star 3"/>
          <p:cNvSpPr/>
          <p:nvPr/>
        </p:nvSpPr>
        <p:spPr>
          <a:xfrm>
            <a:off x="2455334" y="4191000"/>
            <a:ext cx="368300" cy="465668"/>
          </a:xfrm>
          <a:prstGeom prst="star12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2782994" y="4239168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e-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69634" y="4263252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e-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61074" y="4170919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e-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61074" y="4239168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e-</a:t>
            </a:r>
            <a:endParaRPr lang="en-GB" dirty="0">
              <a:solidFill>
                <a:srgbClr val="FF0000"/>
              </a:solidFill>
            </a:endParaRPr>
          </a:p>
        </p:txBody>
      </p:sp>
      <p:cxnSp>
        <p:nvCxnSpPr>
          <p:cNvPr id="9" name="Curved Connector 8"/>
          <p:cNvCxnSpPr/>
          <p:nvPr/>
        </p:nvCxnSpPr>
        <p:spPr>
          <a:xfrm rot="17460000" flipH="1">
            <a:off x="3466067" y="4368314"/>
            <a:ext cx="324686" cy="203857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urved Connector 10"/>
          <p:cNvCxnSpPr/>
          <p:nvPr/>
        </p:nvCxnSpPr>
        <p:spPr>
          <a:xfrm rot="16200000" flipH="1">
            <a:off x="5238927" y="3531027"/>
            <a:ext cx="751259" cy="484908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urved Connector 14"/>
          <p:cNvCxnSpPr/>
          <p:nvPr/>
        </p:nvCxnSpPr>
        <p:spPr>
          <a:xfrm rot="16200000" flipH="1">
            <a:off x="3587987" y="4311353"/>
            <a:ext cx="324686" cy="203857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 rot="15060000" flipH="1">
            <a:off x="3731615" y="4236337"/>
            <a:ext cx="324686" cy="203857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/>
          <p:cNvCxnSpPr/>
          <p:nvPr/>
        </p:nvCxnSpPr>
        <p:spPr>
          <a:xfrm rot="3480000" flipH="1" flipV="1">
            <a:off x="3433746" y="3915092"/>
            <a:ext cx="312819" cy="116491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urved Connector 19"/>
          <p:cNvCxnSpPr/>
          <p:nvPr/>
        </p:nvCxnSpPr>
        <p:spPr>
          <a:xfrm rot="5400000" flipH="1" flipV="1">
            <a:off x="3586146" y="3849278"/>
            <a:ext cx="312819" cy="116491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20"/>
          <p:cNvCxnSpPr/>
          <p:nvPr/>
        </p:nvCxnSpPr>
        <p:spPr>
          <a:xfrm rot="6420000" flipH="1" flipV="1">
            <a:off x="3738546" y="3838884"/>
            <a:ext cx="312819" cy="116491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urved Connector 69"/>
          <p:cNvCxnSpPr/>
          <p:nvPr/>
        </p:nvCxnSpPr>
        <p:spPr>
          <a:xfrm rot="13980000" flipH="1">
            <a:off x="5491772" y="3257398"/>
            <a:ext cx="751259" cy="484908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urved Connector 70"/>
          <p:cNvCxnSpPr/>
          <p:nvPr/>
        </p:nvCxnSpPr>
        <p:spPr>
          <a:xfrm rot="11940000" flipH="1">
            <a:off x="5599145" y="2928349"/>
            <a:ext cx="751259" cy="484908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urved Connector 71"/>
          <p:cNvCxnSpPr/>
          <p:nvPr/>
        </p:nvCxnSpPr>
        <p:spPr>
          <a:xfrm rot="5400000" flipH="1" flipV="1">
            <a:off x="5398661" y="2476505"/>
            <a:ext cx="745835" cy="406392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urved Connector 74"/>
          <p:cNvCxnSpPr/>
          <p:nvPr/>
        </p:nvCxnSpPr>
        <p:spPr>
          <a:xfrm rot="3960000" flipH="1" flipV="1">
            <a:off x="5034977" y="2462651"/>
            <a:ext cx="745835" cy="406392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urved Connector 75"/>
          <p:cNvCxnSpPr/>
          <p:nvPr/>
        </p:nvCxnSpPr>
        <p:spPr>
          <a:xfrm rot="2220000" flipH="1" flipV="1">
            <a:off x="4688612" y="2597733"/>
            <a:ext cx="745835" cy="406392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387436" y="1126912"/>
            <a:ext cx="6776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D9B1"/>
                </a:solidFill>
                <a:latin typeface="ESAsubtitle" panose="00000400000000000000" pitchFamily="2" charset="0"/>
              </a:rPr>
              <a:t>Radio emission (radio bursts) = signatures of escaping electron beams</a:t>
            </a:r>
            <a:endParaRPr lang="en-GB" sz="2400" dirty="0">
              <a:solidFill>
                <a:srgbClr val="FFD9B1"/>
              </a:solidFill>
              <a:latin typeface="ESAsubtitle" panose="00000400000000000000" pitchFamily="2" charset="0"/>
            </a:endParaRPr>
          </a:p>
        </p:txBody>
      </p:sp>
      <p:pic>
        <p:nvPicPr>
          <p:cNvPr id="28" name="Picture 27" descr="A satellite in space&#10;&#10;Description automatically generated">
            <a:extLst>
              <a:ext uri="{FF2B5EF4-FFF2-40B4-BE49-F238E27FC236}">
                <a16:creationId xmlns:a16="http://schemas.microsoft.com/office/drawing/2014/main" id="{17EC499B-FA75-4D96-8564-8B85E9D0F5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6" r="11439"/>
          <a:stretch/>
        </p:blipFill>
        <p:spPr>
          <a:xfrm>
            <a:off x="8934158" y="4390813"/>
            <a:ext cx="3208099" cy="1994112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9832975" y="4136846"/>
            <a:ext cx="1963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C3ACA0"/>
                </a:solidFill>
                <a:latin typeface="ESAsubtitle" panose="00000400000000000000" pitchFamily="2" charset="0"/>
              </a:rPr>
              <a:t>Remote detection of radio waves</a:t>
            </a:r>
            <a:endParaRPr lang="en-GB" sz="2400" dirty="0">
              <a:solidFill>
                <a:srgbClr val="C3ACA0"/>
              </a:solidFill>
              <a:latin typeface="ESAsubtitle" panose="00000400000000000000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492" y="2356706"/>
            <a:ext cx="3339378" cy="1391825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V="1">
            <a:off x="4588932" y="3807378"/>
            <a:ext cx="33480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4518378" y="2361785"/>
            <a:ext cx="0" cy="1368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838492" y="3755861"/>
            <a:ext cx="611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accent6"/>
                </a:solidFill>
                <a:latin typeface="ESAsubtitle" panose="00000400000000000000" pitchFamily="2" charset="0"/>
              </a:rPr>
              <a:t>Time </a:t>
            </a:r>
            <a:endParaRPr lang="en-GB" sz="2000" dirty="0">
              <a:solidFill>
                <a:schemeClr val="accent6"/>
              </a:solidFill>
              <a:latin typeface="ESAsubtitle" panose="00000400000000000000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 rot="16200000">
            <a:off x="3806792" y="2819309"/>
            <a:ext cx="10438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accent6"/>
                </a:solidFill>
                <a:latin typeface="ESAsubtitle" panose="00000400000000000000" pitchFamily="2" charset="0"/>
              </a:rPr>
              <a:t>Frequency </a:t>
            </a:r>
            <a:endParaRPr lang="en-GB" sz="2000" dirty="0">
              <a:solidFill>
                <a:schemeClr val="accent6"/>
              </a:solidFill>
              <a:latin typeface="ESAsubtitl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309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1112E-6 2.59259E-6 L 0.02377 -0.00209 L 0.06571 -0.02593 L 0.11869 -0.10371 L 0.19375 -0.18797 L 0.2914 -0.2456 L 0.40567 -0.25903 L 0.63031 -0.24653 " pathEditMode="relative" rAng="0" ptsTypes="AAAAAA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15" y="-1296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496E-6 -1.11111E-6 L 0.04727 -0.01782 L 0.09259 -0.04514 L 0.18154 -0.16551 L 0.27218 -0.22963 L 0.27477 -0.23055 L 0.38216 -0.26991 L 0.55136 -0.22616 L 0.58395 -0.22106 " pathEditMode="relative" rAng="0" ptsTypes="AAAAAAAAA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91" y="-1349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2766 -0.00209 L 0.06739 -0.047 L 0.07155 -0.04954 L 0.19829 -0.15417 L 0.31152 -0.31621 L 0.54733 -0.40255 " pathEditMode="relative" ptsTypes="AAAAAAA">
                                      <p:cBhvr>
                                        <p:cTn id="1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5207 -0.0199 C 0.05259 -0.02106 0.05311 -0.02222 0.05376 -0.02338 C 0.05454 -0.02453 0.05636 -0.02639 0.05636 -0.02639 L 0.14609 -0.09352 C 0.14687 -0.09421 0.14764 -0.0949 0.14842 -0.0956 C 0.14894 -0.09606 0.14959 -0.09606 0.15011 -0.09652 C 0.1505 -0.09699 0.15115 -0.09861 0.15115 -0.09861 L 0.27646 -0.23402 L 0.37904 -0.33402 L 0.38151 -0.33541 L 0.55214 -0.33889 " pathEditMode="relative" ptsTypes="AAAAAAAAAAAA"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4.71238E-6 -1.85185E-6 L 0.05805 0.21088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6" y="1053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3.41384E-6 1.48148E-6 L 0.07545 0.19236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6" y="960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6.1031E-8 1.11111E-6 L 0.09336 0.18403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62" y="919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1.766E-6 1.85185E-6 L -0.00286 -0.3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500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4.14751E-6 4.07407E-6 L 0.00909 -0.30255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" y="-1513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6.1031E-8 2.96296E-6 L 0.03 -0.29699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3" y="-14861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-1.1479E-6 -1.48148E-6 L -1.1479E-6 0.25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2.32957E-6 4.81481E-6 L 0.10479 0.20856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33" y="10417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2.16076E-6 1.48148E-6 L 0.19893 -0.00371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7" y="-185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3.52552E-6 -7.40741E-7 L 0.107 -0.20162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0" y="-10093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-2.23348E-7 2.59259E-6 L 0.05415 -0.28357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1" y="-1419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-2.2114E-6 -3.33333E-6 L -0.0222 -0.29768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7" y="-14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29" grpId="0"/>
      <p:bldP spid="19" grpId="0"/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7B71DC-28BD-4E2F-9E89-C4253A80D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Radio diagnostics of propagating electron beams</a:t>
            </a:r>
            <a:endParaRPr lang="en-GB" dirty="0"/>
          </a:p>
        </p:txBody>
      </p:sp>
      <p:sp>
        <p:nvSpPr>
          <p:cNvPr id="4" name="12-Point Star 3"/>
          <p:cNvSpPr/>
          <p:nvPr/>
        </p:nvSpPr>
        <p:spPr>
          <a:xfrm>
            <a:off x="2455334" y="4191000"/>
            <a:ext cx="368300" cy="465668"/>
          </a:xfrm>
          <a:prstGeom prst="star12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2782994" y="4239168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e-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69634" y="4263252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e-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61074" y="4170919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e-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61074" y="4239168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e-</a:t>
            </a:r>
            <a:endParaRPr lang="en-GB" dirty="0">
              <a:solidFill>
                <a:srgbClr val="FF0000"/>
              </a:solidFill>
            </a:endParaRPr>
          </a:p>
        </p:txBody>
      </p:sp>
      <p:cxnSp>
        <p:nvCxnSpPr>
          <p:cNvPr id="9" name="Curved Connector 8"/>
          <p:cNvCxnSpPr/>
          <p:nvPr/>
        </p:nvCxnSpPr>
        <p:spPr>
          <a:xfrm rot="17460000" flipH="1">
            <a:off x="3466067" y="4368314"/>
            <a:ext cx="324686" cy="203857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urved Connector 10"/>
          <p:cNvCxnSpPr/>
          <p:nvPr/>
        </p:nvCxnSpPr>
        <p:spPr>
          <a:xfrm rot="16200000" flipH="1">
            <a:off x="5238927" y="3531027"/>
            <a:ext cx="751259" cy="484908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urved Connector 14"/>
          <p:cNvCxnSpPr/>
          <p:nvPr/>
        </p:nvCxnSpPr>
        <p:spPr>
          <a:xfrm rot="16200000" flipH="1">
            <a:off x="3587987" y="4311353"/>
            <a:ext cx="324686" cy="203857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 rot="15060000" flipH="1">
            <a:off x="3731615" y="4236337"/>
            <a:ext cx="324686" cy="203857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/>
          <p:cNvCxnSpPr/>
          <p:nvPr/>
        </p:nvCxnSpPr>
        <p:spPr>
          <a:xfrm rot="3480000" flipH="1" flipV="1">
            <a:off x="3433746" y="3915092"/>
            <a:ext cx="312819" cy="116491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urved Connector 19"/>
          <p:cNvCxnSpPr/>
          <p:nvPr/>
        </p:nvCxnSpPr>
        <p:spPr>
          <a:xfrm rot="5400000" flipH="1" flipV="1">
            <a:off x="3586146" y="3849278"/>
            <a:ext cx="312819" cy="116491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20"/>
          <p:cNvCxnSpPr/>
          <p:nvPr/>
        </p:nvCxnSpPr>
        <p:spPr>
          <a:xfrm rot="6420000" flipH="1" flipV="1">
            <a:off x="3738546" y="3838884"/>
            <a:ext cx="312819" cy="116491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urved Connector 69"/>
          <p:cNvCxnSpPr/>
          <p:nvPr/>
        </p:nvCxnSpPr>
        <p:spPr>
          <a:xfrm rot="13980000" flipH="1">
            <a:off x="5491772" y="3257398"/>
            <a:ext cx="751259" cy="484908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urved Connector 70"/>
          <p:cNvCxnSpPr/>
          <p:nvPr/>
        </p:nvCxnSpPr>
        <p:spPr>
          <a:xfrm rot="11940000" flipH="1">
            <a:off x="5599145" y="2928349"/>
            <a:ext cx="751259" cy="484908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urved Connector 71"/>
          <p:cNvCxnSpPr/>
          <p:nvPr/>
        </p:nvCxnSpPr>
        <p:spPr>
          <a:xfrm rot="5400000" flipH="1" flipV="1">
            <a:off x="5398661" y="2476505"/>
            <a:ext cx="745835" cy="406392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urved Connector 74"/>
          <p:cNvCxnSpPr/>
          <p:nvPr/>
        </p:nvCxnSpPr>
        <p:spPr>
          <a:xfrm rot="3960000" flipH="1" flipV="1">
            <a:off x="5034977" y="2462651"/>
            <a:ext cx="745835" cy="406392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urved Connector 75"/>
          <p:cNvCxnSpPr/>
          <p:nvPr/>
        </p:nvCxnSpPr>
        <p:spPr>
          <a:xfrm rot="2220000" flipH="1" flipV="1">
            <a:off x="4688612" y="2597733"/>
            <a:ext cx="745835" cy="406392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387436" y="1126912"/>
            <a:ext cx="6776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D9B1"/>
                </a:solidFill>
                <a:latin typeface="ESAsubtitle" panose="00000400000000000000" pitchFamily="2" charset="0"/>
              </a:rPr>
              <a:t>Radio emission (radio bursts) = signatures of escaping electron beams</a:t>
            </a:r>
            <a:endParaRPr lang="en-GB" sz="2400" dirty="0">
              <a:solidFill>
                <a:srgbClr val="FFD9B1"/>
              </a:solidFill>
              <a:latin typeface="ESAsubtitle" panose="00000400000000000000" pitchFamily="2" charset="0"/>
            </a:endParaRPr>
          </a:p>
        </p:txBody>
      </p:sp>
      <p:sp>
        <p:nvSpPr>
          <p:cNvPr id="23" name="Line Callout 2 (Accent Bar) 22"/>
          <p:cNvSpPr/>
          <p:nvPr/>
        </p:nvSpPr>
        <p:spPr>
          <a:xfrm>
            <a:off x="4246275" y="4656668"/>
            <a:ext cx="3837275" cy="432000"/>
          </a:xfrm>
          <a:prstGeom prst="accentCallout2">
            <a:avLst>
              <a:gd name="adj1" fmla="val 50082"/>
              <a:gd name="adj2" fmla="val -48"/>
              <a:gd name="adj3" fmla="val 49805"/>
              <a:gd name="adj4" fmla="val -8803"/>
              <a:gd name="adj5" fmla="val -115508"/>
              <a:gd name="adj6" fmla="val -14348"/>
            </a:avLst>
          </a:prstGeom>
          <a:noFill/>
          <a:ln>
            <a:solidFill>
              <a:srgbClr val="F25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 smtClean="0">
                <a:solidFill>
                  <a:srgbClr val="F25900"/>
                </a:solidFill>
                <a:latin typeface="ESAsubtitle" panose="00000400000000000000" pitchFamily="2" charset="0"/>
              </a:rPr>
              <a:t>Mechanism to produce EM radiation?</a:t>
            </a:r>
            <a:endParaRPr lang="en-GB" sz="2400" dirty="0">
              <a:solidFill>
                <a:srgbClr val="F25900"/>
              </a:solidFill>
              <a:latin typeface="ESAsubtitle" panose="00000400000000000000" pitchFamily="2" charset="0"/>
            </a:endParaRPr>
          </a:p>
        </p:txBody>
      </p:sp>
      <p:sp>
        <p:nvSpPr>
          <p:cNvPr id="24" name="Line Callout 2 (Accent Bar) 23"/>
          <p:cNvSpPr/>
          <p:nvPr/>
        </p:nvSpPr>
        <p:spPr>
          <a:xfrm>
            <a:off x="7881650" y="3653212"/>
            <a:ext cx="3837275" cy="432000"/>
          </a:xfrm>
          <a:prstGeom prst="accentCallout2">
            <a:avLst>
              <a:gd name="adj1" fmla="val 50082"/>
              <a:gd name="adj2" fmla="val -48"/>
              <a:gd name="adj3" fmla="val 49805"/>
              <a:gd name="adj4" fmla="val -8803"/>
              <a:gd name="adj5" fmla="val -116978"/>
              <a:gd name="adj6" fmla="val -25353"/>
            </a:avLst>
          </a:prstGeom>
          <a:noFill/>
          <a:ln>
            <a:solidFill>
              <a:srgbClr val="F25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 smtClean="0">
                <a:solidFill>
                  <a:srgbClr val="F25900"/>
                </a:solidFill>
                <a:latin typeface="ESAsubtitle" panose="00000400000000000000" pitchFamily="2" charset="0"/>
              </a:rPr>
              <a:t>Propagation effects on radio waves?</a:t>
            </a:r>
            <a:endParaRPr lang="en-GB" sz="2400" dirty="0">
              <a:solidFill>
                <a:srgbClr val="F25900"/>
              </a:solidFill>
              <a:latin typeface="ESAsubtitle" panose="00000400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484686" y="5154134"/>
            <a:ext cx="1813317" cy="400110"/>
          </a:xfrm>
          <a:prstGeom prst="rect">
            <a:avLst/>
          </a:prstGeom>
          <a:noFill/>
          <a:ln>
            <a:solidFill>
              <a:srgbClr val="F259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F25900"/>
                </a:solidFill>
                <a:latin typeface="ESAsubtitle" panose="00000400000000000000" pitchFamily="2" charset="0"/>
              </a:rPr>
              <a:t>How many particles?</a:t>
            </a:r>
            <a:endParaRPr lang="en-GB" sz="2000" dirty="0">
              <a:solidFill>
                <a:srgbClr val="F25900"/>
              </a:solidFill>
              <a:latin typeface="ESAsubtitle" panose="00000400000000000000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289598" y="5665369"/>
            <a:ext cx="1752403" cy="400110"/>
          </a:xfrm>
          <a:prstGeom prst="rect">
            <a:avLst/>
          </a:prstGeom>
          <a:noFill/>
          <a:ln>
            <a:solidFill>
              <a:srgbClr val="F259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F25900"/>
                </a:solidFill>
                <a:latin typeface="ESAsubtitle" panose="00000400000000000000" pitchFamily="2" charset="0"/>
              </a:rPr>
              <a:t>Energy distribution?</a:t>
            </a:r>
            <a:endParaRPr lang="en-GB" sz="2000" dirty="0">
              <a:solidFill>
                <a:srgbClr val="F25900"/>
              </a:solidFill>
              <a:latin typeface="ESAsubtitle" panose="00000400000000000000" pitchFamily="2" charset="0"/>
            </a:endParaRPr>
          </a:p>
        </p:txBody>
      </p:sp>
      <p:sp>
        <p:nvSpPr>
          <p:cNvPr id="8" name="Right Bracket 7"/>
          <p:cNvSpPr/>
          <p:nvPr/>
        </p:nvSpPr>
        <p:spPr>
          <a:xfrm>
            <a:off x="9064626" y="4524949"/>
            <a:ext cx="130974" cy="1752026"/>
          </a:xfrm>
          <a:prstGeom prst="rightBracket">
            <a:avLst>
              <a:gd name="adj" fmla="val 219234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/>
          <p:cNvSpPr txBox="1"/>
          <p:nvPr/>
        </p:nvSpPr>
        <p:spPr>
          <a:xfrm>
            <a:off x="9148611" y="4741840"/>
            <a:ext cx="2581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u="sng" dirty="0" smtClean="0">
                <a:solidFill>
                  <a:schemeClr val="accent1"/>
                </a:solidFill>
                <a:latin typeface="ESAsubtitle" panose="00000400000000000000" pitchFamily="2" charset="0"/>
              </a:rPr>
              <a:t>Coherent emission</a:t>
            </a:r>
          </a:p>
          <a:p>
            <a:pPr algn="ctr"/>
            <a:r>
              <a:rPr lang="en-GB" sz="2400" dirty="0" smtClean="0">
                <a:solidFill>
                  <a:schemeClr val="accent1"/>
                </a:solidFill>
                <a:latin typeface="ESAsubtitle" panose="00000400000000000000" pitchFamily="2" charset="0"/>
              </a:rPr>
              <a:t>Non-linear process</a:t>
            </a:r>
          </a:p>
          <a:p>
            <a:pPr algn="ctr"/>
            <a:r>
              <a:rPr lang="en-GB" sz="2400" i="1" dirty="0" smtClean="0">
                <a:solidFill>
                  <a:schemeClr val="accent1"/>
                </a:solidFill>
                <a:latin typeface="ESAsubtitle" panose="00000400000000000000" pitchFamily="2" charset="0"/>
              </a:rPr>
              <a:t>Numerical simulations</a:t>
            </a:r>
            <a:endParaRPr lang="en-GB" sz="2400" i="1" dirty="0">
              <a:solidFill>
                <a:schemeClr val="accent1"/>
              </a:solidFill>
              <a:latin typeface="ESAsubtitl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44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1112E-6 2.59259E-6 L 0.02377 -0.00209 L 0.06571 -0.02593 L 0.11869 -0.10371 L 0.19375 -0.18797 L 0.2914 -0.2456 L 0.40567 -0.25903 L 0.63031 -0.24653 " pathEditMode="relative" rAng="0" ptsTypes="AAAAAA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15" y="-1296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496E-6 -1.11111E-6 L 0.04727 -0.01782 L 0.09259 -0.04514 L 0.18154 -0.16551 L 0.27218 -0.22963 L 0.27477 -0.23055 L 0.38216 -0.26991 L 0.55136 -0.22616 L 0.58395 -0.22106 " pathEditMode="relative" rAng="0" ptsTypes="AAAAAAAAA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91" y="-1349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2766 -0.00209 L 0.06739 -0.047 L 0.07155 -0.04954 L 0.19829 -0.15417 L 0.31152 -0.31621 L 0.54733 -0.40255 " pathEditMode="relative" ptsTypes="AAAAAAA">
                                      <p:cBhvr>
                                        <p:cTn id="1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5207 -0.0199 C 0.05259 -0.02106 0.05311 -0.02222 0.05376 -0.02338 C 0.05454 -0.02453 0.05636 -0.02639 0.05636 -0.02639 L 0.14609 -0.09352 C 0.14687 -0.09421 0.14764 -0.0949 0.14842 -0.0956 C 0.14894 -0.09606 0.14959 -0.09606 0.15011 -0.09652 C 0.1505 -0.09699 0.15115 -0.09861 0.15115 -0.09861 L 0.27646 -0.23402 L 0.37904 -0.33402 L 0.38151 -0.33541 L 0.55214 -0.33889 " pathEditMode="relative" ptsTypes="AAAAAAAAAAAA"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4.71238E-6 -1.85185E-6 L 0.05805 0.21088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6" y="1053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3.41384E-6 1.48148E-6 L 0.07545 0.19236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6" y="960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6.1031E-8 1.11111E-6 L 0.09336 0.18403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62" y="919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1.766E-6 1.85185E-6 L -0.00286 -0.3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500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4.14751E-6 4.07407E-6 L 0.00909 -0.30255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" y="-1513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6.1031E-8 2.96296E-6 L 0.03 -0.29699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3" y="-14861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-1.1479E-6 -1.48148E-6 L -1.1479E-6 0.25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2.32957E-6 4.81481E-6 L 0.10479 0.20856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33" y="10417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2.16076E-6 1.48148E-6 L 0.19893 -0.00371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7" y="-185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3.52552E-6 -7.40741E-7 L 0.107 -0.20162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0" y="-10093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-2.23348E-7 2.59259E-6 L 0.05415 -0.28357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1" y="-1419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-2.2114E-6 -3.33333E-6 L -0.0222 -0.29768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7" y="-14884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23" grpId="0" animBg="1"/>
      <p:bldP spid="24" grpId="0" animBg="1"/>
      <p:bldP spid="26" grpId="0" animBg="1"/>
      <p:bldP spid="27" grpId="0" animBg="1"/>
      <p:bldP spid="8" grpId="0" animBg="1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7B71DC-28BD-4E2F-9E89-C4253A80D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Propagation of radio waves in the heliosphere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3448528" y="2749763"/>
            <a:ext cx="7348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FFD9B1"/>
                </a:solidFill>
                <a:latin typeface="Arial Black" panose="020B0A04020102020204" pitchFamily="34" charset="0"/>
              </a:rPr>
              <a:t>What is the dominant effect on the observed properties of radio bursts?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24" y="2059577"/>
            <a:ext cx="2548712" cy="189454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399143" y="4077545"/>
            <a:ext cx="2963536" cy="71016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A. Refraction</a:t>
            </a:r>
            <a:endParaRPr lang="en-GB" sz="2000" dirty="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658300" y="4077545"/>
            <a:ext cx="2963536" cy="71016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00000"/>
                </a:solidFill>
                <a:latin typeface="Arial Black" panose="020B0A04020102020204" pitchFamily="34" charset="0"/>
              </a:rPr>
              <a:t>B</a:t>
            </a:r>
            <a:r>
              <a:rPr lang="en-GB" sz="2000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. Absorption</a:t>
            </a:r>
            <a:endParaRPr lang="en-GB" sz="2000" dirty="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917457" y="4077545"/>
            <a:ext cx="2963536" cy="71016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C. Scattering</a:t>
            </a:r>
            <a:endParaRPr lang="en-GB" sz="2000" dirty="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37974" y="952622"/>
            <a:ext cx="73677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GB" sz="2400" dirty="0" smtClean="0">
                <a:solidFill>
                  <a:srgbClr val="FFD9B1"/>
                </a:solidFill>
                <a:latin typeface="ESAsubtitle" panose="00000400000000000000" pitchFamily="2" charset="0"/>
              </a:rPr>
              <a:t>Free-free </a:t>
            </a:r>
            <a:r>
              <a:rPr lang="en-GB" sz="2400" b="1" dirty="0" smtClean="0">
                <a:solidFill>
                  <a:srgbClr val="F25900"/>
                </a:solidFill>
                <a:latin typeface="ESAsubtitle" panose="00000400000000000000" pitchFamily="2" charset="0"/>
              </a:rPr>
              <a:t>absorption</a:t>
            </a:r>
            <a:r>
              <a:rPr lang="en-GB" sz="2400" dirty="0" smtClean="0">
                <a:solidFill>
                  <a:srgbClr val="FFD9B1"/>
                </a:solidFill>
                <a:latin typeface="ESAsubtitle" panose="00000400000000000000" pitchFamily="2" charset="0"/>
              </a:rPr>
              <a:t> of radio-waves</a:t>
            </a:r>
          </a:p>
          <a:p>
            <a:pPr marL="342900" indent="-342900">
              <a:buFontTx/>
              <a:buChar char="-"/>
            </a:pPr>
            <a:r>
              <a:rPr lang="en-GB" sz="2400" dirty="0" smtClean="0">
                <a:solidFill>
                  <a:srgbClr val="FFD9B1"/>
                </a:solidFill>
                <a:latin typeface="ESAsubtitle" panose="00000400000000000000" pitchFamily="2" charset="0"/>
              </a:rPr>
              <a:t>Large scale </a:t>
            </a:r>
            <a:r>
              <a:rPr lang="en-GB" sz="2400" b="1" dirty="0" smtClean="0">
                <a:solidFill>
                  <a:srgbClr val="F25900"/>
                </a:solidFill>
                <a:latin typeface="ESAsubtitle" panose="00000400000000000000" pitchFamily="2" charset="0"/>
              </a:rPr>
              <a:t>refraction</a:t>
            </a:r>
            <a:r>
              <a:rPr lang="en-GB" sz="2400" dirty="0" smtClean="0">
                <a:solidFill>
                  <a:srgbClr val="FFD9B1"/>
                </a:solidFill>
                <a:latin typeface="ESAsubtitle" panose="00000400000000000000" pitchFamily="2" charset="0"/>
              </a:rPr>
              <a:t> due to gradual variation of the density (e.g. ICME)</a:t>
            </a:r>
          </a:p>
          <a:p>
            <a:pPr marL="342900" indent="-342900">
              <a:buFontTx/>
              <a:buChar char="-"/>
            </a:pPr>
            <a:r>
              <a:rPr lang="en-GB" sz="2400" b="1" dirty="0" smtClean="0">
                <a:solidFill>
                  <a:srgbClr val="F25900"/>
                </a:solidFill>
                <a:latin typeface="ESAsubtitle" panose="00000400000000000000" pitchFamily="2" charset="0"/>
              </a:rPr>
              <a:t>Scattering</a:t>
            </a:r>
            <a:r>
              <a:rPr lang="en-GB" sz="2400" dirty="0" smtClean="0">
                <a:solidFill>
                  <a:srgbClr val="FFD9B1"/>
                </a:solidFill>
                <a:latin typeface="ESAsubtitle" panose="00000400000000000000" pitchFamily="2" charset="0"/>
              </a:rPr>
              <a:t> on small scale, turbulent density fluctuations</a:t>
            </a:r>
            <a:endParaRPr lang="en-GB" sz="2400" dirty="0">
              <a:solidFill>
                <a:srgbClr val="FFD9B1"/>
              </a:solidFill>
              <a:latin typeface="ESAsubtitl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748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7B71DC-28BD-4E2F-9E89-C4253A80D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Propagation of radio waves in the heliosphere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3448528" y="2749763"/>
            <a:ext cx="7348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FFD9B1"/>
                </a:solidFill>
                <a:latin typeface="Arial Black" panose="020B0A04020102020204" pitchFamily="34" charset="0"/>
              </a:rPr>
              <a:t>What is the dominant effect on the observed properties of radio bursts?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24" y="2059577"/>
            <a:ext cx="2548712" cy="189454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399143" y="4077545"/>
            <a:ext cx="2963536" cy="710165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A. Refraction</a:t>
            </a:r>
            <a:endParaRPr lang="en-GB" sz="2000" dirty="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658300" y="4077545"/>
            <a:ext cx="2963536" cy="710165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00000"/>
                </a:solidFill>
                <a:latin typeface="Arial Black" panose="020B0A04020102020204" pitchFamily="34" charset="0"/>
              </a:rPr>
              <a:t>B</a:t>
            </a:r>
            <a:r>
              <a:rPr lang="en-GB" sz="2000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. Absorption</a:t>
            </a:r>
            <a:endParaRPr lang="en-GB" sz="2000" dirty="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917457" y="4077545"/>
            <a:ext cx="2963536" cy="710165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C. Scattering</a:t>
            </a:r>
            <a:endParaRPr lang="en-GB" sz="2000" dirty="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37974" y="952622"/>
            <a:ext cx="73677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GB" sz="2400" dirty="0" smtClean="0">
                <a:solidFill>
                  <a:srgbClr val="FFD9B1"/>
                </a:solidFill>
                <a:latin typeface="ESAsubtitle" panose="00000400000000000000" pitchFamily="2" charset="0"/>
              </a:rPr>
              <a:t>Free-free </a:t>
            </a:r>
            <a:r>
              <a:rPr lang="en-GB" sz="2400" b="1" dirty="0" smtClean="0">
                <a:solidFill>
                  <a:srgbClr val="F25900"/>
                </a:solidFill>
                <a:latin typeface="ESAsubtitle" panose="00000400000000000000" pitchFamily="2" charset="0"/>
              </a:rPr>
              <a:t>absorption</a:t>
            </a:r>
            <a:r>
              <a:rPr lang="en-GB" sz="2400" dirty="0" smtClean="0">
                <a:solidFill>
                  <a:srgbClr val="FFD9B1"/>
                </a:solidFill>
                <a:latin typeface="ESAsubtitle" panose="00000400000000000000" pitchFamily="2" charset="0"/>
              </a:rPr>
              <a:t> of radio-waves</a:t>
            </a:r>
          </a:p>
          <a:p>
            <a:pPr marL="342900" indent="-342900">
              <a:buFontTx/>
              <a:buChar char="-"/>
            </a:pPr>
            <a:r>
              <a:rPr lang="en-GB" sz="2400" dirty="0" smtClean="0">
                <a:solidFill>
                  <a:srgbClr val="FFD9B1"/>
                </a:solidFill>
                <a:latin typeface="ESAsubtitle" panose="00000400000000000000" pitchFamily="2" charset="0"/>
              </a:rPr>
              <a:t>Large scale </a:t>
            </a:r>
            <a:r>
              <a:rPr lang="en-GB" sz="2400" b="1" dirty="0" smtClean="0">
                <a:solidFill>
                  <a:srgbClr val="F25900"/>
                </a:solidFill>
                <a:latin typeface="ESAsubtitle" panose="00000400000000000000" pitchFamily="2" charset="0"/>
              </a:rPr>
              <a:t>refraction</a:t>
            </a:r>
            <a:r>
              <a:rPr lang="en-GB" sz="2400" dirty="0" smtClean="0">
                <a:solidFill>
                  <a:srgbClr val="FFD9B1"/>
                </a:solidFill>
                <a:latin typeface="ESAsubtitle" panose="00000400000000000000" pitchFamily="2" charset="0"/>
              </a:rPr>
              <a:t> due to gradual variation of the density (e.g. ICME)</a:t>
            </a:r>
          </a:p>
          <a:p>
            <a:pPr marL="342900" indent="-342900">
              <a:buFontTx/>
              <a:buChar char="-"/>
            </a:pPr>
            <a:r>
              <a:rPr lang="en-GB" sz="2400" b="1" dirty="0" smtClean="0">
                <a:solidFill>
                  <a:srgbClr val="F25900"/>
                </a:solidFill>
                <a:latin typeface="ESAsubtitle" panose="00000400000000000000" pitchFamily="2" charset="0"/>
              </a:rPr>
              <a:t>Scattering</a:t>
            </a:r>
            <a:r>
              <a:rPr lang="en-GB" sz="2400" dirty="0" smtClean="0">
                <a:solidFill>
                  <a:srgbClr val="FFD9B1"/>
                </a:solidFill>
                <a:latin typeface="ESAsubtitle" panose="00000400000000000000" pitchFamily="2" charset="0"/>
              </a:rPr>
              <a:t> on small scale, turbulent density fluctuations</a:t>
            </a:r>
            <a:endParaRPr lang="en-GB" sz="2400" dirty="0">
              <a:solidFill>
                <a:srgbClr val="FFD9B1"/>
              </a:solidFill>
              <a:latin typeface="ESAsubtitl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52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7B71DC-28BD-4E2F-9E89-C4253A80D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Effects of radio-wave scattering</a:t>
            </a:r>
            <a:endParaRPr lang="en-GB" dirty="0"/>
          </a:p>
        </p:txBody>
      </p:sp>
      <p:pic>
        <p:nvPicPr>
          <p:cNvPr id="3" name="thick_bl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83" y="1526429"/>
            <a:ext cx="7620000" cy="381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50737" y="891167"/>
            <a:ext cx="2252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25900"/>
                </a:solidFill>
                <a:latin typeface="ESAsubtitle" panose="00000400000000000000" pitchFamily="2" charset="0"/>
              </a:rPr>
              <a:t>(Almost) no scattering</a:t>
            </a:r>
            <a:endParaRPr lang="en-GB" sz="2400" dirty="0">
              <a:solidFill>
                <a:srgbClr val="F25900"/>
              </a:solidFill>
              <a:latin typeface="ESAsubtitle" panose="00000400000000000000" pitchFamily="2" charset="0"/>
            </a:endParaRPr>
          </a:p>
        </p:txBody>
      </p:sp>
      <p:pic>
        <p:nvPicPr>
          <p:cNvPr id="9" name="Picture 8" descr="A satellite in space&#10;&#10;Description automatically generated">
            <a:extLst>
              <a:ext uri="{FF2B5EF4-FFF2-40B4-BE49-F238E27FC236}">
                <a16:creationId xmlns:a16="http://schemas.microsoft.com/office/drawing/2014/main" id="{17EC499B-FA75-4D96-8564-8B85E9D0F5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6" r="11439"/>
          <a:stretch/>
        </p:blipFill>
        <p:spPr>
          <a:xfrm rot="2239167">
            <a:off x="6628698" y="2680820"/>
            <a:ext cx="2303463" cy="143180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48061" y="2140010"/>
            <a:ext cx="17823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C3ACA0"/>
                </a:solidFill>
                <a:latin typeface="ESAsubtitle" panose="00000400000000000000" pitchFamily="2" charset="0"/>
              </a:rPr>
              <a:t>Measurements at 1 spacecraft</a:t>
            </a:r>
          </a:p>
          <a:p>
            <a:pPr algn="ctr"/>
            <a:r>
              <a:rPr lang="en-GB" i="1" dirty="0" smtClean="0">
                <a:solidFill>
                  <a:srgbClr val="C3ACA0"/>
                </a:solidFill>
                <a:latin typeface="ESAsubtitle" panose="00000400000000000000" pitchFamily="2" charset="0"/>
              </a:rPr>
              <a:t>(and one frequency)</a:t>
            </a:r>
            <a:endParaRPr lang="en-GB" i="1" dirty="0">
              <a:solidFill>
                <a:srgbClr val="C3ACA0"/>
              </a:solidFill>
              <a:latin typeface="ESAsubtitle" panose="000004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61344" y="1488734"/>
            <a:ext cx="1997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D9D9D9"/>
                </a:solidFill>
                <a:latin typeface="ESAsubtitle" panose="00000400000000000000" pitchFamily="2" charset="0"/>
              </a:rPr>
              <a:t>Facing the radio source</a:t>
            </a:r>
            <a:endParaRPr lang="en-GB" sz="2000" dirty="0">
              <a:solidFill>
                <a:srgbClr val="D9D9D9"/>
              </a:solidFill>
              <a:latin typeface="ESAsubtitle" panose="000004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18006" y="1488734"/>
            <a:ext cx="8707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D9D9D9"/>
                </a:solidFill>
                <a:latin typeface="ESAsubtitle" panose="00000400000000000000" pitchFamily="2" charset="0"/>
              </a:rPr>
              <a:t>Top view</a:t>
            </a:r>
            <a:endParaRPr lang="en-GB" sz="2000" dirty="0">
              <a:solidFill>
                <a:srgbClr val="D9D9D9"/>
              </a:solidFill>
              <a:latin typeface="ESAsubtitle" panose="00000400000000000000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044" y="3429000"/>
            <a:ext cx="2572247" cy="25722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044" y="1028928"/>
            <a:ext cx="2400072" cy="240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38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67"/>
          <a:stretch/>
        </p:blipFill>
        <p:spPr>
          <a:xfrm>
            <a:off x="2072061" y="3425022"/>
            <a:ext cx="138152" cy="163651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2A7B71DC-28BD-4E2F-9E89-C4253A80D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Effects of radio-wave scattering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250737" y="891167"/>
            <a:ext cx="5216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25900"/>
                </a:solidFill>
                <a:latin typeface="ESAsubtitle" panose="00000400000000000000" pitchFamily="2" charset="0"/>
              </a:rPr>
              <a:t>Stronger level of density fluctuations: more scattering</a:t>
            </a:r>
            <a:endParaRPr lang="en-GB" sz="2400" dirty="0">
              <a:solidFill>
                <a:srgbClr val="F25900"/>
              </a:solidFill>
              <a:latin typeface="ESAsubtitle" panose="00000400000000000000" pitchFamily="2" charset="0"/>
            </a:endParaRPr>
          </a:p>
        </p:txBody>
      </p:sp>
      <p:pic>
        <p:nvPicPr>
          <p:cNvPr id="4" name="thick_bl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028" y="1523714"/>
            <a:ext cx="7620000" cy="3810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13231" y="4943888"/>
            <a:ext cx="28937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accent3"/>
                </a:solidFill>
                <a:latin typeface="ESAsubtitle" panose="00000400000000000000" pitchFamily="2" charset="0"/>
              </a:rPr>
              <a:t>Scattering </a:t>
            </a:r>
            <a:r>
              <a:rPr lang="en-GB" sz="2400" dirty="0" smtClean="0">
                <a:solidFill>
                  <a:schemeClr val="accent3"/>
                </a:solidFill>
                <a:latin typeface="ESAsubtitle" panose="00000400000000000000" pitchFamily="2" charset="0"/>
                <a:cs typeface="Arial" panose="020B0604020202020204" pitchFamily="34" charset="0"/>
              </a:rPr>
              <a:t>⟂ radial direction</a:t>
            </a:r>
          </a:p>
          <a:p>
            <a:pPr algn="ctr"/>
            <a:endParaRPr lang="en-GB" sz="2400" dirty="0" smtClean="0">
              <a:solidFill>
                <a:schemeClr val="accent3"/>
              </a:solidFill>
              <a:latin typeface="ESAsubtitle" panose="00000400000000000000" pitchFamily="2" charset="0"/>
              <a:cs typeface="Arial" panose="020B0604020202020204" pitchFamily="34" charset="0"/>
            </a:endParaRPr>
          </a:p>
          <a:p>
            <a:pPr algn="ctr"/>
            <a:r>
              <a:rPr lang="en-GB" sz="2400" dirty="0" smtClean="0">
                <a:solidFill>
                  <a:schemeClr val="accent3"/>
                </a:solidFill>
                <a:latin typeface="ESAsubtitle" panose="000004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Increase spatial distribution</a:t>
            </a:r>
            <a:endParaRPr lang="en-GB" sz="2400" dirty="0">
              <a:solidFill>
                <a:schemeClr val="accent3"/>
              </a:solidFill>
              <a:latin typeface="ESAsubtitle" panose="000004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32235" y="4953447"/>
            <a:ext cx="27847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solidFill>
                  <a:schemeClr val="accent3"/>
                </a:solidFill>
                <a:latin typeface="ESAsubtitle" panose="00000400000000000000" pitchFamily="2" charset="0"/>
              </a:rPr>
              <a:t>Scattering ∥</a:t>
            </a:r>
            <a:r>
              <a:rPr lang="en-GB" sz="2400" dirty="0" smtClean="0">
                <a:solidFill>
                  <a:schemeClr val="accent3"/>
                </a:solidFill>
                <a:latin typeface="ESAsubtitle" panose="00000400000000000000" pitchFamily="2" charset="0"/>
                <a:cs typeface="Arial" panose="020B0604020202020204" pitchFamily="34" charset="0"/>
              </a:rPr>
              <a:t> radial direction</a:t>
            </a:r>
          </a:p>
          <a:p>
            <a:pPr algn="ctr"/>
            <a:endParaRPr lang="en-GB" sz="2400" dirty="0" smtClean="0">
              <a:solidFill>
                <a:schemeClr val="accent3"/>
              </a:solidFill>
              <a:latin typeface="ESAsubtitle" panose="00000400000000000000" pitchFamily="2" charset="0"/>
              <a:cs typeface="Arial" panose="020B0604020202020204" pitchFamily="34" charset="0"/>
            </a:endParaRPr>
          </a:p>
          <a:p>
            <a:pPr algn="ctr"/>
            <a:r>
              <a:rPr lang="en-GB" sz="2400" dirty="0" smtClean="0">
                <a:solidFill>
                  <a:schemeClr val="accent3"/>
                </a:solidFill>
                <a:latin typeface="ESAsubtitle" panose="000004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Increase time distribution</a:t>
            </a:r>
            <a:endParaRPr lang="en-GB" sz="2400" dirty="0">
              <a:solidFill>
                <a:schemeClr val="accent3"/>
              </a:solidFill>
              <a:latin typeface="ESAsubtitle" panose="00000400000000000000" pitchFamily="2" charset="0"/>
            </a:endParaRPr>
          </a:p>
        </p:txBody>
      </p:sp>
      <p:sp>
        <p:nvSpPr>
          <p:cNvPr id="5" name="Notched Right Arrow 4"/>
          <p:cNvSpPr/>
          <p:nvPr/>
        </p:nvSpPr>
        <p:spPr>
          <a:xfrm rot="5400000">
            <a:off x="2241289" y="5462839"/>
            <a:ext cx="237624" cy="162426"/>
          </a:xfrm>
          <a:prstGeom prst="notched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Notched Right Arrow 12"/>
          <p:cNvSpPr/>
          <p:nvPr/>
        </p:nvSpPr>
        <p:spPr>
          <a:xfrm rot="5400000">
            <a:off x="6046624" y="5472398"/>
            <a:ext cx="237624" cy="162426"/>
          </a:xfrm>
          <a:prstGeom prst="notched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 descr="A satellite in space&#10;&#10;Description automatically generated">
            <a:extLst>
              <a:ext uri="{FF2B5EF4-FFF2-40B4-BE49-F238E27FC236}">
                <a16:creationId xmlns:a16="http://schemas.microsoft.com/office/drawing/2014/main" id="{17EC499B-FA75-4D96-8564-8B85E9D0F5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6" r="11439"/>
          <a:stretch/>
        </p:blipFill>
        <p:spPr>
          <a:xfrm rot="2239167">
            <a:off x="6628698" y="2680820"/>
            <a:ext cx="2303463" cy="143180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348061" y="2140010"/>
            <a:ext cx="17823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C3ACA0"/>
                </a:solidFill>
                <a:latin typeface="ESAsubtitle" panose="00000400000000000000" pitchFamily="2" charset="0"/>
              </a:rPr>
              <a:t>Measurements at 1 spacecraft</a:t>
            </a:r>
          </a:p>
          <a:p>
            <a:pPr algn="ctr"/>
            <a:r>
              <a:rPr lang="en-GB" i="1" dirty="0" smtClean="0">
                <a:solidFill>
                  <a:srgbClr val="C3ACA0"/>
                </a:solidFill>
                <a:latin typeface="ESAsubtitle" panose="00000400000000000000" pitchFamily="2" charset="0"/>
              </a:rPr>
              <a:t>(and one frequency)</a:t>
            </a:r>
            <a:endParaRPr lang="en-GB" i="1" dirty="0">
              <a:solidFill>
                <a:srgbClr val="C3ACA0"/>
              </a:solidFill>
              <a:latin typeface="ESAsubtitle" panose="000004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61344" y="1488734"/>
            <a:ext cx="1997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D9D9D9"/>
                </a:solidFill>
                <a:latin typeface="ESAsubtitle" panose="00000400000000000000" pitchFamily="2" charset="0"/>
              </a:rPr>
              <a:t>Facing the radio source</a:t>
            </a:r>
            <a:endParaRPr lang="en-GB" sz="2000" dirty="0">
              <a:solidFill>
                <a:srgbClr val="D9D9D9"/>
              </a:solidFill>
              <a:latin typeface="ESAsubtitle" panose="000004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18006" y="1488734"/>
            <a:ext cx="8707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D9D9D9"/>
                </a:solidFill>
                <a:latin typeface="ESAsubtitle" panose="00000400000000000000" pitchFamily="2" charset="0"/>
              </a:rPr>
              <a:t>Top view</a:t>
            </a:r>
            <a:endParaRPr lang="en-GB" sz="2000" dirty="0">
              <a:solidFill>
                <a:srgbClr val="D9D9D9"/>
              </a:solidFill>
              <a:latin typeface="ESAsubtitle" panose="00000400000000000000" pitchFamily="2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044" y="3429000"/>
            <a:ext cx="2572247" cy="257224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044" y="1028928"/>
            <a:ext cx="2400072" cy="240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974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5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4274" y="-1"/>
            <a:ext cx="6858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67"/>
          <a:stretch/>
        </p:blipFill>
        <p:spPr>
          <a:xfrm>
            <a:off x="2773891" y="3305060"/>
            <a:ext cx="227478" cy="26946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2A7B71DC-28BD-4E2F-9E89-C4253A80D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Effects of radio-wave scattering: directivity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5986297" y="993680"/>
            <a:ext cx="56850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FFD9B1"/>
                </a:solidFill>
                <a:latin typeface="ESAsubtitle" panose="00000400000000000000" pitchFamily="2" charset="0"/>
              </a:rPr>
              <a:t>The radio emission is more intense when facing the source</a:t>
            </a:r>
          </a:p>
          <a:p>
            <a:r>
              <a:rPr lang="en-GB" sz="2400" dirty="0" smtClean="0">
                <a:solidFill>
                  <a:srgbClr val="FFD9B1"/>
                </a:solidFill>
                <a:latin typeface="ESAsubtitle" panose="00000400000000000000" pitchFamily="2" charset="0"/>
                <a:sym typeface="Wingdings" panose="05000000000000000000" pitchFamily="2" charset="2"/>
              </a:rPr>
              <a:t> </a:t>
            </a:r>
            <a:r>
              <a:rPr lang="en-GB" sz="2400" b="1" dirty="0" smtClean="0">
                <a:solidFill>
                  <a:srgbClr val="FFD9B1"/>
                </a:solidFill>
                <a:latin typeface="ESAsubtitle" panose="00000400000000000000" pitchFamily="2" charset="0"/>
                <a:sym typeface="Wingdings" panose="05000000000000000000" pitchFamily="2" charset="2"/>
              </a:rPr>
              <a:t>Directivity</a:t>
            </a:r>
            <a:r>
              <a:rPr lang="en-GB" sz="2400" dirty="0" smtClean="0">
                <a:solidFill>
                  <a:srgbClr val="FFD9B1"/>
                </a:solidFill>
                <a:latin typeface="ESAsubtitle" panose="00000400000000000000" pitchFamily="2" charset="0"/>
                <a:sym typeface="Wingdings" panose="05000000000000000000" pitchFamily="2" charset="2"/>
              </a:rPr>
              <a:t> of the radio emission</a:t>
            </a:r>
            <a:endParaRPr lang="en-GB" sz="2400" dirty="0" smtClean="0">
              <a:solidFill>
                <a:srgbClr val="FFD9B1"/>
              </a:solidFill>
              <a:latin typeface="ESAsubtitle" panose="000004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93447">
            <a:off x="3918724" y="2523790"/>
            <a:ext cx="1078506" cy="7498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883" y="4757133"/>
            <a:ext cx="1689509" cy="9498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003" y="2797552"/>
            <a:ext cx="1026294" cy="13073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88378" y="1178347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D9D9D9"/>
                </a:solidFill>
                <a:latin typeface="ESAsubtitle" panose="00000400000000000000" pitchFamily="2" charset="0"/>
              </a:rPr>
              <a:t>Top view</a:t>
            </a:r>
            <a:endParaRPr lang="en-GB" sz="2400" dirty="0">
              <a:solidFill>
                <a:srgbClr val="D9D9D9"/>
              </a:solidFill>
              <a:latin typeface="ESAsubtitle" panose="00000400000000000000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369" y="5361224"/>
            <a:ext cx="1689509" cy="9498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253" y="3627863"/>
            <a:ext cx="1026294" cy="130738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482521" y="2584051"/>
            <a:ext cx="5469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F25900"/>
                </a:solidFill>
                <a:latin typeface="ESAsubtitle" panose="00000400000000000000" pitchFamily="2" charset="0"/>
                <a:sym typeface="Wingdings" panose="05000000000000000000" pitchFamily="2" charset="2"/>
              </a:rPr>
              <a:t> </a:t>
            </a:r>
            <a:r>
              <a:rPr lang="en-GB" sz="2400" dirty="0" smtClean="0">
                <a:solidFill>
                  <a:srgbClr val="F25900"/>
                </a:solidFill>
                <a:latin typeface="ESAsubtitle" panose="00000400000000000000" pitchFamily="2" charset="0"/>
              </a:rPr>
              <a:t>Not enough to determine the shape of the directivity</a:t>
            </a:r>
          </a:p>
        </p:txBody>
      </p:sp>
      <p:pic>
        <p:nvPicPr>
          <p:cNvPr id="14" name="Picture 13" descr="A satellite in space&#10;&#10;Description automatically generated">
            <a:extLst>
              <a:ext uri="{FF2B5EF4-FFF2-40B4-BE49-F238E27FC236}">
                <a16:creationId xmlns:a16="http://schemas.microsoft.com/office/drawing/2014/main" id="{17EC499B-FA75-4D96-8564-8B85E9D0F57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6" r="11439"/>
          <a:stretch/>
        </p:blipFill>
        <p:spPr>
          <a:xfrm rot="12072610">
            <a:off x="-13259" y="4203091"/>
            <a:ext cx="2303463" cy="143180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516477" y="4064635"/>
            <a:ext cx="5301526" cy="1384995"/>
          </a:xfrm>
          <a:prstGeom prst="rect">
            <a:avLst/>
          </a:prstGeom>
          <a:noFill/>
          <a:ln>
            <a:solidFill>
              <a:srgbClr val="F259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F25900"/>
                </a:solidFill>
                <a:latin typeface="ESAsubtitle" panose="00000400000000000000" pitchFamily="2" charset="0"/>
              </a:rPr>
              <a:t>Now: 4 spacecraft </a:t>
            </a:r>
          </a:p>
          <a:p>
            <a:r>
              <a:rPr lang="en-GB" sz="2800" dirty="0" smtClean="0">
                <a:solidFill>
                  <a:srgbClr val="F25900"/>
                </a:solidFill>
                <a:latin typeface="ESAsubtitle" panose="00000400000000000000" pitchFamily="2" charset="0"/>
                <a:sym typeface="Wingdings" panose="05000000000000000000" pitchFamily="2" charset="2"/>
              </a:rPr>
              <a:t> </a:t>
            </a:r>
            <a:r>
              <a:rPr lang="en-GB" sz="2800" dirty="0" smtClean="0">
                <a:solidFill>
                  <a:srgbClr val="F25900"/>
                </a:solidFill>
                <a:latin typeface="ESAsubtitle" panose="00000400000000000000" pitchFamily="2" charset="0"/>
              </a:rPr>
              <a:t>Simultaneous observations</a:t>
            </a:r>
          </a:p>
          <a:p>
            <a:r>
              <a:rPr lang="en-GB" sz="2800" dirty="0" smtClean="0">
                <a:solidFill>
                  <a:srgbClr val="F25900"/>
                </a:solidFill>
                <a:latin typeface="ESAsubtitle" panose="00000400000000000000" pitchFamily="2" charset="0"/>
                <a:sym typeface="Wingdings" panose="05000000000000000000" pitchFamily="2" charset="2"/>
              </a:rPr>
              <a:t> </a:t>
            </a:r>
            <a:r>
              <a:rPr lang="en-GB" sz="2800" dirty="0" smtClean="0">
                <a:solidFill>
                  <a:srgbClr val="F25900"/>
                </a:solidFill>
                <a:latin typeface="ESAsubtitle" panose="00000400000000000000" pitchFamily="2" charset="0"/>
              </a:rPr>
              <a:t>Measure of the directivity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28815" y="5842312"/>
            <a:ext cx="12394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9AA2B8"/>
                </a:solidFill>
                <a:latin typeface="ESAsubtitle" panose="00000400000000000000" pitchFamily="2" charset="0"/>
              </a:rPr>
              <a:t>STEREO-A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44699" y="3941751"/>
            <a:ext cx="12394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FEBE24"/>
                </a:solidFill>
                <a:latin typeface="ESAsubtitle" panose="00000400000000000000" pitchFamily="2" charset="0"/>
              </a:rPr>
              <a:t>Wind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99443" y="2225308"/>
            <a:ext cx="2079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BFBDBA"/>
                </a:solidFill>
                <a:latin typeface="ESAsubtitle" panose="00000400000000000000" pitchFamily="2" charset="0"/>
              </a:rPr>
              <a:t>Parker Solar Probe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41026" y="5130391"/>
            <a:ext cx="2079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C3ACA0"/>
                </a:solidFill>
                <a:latin typeface="ESAsubtitle" panose="00000400000000000000" pitchFamily="2" charset="0"/>
              </a:rPr>
              <a:t>Solar Orbiter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3122556" y="3426065"/>
            <a:ext cx="2016000" cy="0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482521" y="2058765"/>
            <a:ext cx="5469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F25900"/>
                </a:solidFill>
                <a:latin typeface="ESAsubtitle" panose="00000400000000000000" pitchFamily="2" charset="0"/>
              </a:rPr>
              <a:t>2 spacecraft = 1 ratio</a:t>
            </a:r>
          </a:p>
        </p:txBody>
      </p:sp>
    </p:spTree>
    <p:extLst>
      <p:ext uri="{BB962C8B-B14F-4D97-AF65-F5344CB8AC3E}">
        <p14:creationId xmlns:p14="http://schemas.microsoft.com/office/powerpoint/2010/main" val="1254003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6" grpId="0"/>
      <p:bldP spid="17" grpId="0"/>
      <p:bldP spid="18" grpId="0"/>
      <p:bldP spid="19" grpId="0"/>
      <p:bldP spid="20" grpId="0"/>
    </p:bldLst>
  </p:timing>
</p:sld>
</file>

<file path=ppt/theme/theme1.xml><?xml version="1.0" encoding="utf-8"?>
<a:theme xmlns:a="http://schemas.openxmlformats.org/drawingml/2006/main" name="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_Presentation.potx" id="{129A28CD-E473-4670-B841-78E092C0282D}" vid="{4D9A75C5-8DA2-4C0A-B5B9-308C8B9AC5A3}"/>
    </a:ext>
  </a:extLst>
</a:theme>
</file>

<file path=ppt/theme/theme2.xml><?xml version="1.0" encoding="utf-8"?>
<a:theme xmlns:a="http://schemas.openxmlformats.org/drawingml/2006/main" name="ESA_Presentation_DARK_BG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_Presentation.potx" id="{129A28CD-E473-4670-B841-78E092C0282D}" vid="{7D23A823-8682-40BF-AE44-FD8D34A327AF}"/>
    </a:ext>
  </a:extLst>
</a:theme>
</file>

<file path=ppt/theme/theme3.xml><?xml version="1.0" encoding="utf-8"?>
<a:theme xmlns:a="http://schemas.openxmlformats.org/drawingml/2006/main" name="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_Presentation.potx" id="{129A28CD-E473-4670-B841-78E092C0282D}" vid="{E436994D-DBEF-456E-B8C7-3D8B2B401F88}"/>
    </a:ext>
  </a:extLst>
</a:theme>
</file>

<file path=ppt/theme/theme4.xml><?xml version="1.0" encoding="utf-8"?>
<a:theme xmlns:a="http://schemas.openxmlformats.org/drawingml/2006/main" name="ESA_Presentation_CLEAR_BG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_Presentation.potx" id="{129A28CD-E473-4670-B841-78E092C0282D}" vid="{DDADC7E7-736C-4D1A-AA0C-EF8803C3FC23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ESA_Documents" ma:contentTypeID="0x010100B93108F87DD4F24BAE6D0E809C37974D000FC206F40FA8F44792B0B25BFFF4A9D0" ma:contentTypeVersion="43" ma:contentTypeDescription="" ma:contentTypeScope="" ma:versionID="9b1703045571109d1041c6f1d6402cb6">
  <xsd:schema xmlns:xsd="http://www.w3.org/2001/XMLSchema" xmlns:xs="http://www.w3.org/2001/XMLSchema" xmlns:p="http://schemas.microsoft.com/office/2006/metadata/properties" xmlns:ns2="ddc99d1b-0883-4f2c-a8e6-6d8ebaa0e5d6" xmlns:ns3="http://schemas.microsoft.com/sharepoint/v3/fields" xmlns:ns4="http://schemas.microsoft.com/sharepoint/v4" targetNamespace="http://schemas.microsoft.com/office/2006/metadata/properties" ma:root="true" ma:fieldsID="8aee6ade98337e03742b7c59ef1ca971" ns2:_="" ns3:_="" ns4:_="">
    <xsd:import namespace="ddc99d1b-0883-4f2c-a8e6-6d8ebaa0e5d6"/>
    <xsd:import namespace="http://schemas.microsoft.com/sharepoint/v3/fields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Document_x0020_Type" minOccurs="0"/>
                <xsd:element ref="ns2:Reference" minOccurs="0"/>
                <xsd:element ref="ns2:Assign_x0020_document_x0020_reference" minOccurs="0"/>
                <xsd:element ref="ns2:Classification" minOccurs="0"/>
                <xsd:element ref="ns2:Classification_x0020_Caveat" minOccurs="0"/>
                <xsd:element ref="ns2:Issue_x0020_Date" minOccurs="0"/>
                <xsd:element ref="ns2:Issue" minOccurs="0"/>
                <xsd:element ref="ns3:Revision" minOccurs="0"/>
                <xsd:element ref="ns3:Status" minOccurs="0"/>
                <xsd:element ref="ns2:Distribution" minOccurs="0"/>
                <xsd:element ref="ns2:Organisational_x0020_entity" minOccurs="0"/>
                <xsd:element ref="ns2:_dlc_DocId" minOccurs="0"/>
                <xsd:element ref="ns2:_dlc_DocIdUrl" minOccurs="0"/>
                <xsd:element ref="ns2:_dlc_DocIdPersistId" minOccurs="0"/>
                <xsd:element ref="ns2:In_iShare" minOccurs="0"/>
                <xsd:element ref="ns2:AutoSync" minOccurs="0"/>
                <xsd:element ref="ns4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c99d1b-0883-4f2c-a8e6-6d8ebaa0e5d6" elementFormDefault="qualified">
    <xsd:import namespace="http://schemas.microsoft.com/office/2006/documentManagement/types"/>
    <xsd:import namespace="http://schemas.microsoft.com/office/infopath/2007/PartnerControls"/>
    <xsd:element name="Document_x0020_Type" ma:index="2" nillable="true" ma:displayName="Document Type" ma:format="Dropdown" ma:internalName="Document_x0020_Type">
      <xsd:simpleType>
        <xsd:restriction base="dms:Choice">
          <xsd:enumeration value="AD - Assumption Document"/>
          <xsd:enumeration value="AN - Analysis"/>
          <xsd:enumeration value="AO - Announcement of Opportunity"/>
          <xsd:enumeration value="AR - Article"/>
          <xsd:enumeration value="BR - Brochure"/>
          <xsd:enumeration value="CCN - Contract Change Notice"/>
          <xsd:enumeration value="CE - Certificate (Certificate / Statement of Conformance, etc.)"/>
          <xsd:enumeration value="CO - Contract / Rider"/>
          <xsd:enumeration value="CP - Change Proposal (Engineering / Document)"/>
          <xsd:enumeration value="CR - Change Request (Engineering / Configuration)"/>
          <xsd:enumeration value="CT - Cost Documents (Estimate / CaC / CtC, etc)"/>
          <xsd:enumeration value="DCR - Cost Documents (Estimate / CaC / CtC, etc)"/>
          <xsd:enumeration value="DD - Design Description / Document"/>
          <xsd:enumeration value="DEC - Declaration"/>
          <xsd:enumeration value="DN - Delivery Notice / Release Notice / Transfer Notice"/>
          <xsd:enumeration value="DP - Data Package"/>
          <xsd:enumeration value="DRD - Document Requirements Definition"/>
          <xsd:enumeration value="DW - Drawing / Diagram"/>
          <xsd:enumeration value="EM - E-mail"/>
          <xsd:enumeration value="EX - Executive Summary"/>
          <xsd:enumeration value="FAX - Fax"/>
          <xsd:enumeration value="FI - File (Software / Configuration / Network)"/>
          <xsd:enumeration value="HO - Handout / Presentation"/>
          <xsd:enumeration value="IF - Interface Requirement / Specification / Interface Control Document / EID"/>
          <xsd:enumeration value="INS - Instruction"/>
          <xsd:enumeration value="ITT - Invitation to Tender"/>
          <xsd:enumeration value="LB - Logbook"/>
          <xsd:enumeration value="LE - Letter"/>
          <xsd:enumeration value="LEG - Legal Text"/>
          <xsd:enumeration value="LI - List"/>
          <xsd:enumeration value="MAN - Manual / User Guide / Handbook"/>
          <xsd:enumeration value="MIN - Minutes of Meeting"/>
          <xsd:enumeration value="ML - Model"/>
          <xsd:enumeration value="MO - Memorandum"/>
          <xsd:enumeration value="MOU - Agreement / Memorandum of Understanding"/>
          <xsd:enumeration value="MX - Matrix / Compliance"/>
          <xsd:enumeration value="NC - Non-Conformance"/>
          <xsd:enumeration value="NDA - Non-disclosure agreement"/>
          <xsd:enumeration value="OD - Operations Document"/>
          <xsd:enumeration value="OJ - Agenda"/>
          <xsd:enumeration value="PG - Progress Report / Status Report"/>
          <xsd:enumeration value="PL - Plan"/>
          <xsd:enumeration value="PO - Proposal"/>
          <xsd:enumeration value="POL - Policy Document"/>
          <xsd:enumeration value="PR - Procedure"/>
          <xsd:enumeration value="PT - Product Tree"/>
          <xsd:enumeration value="RD - Request for Deviation"/>
          <xsd:enumeration value="REC - Record"/>
          <xsd:enumeration value="REG - Regulation"/>
          <xsd:enumeration value="RES - Resolution"/>
          <xsd:enumeration value="RFQ - Request for Quotation"/>
          <xsd:enumeration value="RP - Report (Technical, Budget, Cost, Manpower, Travel, Audit, etc.)"/>
          <xsd:enumeration value="RS - Requirement Document / Specification (System, Subsystem, Unit, Equipment level)"/>
          <xsd:enumeration value="RW - Request for Waiver"/>
          <xsd:enumeration value="SC - Schedule / Network / Barchart / Chart"/>
          <xsd:enumeration value="SLA - Service Level Agreement"/>
          <xsd:enumeration value="SOW - Statement of Work"/>
          <xsd:enumeration value="SP - Specifications"/>
          <xsd:enumeration value="ST - Standards"/>
          <xsd:enumeration value="TC - Tender Conditions"/>
          <xsd:enumeration value="TN - Technical Note"/>
          <xsd:enumeration value="TOR - Terms of Reference"/>
          <xsd:enumeration value="TP - Test Procedure/Test Plan"/>
          <xsd:enumeration value="TR - Test Report / Test Result"/>
          <xsd:enumeration value="TS - Test Specification"/>
          <xsd:enumeration value="VC - Verification Control Document"/>
          <xsd:enumeration value="WBS - Work Breakdown Structure"/>
          <xsd:enumeration value="WI - Work Instruction"/>
          <xsd:enumeration value="WP - Working Paper"/>
          <xsd:enumeration value="WPD - Work Package Description"/>
          <xsd:enumeration value="AD"/>
          <xsd:enumeration value="AN"/>
          <xsd:enumeration value="AO"/>
          <xsd:enumeration value="AR"/>
          <xsd:enumeration value="BR"/>
          <xsd:enumeration value="CE"/>
          <xsd:enumeration value="CCN"/>
          <xsd:enumeration value="CO"/>
          <xsd:enumeration value="CP"/>
          <xsd:enumeration value="CR"/>
          <xsd:enumeration value="CT"/>
          <xsd:enumeration value="DEC"/>
          <xsd:enumeration value="DCR"/>
          <xsd:enumeration value="DD"/>
          <xsd:enumeration value="DN"/>
          <xsd:enumeration value="DP"/>
          <xsd:enumeration value="DRD"/>
          <xsd:enumeration value="DW"/>
          <xsd:enumeration value="EM"/>
          <xsd:enumeration value="EX"/>
          <xsd:enumeration value="FI"/>
          <xsd:enumeration value="FAX"/>
          <xsd:enumeration value="HO"/>
          <xsd:enumeration value="IF"/>
          <xsd:enumeration value="INS"/>
          <xsd:enumeration value="ITT"/>
          <xsd:enumeration value="LB"/>
          <xsd:enumeration value="LE"/>
          <xsd:enumeration value="LEG"/>
          <xsd:enumeration value="LI"/>
          <xsd:enumeration value="MAN"/>
          <xsd:enumeration value="ML"/>
          <xsd:enumeration value="MIN"/>
          <xsd:enumeration value="MO"/>
          <xsd:enumeration value="MOU"/>
          <xsd:enumeration value="MX"/>
          <xsd:enumeration value="NC"/>
          <xsd:enumeration value="NDA"/>
          <xsd:enumeration value="OD"/>
          <xsd:enumeration value="OJ"/>
          <xsd:enumeration value="POL"/>
          <xsd:enumeration value="PG"/>
          <xsd:enumeration value="PL"/>
          <xsd:enumeration value="PO"/>
          <xsd:enumeration value="PR"/>
          <xsd:enumeration value="PT"/>
          <xsd:enumeration value="REG"/>
          <xsd:enumeration value="RD"/>
          <xsd:enumeration value="REC"/>
          <xsd:enumeration value="RP"/>
          <xsd:enumeration value="RFQ"/>
          <xsd:enumeration value="RS"/>
          <xsd:enumeration value="RW"/>
          <xsd:enumeration value="RES"/>
          <xsd:enumeration value="SC"/>
          <xsd:enumeration value="SLA"/>
          <xsd:enumeration value="SP"/>
          <xsd:enumeration value="ST"/>
          <xsd:enumeration value="SOW"/>
          <xsd:enumeration value="TC"/>
          <xsd:enumeration value="TOR"/>
          <xsd:enumeration value="TN"/>
          <xsd:enumeration value="TP"/>
          <xsd:enumeration value="TR"/>
          <xsd:enumeration value="TS"/>
          <xsd:enumeration value="VC"/>
          <xsd:enumeration value="WBS"/>
          <xsd:enumeration value="WI"/>
          <xsd:enumeration value="WP"/>
          <xsd:enumeration value="WPD"/>
        </xsd:restriction>
      </xsd:simpleType>
    </xsd:element>
    <xsd:element name="Reference" ma:index="3" nillable="true" ma:displayName="Reference" ma:internalName="Reference">
      <xsd:simpleType>
        <xsd:restriction base="dms:Text">
          <xsd:maxLength value="255"/>
        </xsd:restriction>
      </xsd:simpleType>
    </xsd:element>
    <xsd:element name="Assign_x0020_document_x0020_reference" ma:index="4" nillable="true" ma:displayName="Assign document reference" ma:default="0" ma:internalName="Assign_x0020_document_x0020_reference">
      <xsd:simpleType>
        <xsd:restriction base="dms:Boolean"/>
      </xsd:simpleType>
    </xsd:element>
    <xsd:element name="Classification" ma:index="6" nillable="true" ma:displayName="Classification" ma:format="Dropdown" ma:internalName="Classification" ma:readOnly="false">
      <xsd:simpleType>
        <xsd:restriction base="dms:Choice">
          <xsd:enumeration value="ESA UNCLASSIFIED – Releasable to the Public"/>
          <xsd:enumeration value="ESA UNCLASSIFIED – For ESA Official Use Only"/>
          <xsd:enumeration value="ESA UNCLASSIFIED – Limited Distribution"/>
          <xsd:enumeration value="ESA UNCLASSIFIED – Sensitive Personal Data"/>
          <xsd:enumeration value="ESA UNCLASSIFIED - For Official Use"/>
          <xsd:enumeration value="ESA UNCLASSIFIED - For Internal Use"/>
          <xsd:enumeration value="ESA UNCLASSIFIED - Proprietary Information"/>
          <xsd:enumeration value="ESA UNCLASSIFIED - Personnel in Confidence"/>
          <xsd:enumeration value="ESA UNCLASSIFIED - Medical in Confidence"/>
          <xsd:enumeration value="ESA UNCLASSIFIED ITT - For Internal Use - Limited Distribution"/>
          <xsd:enumeration value="ESA UNCLASSIFIED TEB - For Internal Use - Limited Distribution"/>
          <xsd:enumeration value="ESA UNCLASSIFIED - Proprietary Information - Limited Distribution"/>
          <xsd:enumeration value="ESA Unclassified – For Official Use – Privileged – OBSOLETE"/>
          <xsd:enumeration value="ESA Unclassified – For Internal Use – Privileged – OBSOLETE"/>
          <xsd:enumeration value="ESA Unclassified – Proprietary Information – Privileged – OBSOLETE"/>
          <xsd:enumeration value="Non-ESA document"/>
          <xsd:enumeration value="Non-ESA document - Proprietary Information"/>
          <xsd:enumeration value="ESA Restricted – OBSOLETE"/>
          <xsd:enumeration value="ESA Confidential – OBSOLETE"/>
          <xsd:enumeration value="ESA Secret – OBSOLETE"/>
        </xsd:restriction>
      </xsd:simpleType>
    </xsd:element>
    <xsd:element name="Classification_x0020_Caveat" ma:index="7" nillable="true" ma:displayName="Classification Caveat" ma:description="Please use this field only in case of documents classified as &quot;For Internal Use&quot; and &quot;Proprietary Information&quot;" ma:internalName="Classification_x0020_Caveat">
      <xsd:simpleType>
        <xsd:restriction base="dms:Text">
          <xsd:maxLength value="255"/>
        </xsd:restriction>
      </xsd:simpleType>
    </xsd:element>
    <xsd:element name="Issue_x0020_Date" ma:index="8" nillable="true" ma:displayName="Issue Date" ma:format="DateOnly" ma:internalName="Issue_x0020_Date">
      <xsd:simpleType>
        <xsd:restriction base="dms:DateTime"/>
      </xsd:simpleType>
    </xsd:element>
    <xsd:element name="Issue" ma:index="9" nillable="true" ma:displayName="Issue" ma:internalName="Issue">
      <xsd:simpleType>
        <xsd:restriction base="dms:Text">
          <xsd:maxLength value="4"/>
        </xsd:restriction>
      </xsd:simpleType>
    </xsd:element>
    <xsd:element name="Distribution" ma:index="12" nillable="true" ma:displayName="Distribution" ma:internalName="Distribution">
      <xsd:simpleType>
        <xsd:restriction base="dms:Text">
          <xsd:maxLength value="255"/>
        </xsd:restriction>
      </xsd:simpleType>
    </xsd:element>
    <xsd:element name="Organisational_x0020_entity" ma:index="13" nillable="true" ma:displayName="Organisational entity" ma:internalName="Organisational_x0020_entity">
      <xsd:simpleType>
        <xsd:restriction base="dms:Text">
          <xsd:maxLength value="255"/>
        </xsd:restriction>
      </xsd:simpleType>
    </xsd:element>
    <xsd:element name="_dlc_DocId" ma:index="22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3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4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In_iShare" ma:index="25" nillable="true" ma:displayName="In_iShare" ma:default="0" ma:internalName="In_iShare">
      <xsd:simpleType>
        <xsd:restriction base="dms:Boolean"/>
      </xsd:simpleType>
    </xsd:element>
    <xsd:element name="AutoSync" ma:index="26" nillable="true" ma:displayName="AutoSync" ma:default="0" ma:internalName="AutoSync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Revision" ma:index="10" nillable="true" ma:displayName="Revision" ma:internalName="Revision">
      <xsd:simpleType>
        <xsd:restriction base="dms:Text">
          <xsd:maxLength value="4"/>
        </xsd:restriction>
      </xsd:simpleType>
    </xsd:element>
    <xsd:element name="Status" ma:index="11" nillable="true" ma:displayName="Status" ma:format="Dropdown" ma:internalName="Status">
      <xsd:simpleType>
        <xsd:restriction base="dms:Choice">
          <xsd:enumeration value="N/A"/>
          <xsd:enumeration value="For Information Only"/>
          <xsd:enumeration value="Draft"/>
          <xsd:enumeration value="Under Review"/>
          <xsd:enumeration value="Approved"/>
          <xsd:enumeration value="ESA Approved"/>
          <xsd:enumeration value="Issued"/>
          <xsd:enumeration value="Rejected"/>
          <xsd:enumeration value="Withdrawn"/>
          <xsd:enumeration value="Supersed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27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5" ma:displayName="Author"/>
        <xsd:element ref="dcterms:created" minOccurs="0" maxOccurs="1"/>
        <xsd:element ref="dc:identifier" minOccurs="0" maxOccurs="1"/>
        <xsd:element name="contentType" minOccurs="0" maxOccurs="1" type="xsd:string" ma:index="17" ma:displayName="Content Type"/>
        <xsd:element ref="dc:title" minOccurs="0" maxOccurs="1" ma:index="1" ma:displayName="Title"/>
        <xsd:element ref="dc:subject" minOccurs="0" maxOccurs="1"/>
        <xsd:element ref="dc:description" minOccurs="0" maxOccurs="1" ma:index="15" ma:displayName="Comments"/>
        <xsd:element name="keywords" minOccurs="0" maxOccurs="1" type="xsd:string" ma:index="14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stribution xmlns="ddc99d1b-0883-4f2c-a8e6-6d8ebaa0e5d6" xsi:nil="true"/>
    <Organisational_x0020_entity xmlns="ddc99d1b-0883-4f2c-a8e6-6d8ebaa0e5d6" xsi:nil="true"/>
    <Document_x0020_Type xmlns="ddc99d1b-0883-4f2c-a8e6-6d8ebaa0e5d6">HO - Handout / Presentation</Document_x0020_Type>
    <Revision xmlns="http://schemas.microsoft.com/sharepoint/v3/fields">0</Revision>
    <IconOverlay xmlns="http://schemas.microsoft.com/sharepoint/v4" xsi:nil="true"/>
    <In_iShare xmlns="ddc99d1b-0883-4f2c-a8e6-6d8ebaa0e5d6">false</In_iShare>
    <Classification xmlns="ddc99d1b-0883-4f2c-a8e6-6d8ebaa0e5d6">ESA UNCLASSIFIED – For ESA Official Use Only</Classification>
    <Issue_x0020_Date xmlns="ddc99d1b-0883-4f2c-a8e6-6d8ebaa0e5d6">2021-09-13T22:00:00+00:00</Issue_x0020_Date>
    <Issue xmlns="ddc99d1b-0883-4f2c-a8e6-6d8ebaa0e5d6">0</Issue>
    <Reference xmlns="ddc99d1b-0883-4f2c-a8e6-6d8ebaa0e5d6" xsi:nil="true"/>
    <Assign_x0020_document_x0020_reference xmlns="ddc99d1b-0883-4f2c-a8e6-6d8ebaa0e5d6">false</Assign_x0020_document_x0020_reference>
    <Classification_x0020_Caveat xmlns="ddc99d1b-0883-4f2c-a8e6-6d8ebaa0e5d6" xsi:nil="true"/>
    <AutoSync xmlns="ddc99d1b-0883-4f2c-a8e6-6d8ebaa0e5d6">false</AutoSync>
    <Status xmlns="http://schemas.microsoft.com/sharepoint/v3/fields">N/A</Status>
    <_dlc_DocId xmlns="ddc99d1b-0883-4f2c-a8e6-6d8ebaa0e5d6">PKKMWAM5UKCP-1108600927-1254</_dlc_DocId>
    <_dlc_DocIdUrl xmlns="ddc99d1b-0883-4f2c-a8e6-6d8ebaa0e5d6">
      <Url>https://esateamsite.sso.esa.int/support/EOT2018/_layouts/15/DocIdRedir.aspx?ID=PKKMWAM5UKCP-1108600927-1254</Url>
      <Description>PKKMWAM5UKCP-1108600927-1254</Description>
    </_dlc_DocIdUrl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EAE357E-AA40-4137-B0C7-FF26FE7347B0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C2DAB99F-4042-476C-A9D8-CFBCDD3C5E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c99d1b-0883-4f2c-a8e6-6d8ebaa0e5d6"/>
    <ds:schemaRef ds:uri="http://schemas.microsoft.com/sharepoint/v3/fields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E22279E-2C4C-4C93-8498-455A58D1433E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microsoft.com/sharepoint/v4"/>
    <ds:schemaRef ds:uri="http://schemas.microsoft.com/sharepoint/v3/fields"/>
    <ds:schemaRef ds:uri="ddc99d1b-0883-4f2c-a8e6-6d8ebaa0e5d6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548D79E0-F545-4A75-B39D-7B8AF1D9BA8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ESA_Presentation</Template>
  <TotalTime>0</TotalTime>
  <Words>801</Words>
  <Application>Microsoft Office PowerPoint</Application>
  <PresentationFormat>Custom</PresentationFormat>
  <Paragraphs>178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MS PGothic</vt:lpstr>
      <vt:lpstr>Arial</vt:lpstr>
      <vt:lpstr>Arial Black</vt:lpstr>
      <vt:lpstr>Calibri</vt:lpstr>
      <vt:lpstr>Cambria</vt:lpstr>
      <vt:lpstr>ESAsubtitle</vt:lpstr>
      <vt:lpstr>Verdana</vt:lpstr>
      <vt:lpstr>Wingdings</vt:lpstr>
      <vt:lpstr>ESA_Presentation_DARK</vt:lpstr>
      <vt:lpstr>ESA_Presentation_DARK_BG</vt:lpstr>
      <vt:lpstr>ESA_Presentation_CLEAR</vt:lpstr>
      <vt:lpstr>ESA_Presentation_CLEAR_BG</vt:lpstr>
      <vt:lpstr>PowerPoint Presentation</vt:lpstr>
      <vt:lpstr>Origins of solar energetic particles</vt:lpstr>
      <vt:lpstr>Radio diagnostics of propagating electron beams</vt:lpstr>
      <vt:lpstr>Radio diagnostics of propagating electron beams</vt:lpstr>
      <vt:lpstr>Propagation of radio waves in the heliosphere</vt:lpstr>
      <vt:lpstr>Propagation of radio waves in the heliosphere</vt:lpstr>
      <vt:lpstr>Effects of radio-wave scattering</vt:lpstr>
      <vt:lpstr>Effects of radio-wave scattering</vt:lpstr>
      <vt:lpstr>Effects of radio-wave scattering: directivity</vt:lpstr>
      <vt:lpstr>Example of simultaneous observations of a radio burst</vt:lpstr>
      <vt:lpstr>Example of simultaneous observations of a radio burst</vt:lpstr>
      <vt:lpstr>Simulations vs. observations</vt:lpstr>
      <vt:lpstr>Solving the puzzle</vt:lpstr>
      <vt:lpstr>Anisotropic scattering and directivity</vt:lpstr>
      <vt:lpstr>Conclusion</vt:lpstr>
      <vt:lpstr>More instruments?</vt:lpstr>
      <vt:lpstr>Leaving the ecliptic plane!</vt:lpstr>
    </vt:vector>
  </TitlesOfParts>
  <Manager/>
  <Company>ESA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Sun and X-ray and radio: looking for the origin of solar energetic particles</dc:title>
  <dc:subject>The Sun and X-ray and radio: looking for the origin of solar energetic particles</dc:subject>
  <dc:creator>Sophie Musset</dc:creator>
  <cp:keywords/>
  <dc:description/>
  <cp:lastModifiedBy>Sophie Musset</cp:lastModifiedBy>
  <cp:revision>78</cp:revision>
  <cp:lastPrinted>2008-08-26T16:26:23Z</cp:lastPrinted>
  <dcterms:created xsi:type="dcterms:W3CDTF">2021-09-14T06:48:03Z</dcterms:created>
  <dcterms:modified xsi:type="dcterms:W3CDTF">2022-05-16T14:41:44Z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TITLE OF PRESENTATION</vt:lpwstr>
  </property>
  <property fmtid="{D5CDD505-2E9C-101B-9397-08002B2CF9AE}" pid="3" name="PSubtitle">
    <vt:lpwstr>TITLE OF PRESENTATION</vt:lpwstr>
  </property>
  <property fmtid="{D5CDD505-2E9C-101B-9397-08002B2CF9AE}" pid="4" name="PAuthor">
    <vt:lpwstr>Sophie Musset</vt:lpwstr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5GV2.0</vt:lpwstr>
  </property>
  <property fmtid="{D5CDD505-2E9C-101B-9397-08002B2CF9AE}" pid="13" name="ShowESADialog1">
    <vt:bool>true</vt:bool>
  </property>
  <property fmtid="{D5CDD505-2E9C-101B-9397-08002B2CF9AE}" pid="14" name="ContentTypeId">
    <vt:lpwstr>0x010100B93108F87DD4F24BAE6D0E809C37974D000FC206F40FA8F44792B0B25BFFF4A9D0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– For ESA Official Use Only</vt:lpwstr>
  </property>
  <property fmtid="{D5CDD505-2E9C-101B-9397-08002B2CF9AE}" pid="18" name="Classification Caveat">
    <vt:lpwstr/>
  </property>
  <property fmtid="{D5CDD505-2E9C-101B-9397-08002B2CF9AE}" pid="19" name="Status">
    <vt:lpwstr>N/A</vt:lpwstr>
  </property>
  <property fmtid="{D5CDD505-2E9C-101B-9397-08002B2CF9AE}" pid="20" name="bmsSiteName">
    <vt:lpwstr/>
  </property>
  <property fmtid="{D5CDD505-2E9C-101B-9397-08002B2CF9AE}" pid="21" name="Originating Organisation">
    <vt:lpwstr>ESTEC</vt:lpwstr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  <property fmtid="{D5CDD505-2E9C-101B-9397-08002B2CF9AE}" pid="29" name="Issue Date">
    <vt:filetime>2021-09-13T22:00:00Z</vt:filetime>
  </property>
  <property fmtid="{D5CDD505-2E9C-101B-9397-08002B2CF9AE}" pid="30" name="Organisational_x0020_entity">
    <vt:lpwstr>ESTEC</vt:lpwstr>
  </property>
  <property fmtid="{D5CDD505-2E9C-101B-9397-08002B2CF9AE}" pid="31" name="_dlc_DocIdItemGuid">
    <vt:lpwstr>9d36ad26-c4c2-44b3-9145-582895d752c1</vt:lpwstr>
  </property>
  <property fmtid="{D5CDD505-2E9C-101B-9397-08002B2CF9AE}" pid="32" name="Organisational entity">
    <vt:lpwstr/>
  </property>
  <property fmtid="{D5CDD505-2E9C-101B-9397-08002B2CF9AE}" pid="33" name="IconOverlay">
    <vt:lpwstr/>
  </property>
  <property fmtid="{D5CDD505-2E9C-101B-9397-08002B2CF9AE}" pid="34" name="Document ID Value">
    <vt:lpwstr>PKKMWAM5UKCP-1108600927-1254</vt:lpwstr>
  </property>
  <property fmtid="{D5CDD505-2E9C-101B-9397-08002B2CF9AE}" pid="35" name="MSIP_Label_3976fa30-1907-4356-8241-62ea5e1c0256_Enabled">
    <vt:lpwstr>true</vt:lpwstr>
  </property>
  <property fmtid="{D5CDD505-2E9C-101B-9397-08002B2CF9AE}" pid="36" name="MSIP_Label_3976fa30-1907-4356-8241-62ea5e1c0256_SetDate">
    <vt:lpwstr>2020-09-30T12:03:24Z</vt:lpwstr>
  </property>
  <property fmtid="{D5CDD505-2E9C-101B-9397-08002B2CF9AE}" pid="37" name="MSIP_Label_3976fa30-1907-4356-8241-62ea5e1c0256_Method">
    <vt:lpwstr>Standard</vt:lpwstr>
  </property>
  <property fmtid="{D5CDD505-2E9C-101B-9397-08002B2CF9AE}" pid="38" name="MSIP_Label_3976fa30-1907-4356-8241-62ea5e1c0256_Name">
    <vt:lpwstr>ESA UNCLASSIFIED – For ESA Official Use Only</vt:lpwstr>
  </property>
  <property fmtid="{D5CDD505-2E9C-101B-9397-08002B2CF9AE}" pid="39" name="MSIP_Label_3976fa30-1907-4356-8241-62ea5e1c0256_SiteId">
    <vt:lpwstr>9a5cacd0-2bef-4dd7-ac5c-7ebe1f54f495</vt:lpwstr>
  </property>
  <property fmtid="{D5CDD505-2E9C-101B-9397-08002B2CF9AE}" pid="40" name="MSIP_Label_3976fa30-1907-4356-8241-62ea5e1c0256_ActionId">
    <vt:lpwstr>12cffb5a-e4fd-4993-a937-3b8906224a24</vt:lpwstr>
  </property>
  <property fmtid="{D5CDD505-2E9C-101B-9397-08002B2CF9AE}" pid="41" name="MSIP_Label_3976fa30-1907-4356-8241-62ea5e1c0256_ContentBits">
    <vt:lpwstr>0</vt:lpwstr>
  </property>
</Properties>
</file>