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58" r:id="rId4"/>
    <p:sldId id="261" r:id="rId5"/>
    <p:sldId id="280" r:id="rId6"/>
    <p:sldId id="259" r:id="rId7"/>
    <p:sldId id="260" r:id="rId8"/>
    <p:sldId id="283" r:id="rId9"/>
    <p:sldId id="263" r:id="rId10"/>
    <p:sldId id="264" r:id="rId11"/>
    <p:sldId id="265" r:id="rId12"/>
    <p:sldId id="284" r:id="rId13"/>
    <p:sldId id="267" r:id="rId14"/>
    <p:sldId id="268" r:id="rId15"/>
    <p:sldId id="281" r:id="rId16"/>
    <p:sldId id="269" r:id="rId17"/>
    <p:sldId id="270" r:id="rId18"/>
    <p:sldId id="271" r:id="rId19"/>
    <p:sldId id="274" r:id="rId20"/>
    <p:sldId id="272" r:id="rId21"/>
    <p:sldId id="275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F1EA9D-CC5D-445B-B12C-0A76FFAC3848}">
          <p14:sldIdLst>
            <p14:sldId id="256"/>
            <p14:sldId id="282"/>
            <p14:sldId id="258"/>
            <p14:sldId id="261"/>
            <p14:sldId id="280"/>
            <p14:sldId id="259"/>
            <p14:sldId id="260"/>
            <p14:sldId id="283"/>
            <p14:sldId id="263"/>
            <p14:sldId id="264"/>
            <p14:sldId id="265"/>
            <p14:sldId id="284"/>
            <p14:sldId id="267"/>
            <p14:sldId id="268"/>
            <p14:sldId id="281"/>
            <p14:sldId id="269"/>
            <p14:sldId id="270"/>
            <p14:sldId id="271"/>
            <p14:sldId id="274"/>
            <p14:sldId id="272"/>
            <p14:sldId id="275"/>
            <p14:sldId id="277"/>
            <p14:sldId id="278"/>
          </p14:sldIdLst>
        </p14:section>
        <p14:section name="Untitled Section" id="{F3FD8007-886D-4EC0-AC13-5E79DFC0692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F1DB"/>
    <a:srgbClr val="00FBF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8046" autoAdjust="0"/>
  </p:normalViewPr>
  <p:slideViewPr>
    <p:cSldViewPr snapToGrid="0">
      <p:cViewPr varScale="1">
        <p:scale>
          <a:sx n="163" d="100"/>
          <a:sy n="163" d="100"/>
        </p:scale>
        <p:origin x="17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D6836-6162-4076-9527-DCAC4BAD87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2D8B0-C745-48EE-B984-5C8AEB5C7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8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2D8B0-C745-48EE-B984-5C8AEB5C75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5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F4EC-201B-4801-B738-1B2F6A4A5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CC769-70F4-4228-8767-3AB4DF8E5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37ECA-DBB6-42E2-AEF5-544FEC63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7F4B0-2D51-45D4-BFC8-49C47B08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00420-9572-4BBF-9E0C-14449473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98C7-25C1-4ABC-9240-9A969089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2AA2A-0F4F-407E-9BF2-9A175FD03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B4C94-4AE5-4F6A-BAAA-1CF49EEC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B2E74-8E8F-43A0-A86E-B5E22A78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4B8C2-D7EB-44D9-B25D-02C73FBE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8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D328C-D2FA-4A04-BD35-33B2D05A4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C3F10-EB83-42F5-91BF-9FDECEC89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93962-2592-4539-B8D3-72FAFFC0A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EC1D-25AD-4DF5-A8A2-14305DCF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480FA-EBB4-4BCE-A872-6ED758C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7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B84AF-1F74-4D87-8E0D-EED0400D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B46D-2874-4CFE-9F7B-B541C7D60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75C8-35C3-41BA-A36A-3744437B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3413B-FC34-4719-8487-40C0A96B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AFB5D-5507-49ED-99C7-049E4FBD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4538-352E-4B8A-94F8-366B0724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F4753-5524-43E7-ABCB-0BAA6907E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F62FB-73D2-4D7A-9EF1-B9E237403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ACE1A-B4D3-4F9C-AC08-F310BB16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1959A-32FE-416E-BE07-71A78665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25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A0630-BBC3-48E7-BCED-A535B5BD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FCF0-0C23-400B-9945-ADDA062EF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E2BC5-A504-4EE3-89C5-57C6AABB2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5D087-BBBF-488A-8B7A-4CF5396B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BA46E-D958-43C7-92B3-DAC6ABA6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A7FF4-9395-4B5B-ABF6-5F946A17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1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3B70-B4E0-46C5-A621-B0955EF33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FCBD-431B-4400-8E94-E02FDEE9A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E8FBA-A011-4769-8C21-93B39C15C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46D2-E416-4D66-A40F-DF492009F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BEA278-2FD6-4483-836C-2BDC37DBF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E2795-19E8-4263-A706-837B8336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D723C-2F12-49E4-948F-0566D353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631E7-AAB3-4BC7-9D01-21743112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8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E680-B59A-4382-93C5-618493C8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CF238-274F-478D-9101-79524AF5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ADEE5-29F0-44EC-8B46-B51D3A3B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32825-83F2-4641-AA72-332A701F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9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37FBF-DE11-46B2-856B-142D49C8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4CABC-937A-4613-9027-FB3FD953A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4C7A8-A211-4438-AC54-D80679CB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8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35F2-27F2-4425-B9A4-1C1F3B5F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8DC-125D-4DEC-B231-C63A7054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D0A74-3598-49F4-B660-C3B8960A8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8607F-3509-493B-8D6B-6DD1FBB9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7E91C-59D7-45F5-98EF-8E645A28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219E3-58B0-4099-A1D0-F17DAAF7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1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6C1A-CC37-4EB9-97DB-C59B0ADF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3628BE-FBFE-41F7-A68D-D2689D36E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F9277-6D33-4D7D-853D-008C4401F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002F4-2179-4A82-826F-8AA88F57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AE1ED-4010-488D-8E93-3904AFCE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0C45-000C-4DF2-86FF-19BD09C0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7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AD295-0EED-44C9-BAA1-E2418F49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41B8A-C589-4DD5-9021-CA0CB6CC6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0C32F-B797-48F6-8A29-B67EB6984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F2F74-B0FC-4EA0-BE2A-F110D9692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69D2F-F093-482A-A7CF-210AA6F46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35EB7-67DF-4E9C-87A0-A5048CC9A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12" Type="http://schemas.openxmlformats.org/officeDocument/2006/relationships/image" Target="../media/image7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47.png"/><Relationship Id="rId5" Type="http://schemas.openxmlformats.org/officeDocument/2006/relationships/image" Target="../media/image46.jpg"/><Relationship Id="rId1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AB941C-6856-4C5C-9DB2-E5E721FE571E}"/>
              </a:ext>
            </a:extLst>
          </p:cNvPr>
          <p:cNvSpPr txBox="1"/>
          <p:nvPr/>
        </p:nvSpPr>
        <p:spPr>
          <a:xfrm>
            <a:off x="0" y="122454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3D MHD simulation of interchange reconnection in a solar coronal pseudo-streamer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0157B-F6F2-48D1-BBAF-C09CA6F4A374}"/>
              </a:ext>
            </a:extLst>
          </p:cNvPr>
          <p:cNvSpPr txBox="1"/>
          <p:nvPr/>
        </p:nvSpPr>
        <p:spPr>
          <a:xfrm>
            <a:off x="0" y="477002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aseline="30000" dirty="0"/>
              <a:t>1</a:t>
            </a:r>
            <a:r>
              <a:rPr lang="fr-FR" sz="1400" dirty="0">
                <a:ea typeface="Calibri"/>
                <a:cs typeface="Calibri"/>
              </a:rPr>
              <a:t> Sorbonne Université, Ecole polytechnique, Institut Polytechnique de Paris, Université Paris Saclay, Observatoire de Paris, CNRS, Laboratoire de Physique des Plasmas (LPP), 75005 Paris, France</a:t>
            </a:r>
          </a:p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aseline="30000" dirty="0"/>
              <a:t>2</a:t>
            </a:r>
            <a:r>
              <a:rPr lang="fr-FR" sz="1400" dirty="0">
                <a:ea typeface="Calibri"/>
                <a:cs typeface="Calibri"/>
              </a:rPr>
              <a:t> Station de Radioastronomie de Nançay, Observatoire de Paris, CNRS, PSL, Université d'Orléans, Nançay, France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aseline="30000" dirty="0"/>
              <a:t>3</a:t>
            </a:r>
            <a:r>
              <a:rPr lang="en-US" sz="1400" dirty="0"/>
              <a:t> Department of Mathematical Sciences, Durham University, Durham, DH1 3LE, UK.</a:t>
            </a:r>
            <a:br>
              <a:rPr lang="en-US" sz="1400" dirty="0"/>
            </a:br>
            <a:r>
              <a:rPr lang="en-US" sz="1400" baseline="30000" dirty="0"/>
              <a:t>4</a:t>
            </a:r>
            <a:r>
              <a:rPr lang="en-US" sz="1400" dirty="0"/>
              <a:t> </a:t>
            </a:r>
            <a:r>
              <a:rPr lang="en-US" sz="1400" dirty="0" err="1"/>
              <a:t>Heliophysics</a:t>
            </a:r>
            <a:r>
              <a:rPr lang="en-US" sz="1400" dirty="0"/>
              <a:t> Science Division, NASA Goddard Space Flight Center, 8800 Greenbelt Rd, Greenbelt, MD 20771, USA</a:t>
            </a:r>
            <a:endParaRPr lang="fr-FR" sz="1400" dirty="0">
              <a:ea typeface="Calibri"/>
              <a:cs typeface="Calibri"/>
            </a:endParaRPr>
          </a:p>
          <a:p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B9593-8290-4049-B2D1-2A3BE149CBCA}"/>
              </a:ext>
            </a:extLst>
          </p:cNvPr>
          <p:cNvSpPr/>
          <p:nvPr/>
        </p:nvSpPr>
        <p:spPr>
          <a:xfrm>
            <a:off x="3073796" y="3244334"/>
            <a:ext cx="587846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T. Pellegrin-Frachon</a:t>
            </a:r>
            <a:r>
              <a:rPr lang="en-US" sz="2000" baseline="30000" dirty="0"/>
              <a:t>1</a:t>
            </a:r>
          </a:p>
          <a:p>
            <a:pPr algn="ctr"/>
            <a:r>
              <a:rPr lang="en-US" sz="2000" i="1" dirty="0"/>
              <a:t>with</a:t>
            </a:r>
            <a:endParaRPr lang="en-US" sz="2400" i="1" dirty="0"/>
          </a:p>
          <a:p>
            <a:pPr algn="ctr"/>
            <a:r>
              <a:rPr lang="en-US" sz="2400" dirty="0"/>
              <a:t> S. Masson</a:t>
            </a:r>
            <a:r>
              <a:rPr lang="en-US" sz="2400" baseline="30000" dirty="0"/>
              <a:t>1,2</a:t>
            </a:r>
            <a:r>
              <a:rPr lang="en-US" sz="2400" dirty="0"/>
              <a:t>, E. Pariat</a:t>
            </a:r>
            <a:r>
              <a:rPr lang="en-US" sz="2400" baseline="30000" dirty="0"/>
              <a:t>1</a:t>
            </a:r>
            <a:r>
              <a:rPr lang="en-US" sz="2400" dirty="0"/>
              <a:t>, P. Wyper</a:t>
            </a:r>
            <a:r>
              <a:rPr lang="en-US" sz="2400" baseline="30000" dirty="0"/>
              <a:t>3</a:t>
            </a:r>
            <a:r>
              <a:rPr lang="en-US" sz="2400" dirty="0"/>
              <a:t>, R. DeVore</a:t>
            </a:r>
            <a:r>
              <a:rPr lang="en-US" sz="2400" baseline="30000" dirty="0"/>
              <a:t>4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FE464-E727-4564-B1AA-DE0824736650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7E571-1C0F-467E-92F3-06D47CDC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21" y="6172200"/>
            <a:ext cx="12636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320F8F-BBDF-45D2-8E2E-48924C2A5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96" y="5900738"/>
            <a:ext cx="2305050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7C7C2-8F75-40CB-997B-456FF6EB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71" y="6100763"/>
            <a:ext cx="1628775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572670-EC14-456E-A220-611A22835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21" y="6100763"/>
            <a:ext cx="145573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Image 2">
            <a:extLst>
              <a:ext uri="{FF2B5EF4-FFF2-40B4-BE49-F238E27FC236}">
                <a16:creationId xmlns:a16="http://schemas.microsoft.com/office/drawing/2014/main" id="{FAC1310F-7C4E-4B1B-A832-DDC5440AA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84" y="5926138"/>
            <a:ext cx="877887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06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53;p43">
            <a:extLst>
              <a:ext uri="{FF2B5EF4-FFF2-40B4-BE49-F238E27FC236}">
                <a16:creationId xmlns:a16="http://schemas.microsoft.com/office/drawing/2014/main" id="{19BF642B-6544-4B61-8FA3-373FB85E9624}"/>
              </a:ext>
            </a:extLst>
          </p:cNvPr>
          <p:cNvSpPr txBox="1"/>
          <p:nvPr/>
        </p:nvSpPr>
        <p:spPr>
          <a:xfrm>
            <a:off x="352114" y="1109135"/>
            <a:ext cx="11138333" cy="39395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01" rIns="91430" bIns="45701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1" u="none" strike="noStrike" kern="1200" cap="none" spc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/>
                <a:ea typeface="Calibri"/>
                <a:cs typeface="Calibri"/>
              </a:rPr>
              <a:t>Objective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cs typeface="Calibri"/>
            </a:endParaRPr>
          </a:p>
          <a:p>
            <a:pPr marL="751207" lvl="1" indent="-285750" algn="just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ea typeface="Calibri"/>
                <a:cs typeface="Calibri"/>
              </a:rPr>
              <a:t>Building a </a:t>
            </a:r>
            <a:r>
              <a:rPr lang="en-US" i="1" dirty="0">
                <a:ea typeface="Calibri"/>
                <a:cs typeface="Calibri"/>
              </a:rPr>
              <a:t>dynamical </a:t>
            </a:r>
            <a:r>
              <a:rPr lang="en-US" dirty="0">
                <a:ea typeface="Calibri"/>
                <a:cs typeface="Calibri"/>
              </a:rPr>
              <a:t>interchange reconnection model in the pseudo-streamer structures</a:t>
            </a:r>
          </a:p>
          <a:p>
            <a:pPr marL="751207" lvl="1" indent="-285750" algn="just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Studying the fine dynamics of reconnection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1" u="none" strike="noStrike" kern="1200" cap="none" spc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/>
                <a:ea typeface="Calibri"/>
                <a:cs typeface="Calibri"/>
              </a:rPr>
              <a:t>Method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cs typeface="Calibri"/>
            </a:endParaRPr>
          </a:p>
          <a:p>
            <a:pPr marL="751207" lvl="1" indent="-285750" algn="just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ea typeface="Calibri"/>
                <a:cs typeface="Calibri"/>
              </a:rPr>
              <a:t>3D MHD simulations of the solar corona with a particular magnetic structure: a pseudo-streamer</a:t>
            </a:r>
          </a:p>
          <a:p>
            <a:pPr marL="751207" lvl="1" indent="-285750" algn="just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1265557" marR="0" lvl="2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  <a:latin typeface="Calibri"/>
                <a:cs typeface="Calibri"/>
              </a:rPr>
              <a:t>1) Initialization of the atmosphere and the magnetic field of the corona</a:t>
            </a:r>
          </a:p>
          <a:p>
            <a:pPr marL="1265557" marR="0" lvl="2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latin typeface="Calibri"/>
                <a:cs typeface="Calibri"/>
              </a:rPr>
              <a:t>2) </a:t>
            </a:r>
            <a:r>
              <a:rPr lang="en-US" sz="1600" b="0" i="0" u="none" strike="noStrike" kern="1200" cap="none" spc="0" baseline="0" dirty="0">
                <a:uFillTx/>
                <a:latin typeface="Calibri"/>
                <a:cs typeface="Calibri"/>
              </a:rPr>
              <a:t>Relaxation to a quasi-static equilibrium state</a:t>
            </a:r>
          </a:p>
          <a:p>
            <a:pPr marL="1265557" marR="0" lvl="2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  <a:latin typeface="Calibri"/>
                <a:cs typeface="Calibri"/>
              </a:rPr>
              <a:t>3) Forcing the structure by applying a velocity flow</a:t>
            </a:r>
          </a:p>
          <a:p>
            <a:pPr marL="1265557" marR="0" lvl="2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  <a:latin typeface="Calibri"/>
                <a:cs typeface="Calibri"/>
              </a:rPr>
              <a:t>4) Analyzing the fine dynamics</a:t>
            </a:r>
            <a:endParaRPr lang="en-US" sz="1500" b="0" i="0" u="none" strike="noStrike" kern="1200" cap="none" spc="0" baseline="0" dirty="0">
              <a:uFillTx/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263B8-BC2B-46DF-8AC6-E55E6F3354AE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dynamical model: objectives and methods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87DB7-254A-46CB-8831-CF839BA8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38E66F1-B183-4A94-B943-EAE4646F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D056FD-27EA-41DC-A951-3226BB39F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2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64;p44">
            <a:extLst>
              <a:ext uri="{FF2B5EF4-FFF2-40B4-BE49-F238E27FC236}">
                <a16:creationId xmlns:a16="http://schemas.microsoft.com/office/drawing/2014/main" id="{A6F64E8C-B04F-4335-B25B-A55EC505E6F1}"/>
              </a:ext>
            </a:extLst>
          </p:cNvPr>
          <p:cNvSpPr txBox="1"/>
          <p:nvPr/>
        </p:nvSpPr>
        <p:spPr>
          <a:xfrm>
            <a:off x="254943" y="901159"/>
            <a:ext cx="4818705" cy="4616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01" rIns="91430" bIns="45701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1" u="none" strike="noStrike" kern="1200" cap="none" spc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/>
                <a:ea typeface="Calibri"/>
                <a:cs typeface="Calibri"/>
              </a:rPr>
              <a:t>Physics</a:t>
            </a:r>
          </a:p>
          <a:p>
            <a:pPr marL="294208" indent="-28575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-    Solves the 3D ideal MHD equations</a:t>
            </a:r>
          </a:p>
          <a:p>
            <a:pPr marL="294208" indent="-28575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dirty="0">
                <a:latin typeface="Calibri"/>
                <a:ea typeface="Calibri"/>
                <a:cs typeface="Calibri"/>
              </a:rPr>
              <a:t>-    </a:t>
            </a:r>
            <a:r>
              <a:rPr lang="en-US" sz="1800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Perfect gas, fully ionized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1" u="none" strike="noStrike" kern="1200" cap="none" spc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/>
                <a:ea typeface="Calibri"/>
                <a:cs typeface="Calibri"/>
              </a:rPr>
              <a:t>Adaptive refinement (AMR)</a:t>
            </a:r>
          </a:p>
          <a:p>
            <a:pPr marL="294208" indent="-285750" algn="just">
              <a:buClr>
                <a:srgbClr val="FFFFFF"/>
              </a:buClr>
              <a:buSzPts val="1300"/>
              <a:buFont typeface="Calibri" panose="020F0502020204030204" pitchFamily="34" charset="0"/>
              <a:buChar char="₋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-    Dynamically adapts the grid refinement</a:t>
            </a:r>
          </a:p>
          <a:p>
            <a:pPr marL="294208" indent="-285750" algn="just">
              <a:buClr>
                <a:srgbClr val="FFFFFF"/>
              </a:buClr>
              <a:buSzPts val="1300"/>
              <a:buFont typeface="Calibri" panose="020F0502020204030204" pitchFamily="34" charset="0"/>
              <a:buChar char="₋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dirty="0">
                <a:latin typeface="Calibri"/>
                <a:ea typeface="Calibri"/>
                <a:cs typeface="Calibri"/>
              </a:rPr>
              <a:t>-    </a:t>
            </a:r>
            <a:r>
              <a:rPr lang="en-US" sz="1800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Simulation of large scales with small scales events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1" u="none" strike="noStrike" kern="1200" cap="none" spc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/>
                <a:ea typeface="Calibri"/>
                <a:cs typeface="Calibri"/>
              </a:rPr>
              <a:t>Flux corrected transport (FCT)</a:t>
            </a:r>
          </a:p>
          <a:p>
            <a:pPr marL="351358" indent="-34290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-     Shock capture method</a:t>
            </a:r>
          </a:p>
          <a:p>
            <a:pPr marL="351358" indent="-34290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dirty="0">
                <a:latin typeface="Calibri"/>
                <a:ea typeface="Calibri"/>
                <a:cs typeface="Calibri"/>
              </a:rPr>
              <a:t>-  </a:t>
            </a:r>
            <a:r>
              <a:rPr lang="en-US" sz="1800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Inhibit </a:t>
            </a:r>
            <a:r>
              <a:rPr lang="en-US" sz="1800" b="0" i="1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negative energy, mass</a:t>
            </a:r>
            <a:r>
              <a:rPr lang="en-US" sz="1800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problems near shocks and discontinuities during the computation of the conservation equations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B3D3C-18B3-4B22-81A4-2741DB4C3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88" y="656493"/>
            <a:ext cx="6687969" cy="545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B8AE8-67D3-42DF-92E0-A30D22D27B8D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code: Adaptive Refinement MHD Solver (ARMS), </a:t>
            </a:r>
            <a:r>
              <a:rPr lang="en-US" sz="2800" i="1" dirty="0">
                <a:solidFill>
                  <a:schemeClr val="bg1"/>
                </a:solidFill>
              </a:rPr>
              <a:t>DeVore </a:t>
            </a:r>
            <a:r>
              <a:rPr lang="en-US" sz="2800" dirty="0">
                <a:solidFill>
                  <a:schemeClr val="bg1"/>
                </a:solidFill>
              </a:rPr>
              <a:t>et al 1991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825A82-F498-4C5A-A9AB-A5E1B8C3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8212FF6-D0FF-41B4-A96E-78A5E97C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1A86CD-2632-4C5C-85A5-CA45A1FB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C89F-A895-4DEC-8F34-8D69804F1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" r="5240" b="11084"/>
          <a:stretch/>
        </p:blipFill>
        <p:spPr>
          <a:xfrm>
            <a:off x="8854440" y="3607043"/>
            <a:ext cx="2994660" cy="2008897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71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74A5AC-345D-4F35-BAD6-B4CF82ABF456}"/>
              </a:ext>
            </a:extLst>
          </p:cNvPr>
          <p:cNvCxnSpPr>
            <a:cxnSpLocks/>
          </p:cNvCxnSpPr>
          <p:nvPr/>
        </p:nvCxnSpPr>
        <p:spPr>
          <a:xfrm>
            <a:off x="8674100" y="2552700"/>
            <a:ext cx="180340" cy="1054343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EB2143-E2C7-4564-B6FC-0D09FC94C451}"/>
              </a:ext>
            </a:extLst>
          </p:cNvPr>
          <p:cNvCxnSpPr>
            <a:cxnSpLocks/>
          </p:cNvCxnSpPr>
          <p:nvPr/>
        </p:nvCxnSpPr>
        <p:spPr>
          <a:xfrm>
            <a:off x="8674100" y="2552700"/>
            <a:ext cx="3175000" cy="1019175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29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B1732B-9DF1-425C-AFF6-102D66AD8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64" y="1074925"/>
            <a:ext cx="4789536" cy="4996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B56A8-76DF-4A1E-A153-3CC60845BC4D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1 : Initialization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0BB0CE5-719B-42F3-BA75-DDF0358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E3F03A9-CAD5-4289-AC64-38576905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AC391D-FE45-4D65-8E3F-DD245320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12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B3DF8B-A90D-4BAE-9AE8-A8B040E28AB9}"/>
              </a:ext>
            </a:extLst>
          </p:cNvPr>
          <p:cNvCxnSpPr>
            <a:cxnSpLocks/>
          </p:cNvCxnSpPr>
          <p:nvPr/>
        </p:nvCxnSpPr>
        <p:spPr>
          <a:xfrm>
            <a:off x="6951487" y="2712290"/>
            <a:ext cx="158097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954C71-C361-423B-B350-F078C744D9D7}"/>
              </a:ext>
            </a:extLst>
          </p:cNvPr>
          <p:cNvSpPr txBox="1"/>
          <p:nvPr/>
        </p:nvSpPr>
        <p:spPr>
          <a:xfrm>
            <a:off x="6345789" y="252762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9E34F-B031-4FC0-A0C7-7031DB464FD7}"/>
              </a:ext>
            </a:extLst>
          </p:cNvPr>
          <p:cNvSpPr txBox="1"/>
          <p:nvPr/>
        </p:nvSpPr>
        <p:spPr>
          <a:xfrm>
            <a:off x="10833176" y="4477052"/>
            <a:ext cx="138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equatorial coronal hole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257BFC-B02D-4CED-845C-6C182E29C298}"/>
              </a:ext>
            </a:extLst>
          </p:cNvPr>
          <p:cNvCxnSpPr>
            <a:cxnSpLocks/>
          </p:cNvCxnSpPr>
          <p:nvPr/>
        </p:nvCxnSpPr>
        <p:spPr>
          <a:xfrm flipH="1" flipV="1">
            <a:off x="9480550" y="3606800"/>
            <a:ext cx="1682750" cy="908050"/>
          </a:xfrm>
          <a:prstGeom prst="straightConnector1">
            <a:avLst/>
          </a:prstGeom>
          <a:ln w="19050">
            <a:solidFill>
              <a:srgbClr val="00FB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37CFA4-B1CA-4D1D-BA42-C66693AD4E24}"/>
              </a:ext>
            </a:extLst>
          </p:cNvPr>
          <p:cNvSpPr txBox="1"/>
          <p:nvPr/>
        </p:nvSpPr>
        <p:spPr>
          <a:xfrm>
            <a:off x="9806178" y="647986"/>
            <a:ext cx="236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northern coronal hole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432092-F58D-4AFC-B000-AAC846D17250}"/>
              </a:ext>
            </a:extLst>
          </p:cNvPr>
          <p:cNvCxnSpPr>
            <a:cxnSpLocks/>
          </p:cNvCxnSpPr>
          <p:nvPr/>
        </p:nvCxnSpPr>
        <p:spPr>
          <a:xfrm flipH="1">
            <a:off x="9931400" y="1028776"/>
            <a:ext cx="1162758" cy="540247"/>
          </a:xfrm>
          <a:prstGeom prst="straightConnector1">
            <a:avLst/>
          </a:prstGeom>
          <a:ln w="12700">
            <a:solidFill>
              <a:srgbClr val="42F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F2EE21-4FA9-4A97-8ADC-D66A7D312D27}"/>
              </a:ext>
            </a:extLst>
          </p:cNvPr>
          <p:cNvSpPr txBox="1"/>
          <p:nvPr/>
        </p:nvSpPr>
        <p:spPr>
          <a:xfrm>
            <a:off x="6836380" y="5024209"/>
            <a:ext cx="1696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southern coronal hole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1A795F-50CC-459E-A0DE-17260752E4A6}"/>
              </a:ext>
            </a:extLst>
          </p:cNvPr>
          <p:cNvCxnSpPr>
            <a:cxnSpLocks/>
          </p:cNvCxnSpPr>
          <p:nvPr/>
        </p:nvCxnSpPr>
        <p:spPr>
          <a:xfrm flipV="1">
            <a:off x="8301962" y="4998782"/>
            <a:ext cx="1134138" cy="348592"/>
          </a:xfrm>
          <a:prstGeom prst="straightConnector1">
            <a:avLst/>
          </a:prstGeom>
          <a:ln w="19050">
            <a:solidFill>
              <a:srgbClr val="42F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A3610D2-9D61-4EB2-8BFD-E15E1B0A3125}"/>
              </a:ext>
            </a:extLst>
          </p:cNvPr>
          <p:cNvSpPr txBox="1"/>
          <p:nvPr/>
        </p:nvSpPr>
        <p:spPr>
          <a:xfrm rot="20249536">
            <a:off x="9523351" y="429238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D0E326-AD09-413E-9BEC-5DAB75F1FC0E}"/>
                  </a:ext>
                </a:extLst>
              </p:cNvPr>
              <p:cNvSpPr txBox="1"/>
              <p:nvPr/>
            </p:nvSpPr>
            <p:spPr>
              <a:xfrm>
                <a:off x="141695" y="762286"/>
                <a:ext cx="6906763" cy="5213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Objective</a:t>
                </a:r>
              </a:p>
              <a:p>
                <a:endParaRPr lang="en-US" dirty="0"/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Simulating the solar corona with a pseudo-streamer structure</a:t>
                </a:r>
              </a:p>
              <a:p>
                <a:endParaRPr lang="en-US" sz="2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r>
                  <a:rPr lang="en-US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Atmosphere</a:t>
                </a:r>
              </a:p>
              <a:p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Plasma density and velocity: Parker steady solution</a:t>
                </a:r>
              </a:p>
              <a:p>
                <a:pPr marL="1200150" lvl="2" indent="-285750">
                  <a:buFontTx/>
                  <a:buChar char="-"/>
                </a:pPr>
                <a:r>
                  <a:rPr lang="en-US" sz="1600" dirty="0"/>
                  <a:t>Isotherm, homogeneous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/>
              </a:p>
              <a:p>
                <a:pPr marL="1200150" lvl="2" indent="-285750">
                  <a:buFontTx/>
                  <a:buChar char="-"/>
                </a:pPr>
                <a:r>
                  <a:rPr lang="en-US" sz="1600" dirty="0"/>
                  <a:t>Stratified in density</a:t>
                </a:r>
              </a:p>
              <a:p>
                <a:pPr marL="1200150" lvl="2" indent="-285750">
                  <a:buFontTx/>
                  <a:buChar char="-"/>
                </a:pPr>
                <a:r>
                  <a:rPr lang="en-US" sz="1600" dirty="0"/>
                  <a:t>Radial plasma flow</a:t>
                </a:r>
              </a:p>
              <a:p>
                <a:endParaRPr lang="en-US" sz="2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r>
                  <a:rPr lang="en-US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Initial magnetic field: analytic, potential</a:t>
                </a:r>
              </a:p>
              <a:p>
                <a:endParaRPr lang="en-US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pPr marL="742950" lvl="1" indent="-285750">
                  <a:buFontTx/>
                  <a:buChar char="-"/>
                </a:pPr>
                <a:r>
                  <a:rPr lang="en-US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Coronal magnetism</a:t>
                </a:r>
                <a:r>
                  <a:rPr lang="en-US" dirty="0"/>
                  <a:t>: solar dipole + PFSS (source surface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2.5 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endParaRPr lang="en-US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742950" lvl="1" indent="-285750">
                  <a:buFontTx/>
                  <a:buChar char="-"/>
                </a:pPr>
                <a:endParaRPr lang="en-US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742950" lvl="1" indent="-285750">
                  <a:buFontTx/>
                  <a:buChar char="-"/>
                </a:pPr>
                <a:r>
                  <a:rPr lang="en-US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Pseudo-streamer</a:t>
                </a:r>
                <a:r>
                  <a:rPr lang="en-US" dirty="0"/>
                  <a:t>: equatorial dipole + parasitic, northern dipole</a:t>
                </a:r>
                <a:endParaRPr lang="en-US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D0E326-AD09-413E-9BEC-5DAB75F1F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95" y="762286"/>
                <a:ext cx="6906763" cy="5213543"/>
              </a:xfrm>
              <a:prstGeom prst="rect">
                <a:avLst/>
              </a:prstGeom>
              <a:blipFill>
                <a:blip r:embed="rId3"/>
                <a:stretch>
                  <a:fillRect l="-1853" t="-1170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19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35;p50">
            <a:extLst>
              <a:ext uri="{FF2B5EF4-FFF2-40B4-BE49-F238E27FC236}">
                <a16:creationId xmlns:a16="http://schemas.microsoft.com/office/drawing/2014/main" id="{9AE10859-CE9E-4DBA-8CFB-3647A62E0C23}"/>
              </a:ext>
            </a:extLst>
          </p:cNvPr>
          <p:cNvSpPr txBox="1"/>
          <p:nvPr/>
        </p:nvSpPr>
        <p:spPr>
          <a:xfrm>
            <a:off x="283289" y="1110584"/>
            <a:ext cx="5476161" cy="45550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01" rIns="91430" bIns="45701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1" u="none" strike="noStrike" kern="1200" cap="none" spc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/>
                <a:ea typeface="Calibri"/>
                <a:cs typeface="Calibri"/>
              </a:rPr>
              <a:t>Objective</a:t>
            </a:r>
            <a:endParaRPr lang="fr-FR" sz="2400" b="0" i="1" u="none" strike="noStrike" kern="1200" cap="none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 Light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1" u="none" strike="noStrike" kern="1200" cap="none" spc="0" baseline="0" dirty="0">
              <a:uFillTx/>
              <a:latin typeface="Calibri Light"/>
              <a:ea typeface="Calibri"/>
              <a:cs typeface="Calibri"/>
            </a:endParaRPr>
          </a:p>
          <a:p>
            <a:pPr algn="just">
              <a:buClr>
                <a:srgbClr val="FFFFFF"/>
              </a:buClr>
              <a:buSzPts val="18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>
                <a:latin typeface="Calibri"/>
                <a:ea typeface="Calibri"/>
                <a:cs typeface="Calibri"/>
              </a:rPr>
              <a:t>       -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Equilibrium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between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kinetic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and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magnetic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pressure</a:t>
            </a:r>
          </a:p>
          <a:p>
            <a:pPr marL="742950" marR="0" lvl="1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 dirty="0">
              <a:uFillTx/>
              <a:latin typeface="Calibri Light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1" u="none" strike="noStrike" kern="1200" cap="none" spc="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/>
                <a:ea typeface="Calibri"/>
                <a:cs typeface="Calibri"/>
              </a:rPr>
              <a:t>Process</a:t>
            </a:r>
            <a:endParaRPr lang="fr-FR" sz="2400" b="0" i="1" u="none" strike="noStrike" kern="1200" cap="none" spc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 Light"/>
              <a:ea typeface="Calibri"/>
              <a:cs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1" u="none" strike="noStrike" kern="1200" cap="none" spc="0" baseline="0" dirty="0">
              <a:uFillTx/>
              <a:latin typeface="Calibri Light"/>
              <a:ea typeface="Calibri"/>
              <a:cs typeface="Calibri"/>
            </a:endParaRPr>
          </a:p>
          <a:p>
            <a:pPr marL="412732" indent="-28575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-    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Closure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of the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magnetic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field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lines</a:t>
            </a:r>
            <a:endParaRPr lang="fr-FR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412732" indent="-28575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412732" indent="-28575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-  Issue : the pseudo-streamer structure can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disappear</a:t>
            </a:r>
            <a:endParaRPr lang="fr-FR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412732" indent="-28575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412732" indent="-285750" algn="just">
              <a:buClr>
                <a:srgbClr val="FFFFFF"/>
              </a:buClr>
              <a:buSzPts val="13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- 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Consequence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: 12 configurations have been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tried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,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looking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for a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satisfying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configuration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with</a:t>
            </a:r>
            <a:r>
              <a:rPr lang="fr-FR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 </a:t>
            </a:r>
            <a:r>
              <a:rPr lang="fr-FR" b="0" i="0" u="none" strike="noStrike" kern="1200" cap="none" spc="0" baseline="0" dirty="0" err="1">
                <a:uFillTx/>
                <a:latin typeface="Calibri"/>
                <a:ea typeface="Calibri"/>
                <a:cs typeface="Calibri"/>
              </a:rPr>
              <a:t>iteration</a:t>
            </a:r>
            <a:endParaRPr lang="fr-FR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1327132" marR="0" lvl="2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621E1-9D07-42B4-905E-631CFE2633AC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2: Relaxation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5131A-FBB6-45D9-AD68-A61BAFC1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30D5ED-4714-4222-A45E-3EAFCC0E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B6B4CD-06E8-4A14-BD18-5F0C592D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DA444-389D-4FBD-90DE-F22EEBFE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0" y="1855469"/>
            <a:ext cx="6492240" cy="3650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DE685E-FF1F-4725-8089-AD89545AB980}"/>
              </a:ext>
            </a:extLst>
          </p:cNvPr>
          <p:cNvSpPr txBox="1"/>
          <p:nvPr/>
        </p:nvSpPr>
        <p:spPr>
          <a:xfrm>
            <a:off x="6432550" y="4883150"/>
            <a:ext cx="530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Relaxation phase. Yellow : magnetic field lines. 2D latitudinal sections : current density</a:t>
            </a:r>
          </a:p>
        </p:txBody>
      </p:sp>
    </p:spTree>
    <p:extLst>
      <p:ext uri="{BB962C8B-B14F-4D97-AF65-F5344CB8AC3E}">
        <p14:creationId xmlns:p14="http://schemas.microsoft.com/office/powerpoint/2010/main" val="2441476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035;p50">
                <a:extLst>
                  <a:ext uri="{FF2B5EF4-FFF2-40B4-BE49-F238E27FC236}">
                    <a16:creationId xmlns:a16="http://schemas.microsoft.com/office/drawing/2014/main" id="{78273336-431C-49BD-B6F3-8B379079CEEB}"/>
                  </a:ext>
                </a:extLst>
              </p:cNvPr>
              <p:cNvSpPr txBox="1"/>
              <p:nvPr/>
            </p:nvSpPr>
            <p:spPr>
              <a:xfrm>
                <a:off x="283290" y="721964"/>
                <a:ext cx="6482364" cy="300584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0" compatLnSpc="1">
                <a:spAutoFit/>
              </a:bodyPr>
              <a:lstStyle/>
              <a:p>
                <a:pPr marL="84664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800" b="0" i="1" u="none" strike="noStrike" kern="1200" cap="none" spc="0" baseline="0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alibri Light"/>
                    <a:ea typeface="Calibri"/>
                    <a:cs typeface="Calibri"/>
                  </a:rPr>
                  <a:t>Outcome</a:t>
                </a:r>
                <a:endParaRPr lang="fr-FR" sz="2400" b="0" i="1" u="none" strike="noStrike" kern="1200" cap="none" spc="0" baseline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alibri Light"/>
                  <a:ea typeface="Calibri"/>
                  <a:cs typeface="Calibri"/>
                </a:endParaRPr>
              </a:p>
              <a:p>
                <a:pPr marL="84664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733" b="0" i="1" u="none" strike="noStrike" kern="1200" cap="none" spc="0" baseline="0" dirty="0">
                  <a:solidFill>
                    <a:schemeClr val="tx1"/>
                  </a:solidFill>
                  <a:uFillTx/>
                  <a:latin typeface="Calibri Light"/>
                  <a:ea typeface="Calibri"/>
                  <a:cs typeface="Calibri"/>
                </a:endParaRPr>
              </a:p>
              <a:p>
                <a:pPr marL="58418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-   Solar corona at quasi-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static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equilibrium</a:t>
                </a: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  <a:p>
                <a:pPr marL="869932" marR="0" lvl="1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buFont typeface="Wingdings" pitchFamily="2"/>
                  <a:buChar char="Ø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  <a:p>
                <a:pPr marL="58418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-  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With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 a pseudo-streamer structure</a:t>
                </a:r>
              </a:p>
              <a:p>
                <a:pPr marL="1657350" marR="0" lvl="3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Char char="-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 err="1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Closed</a:t>
                </a:r>
                <a:r>
                  <a:rPr lang="fr-FR" sz="1800" b="0" i="0" u="none" strike="noStrike" kern="1200" cap="none" spc="0" baseline="0" dirty="0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field</a:t>
                </a:r>
                <a:r>
                  <a:rPr lang="fr-FR" sz="1800" b="0" i="0" u="none" strike="noStrike" kern="1200" cap="none" spc="0" baseline="0" dirty="0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dome</a:t>
                </a:r>
                <a:r>
                  <a:rPr lang="fr-FR" sz="1800" b="0" i="0" u="none" strike="noStrike" kern="1200" cap="none" spc="0" baseline="0" dirty="0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bordered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by </a:t>
                </a:r>
                <a:r>
                  <a:rPr lang="fr-FR" sz="18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open </a:t>
                </a:r>
                <a:r>
                  <a:rPr lang="fr-FR" sz="1800" b="0" i="0" u="none" strike="noStrike" kern="1200" cap="none" spc="0" baseline="0" dirty="0" err="1">
                    <a:solidFill>
                      <a:srgbClr val="0070C0"/>
                    </a:solidFill>
                    <a:uFillTx/>
                    <a:latin typeface="Calibri"/>
                  </a:rPr>
                  <a:t>field</a:t>
                </a:r>
                <a:r>
                  <a:rPr lang="fr-FR" sz="18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and </a:t>
                </a:r>
                <a:r>
                  <a:rPr lang="fr-FR" sz="1800" b="0" i="0" u="none" strike="noStrike" kern="1200" cap="none" spc="0" baseline="0" dirty="0" err="1">
                    <a:solidFill>
                      <a:srgbClr val="FF0000"/>
                    </a:solidFill>
                    <a:uFillTx/>
                    <a:latin typeface="Calibri"/>
                  </a:rPr>
                  <a:t>transequatorial</a:t>
                </a:r>
                <a:r>
                  <a:rPr lang="fr-FR" sz="18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rgbClr val="FF0000"/>
                    </a:solidFill>
                    <a:uFillTx/>
                    <a:latin typeface="Calibri"/>
                  </a:rPr>
                  <a:t>closed</a:t>
                </a:r>
                <a:r>
                  <a:rPr lang="fr-FR" sz="18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rgbClr val="FF0000"/>
                    </a:solidFill>
                    <a:uFillTx/>
                    <a:latin typeface="Calibri"/>
                  </a:rPr>
                  <a:t>field</a:t>
                </a:r>
                <a:endParaRPr lang="fr-FR" sz="1800" b="0" i="0" u="none" strike="noStrike" kern="1200" cap="none" spc="0" baseline="0" dirty="0">
                  <a:solidFill>
                    <a:srgbClr val="FF0000"/>
                  </a:solidFill>
                  <a:uFillTx/>
                  <a:latin typeface="Calibri"/>
                </a:endParaRPr>
              </a:p>
              <a:p>
                <a:pPr marL="1657350" marR="0" lvl="3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Char char="-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Minimal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topology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: 3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null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fr-FR" sz="16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869932" marR="0" lvl="1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buFont typeface="Wingdings" pitchFamily="2"/>
                  <a:buChar char="Ø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  <a:p>
                <a:pPr marL="58418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-   Connectivity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map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: 3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domains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 of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connectivity</a:t>
                </a: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Google Shape;1035;p50">
                <a:extLst>
                  <a:ext uri="{FF2B5EF4-FFF2-40B4-BE49-F238E27FC236}">
                    <a16:creationId xmlns:a16="http://schemas.microsoft.com/office/drawing/2014/main" id="{78273336-431C-49BD-B6F3-8B379079C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90" y="721964"/>
                <a:ext cx="6482364" cy="3005849"/>
              </a:xfrm>
              <a:prstGeom prst="rect">
                <a:avLst/>
              </a:prstGeom>
              <a:blipFill>
                <a:blip r:embed="rId2"/>
                <a:stretch>
                  <a:fillRect l="-658" t="-2024" r="-752" b="-202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31">
            <a:extLst>
              <a:ext uri="{FF2B5EF4-FFF2-40B4-BE49-F238E27FC236}">
                <a16:creationId xmlns:a16="http://schemas.microsoft.com/office/drawing/2014/main" id="{CFF917C4-4571-423C-9EF3-0694B43B72AF}"/>
              </a:ext>
            </a:extLst>
          </p:cNvPr>
          <p:cNvGrpSpPr/>
          <p:nvPr/>
        </p:nvGrpSpPr>
        <p:grpSpPr>
          <a:xfrm>
            <a:off x="7397797" y="528730"/>
            <a:ext cx="4611629" cy="3065900"/>
            <a:chOff x="7397797" y="398980"/>
            <a:chExt cx="4611629" cy="3065900"/>
          </a:xfrm>
        </p:grpSpPr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BC84DAD4-7352-43FB-AD52-CD07961F8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541" b="5895"/>
            <a:stretch>
              <a:fillRect/>
            </a:stretch>
          </p:blipFill>
          <p:spPr>
            <a:xfrm>
              <a:off x="7397797" y="398980"/>
              <a:ext cx="4553638" cy="306590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Flèche : droite 4">
              <a:extLst>
                <a:ext uri="{FF2B5EF4-FFF2-40B4-BE49-F238E27FC236}">
                  <a16:creationId xmlns:a16="http://schemas.microsoft.com/office/drawing/2014/main" id="{52C5F6D2-0DA7-4C76-9C72-527DD4194204}"/>
                </a:ext>
              </a:extLst>
            </p:cNvPr>
            <p:cNvSpPr/>
            <p:nvPr/>
          </p:nvSpPr>
          <p:spPr>
            <a:xfrm rot="14734423">
              <a:off x="10061572" y="2591073"/>
              <a:ext cx="368128" cy="182084"/>
            </a:xfrm>
            <a:custGeom>
              <a:avLst>
                <a:gd name="f0" fmla="val 13277"/>
                <a:gd name="f1" fmla="val 8215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92D05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uFillTx/>
                <a:latin typeface="Calibri"/>
              </a:endParaRPr>
            </a:p>
          </p:txBody>
        </p:sp>
        <p:sp>
          <p:nvSpPr>
            <p:cNvPr id="11" name="ZoneTexte 5">
              <a:extLst>
                <a:ext uri="{FF2B5EF4-FFF2-40B4-BE49-F238E27FC236}">
                  <a16:creationId xmlns:a16="http://schemas.microsoft.com/office/drawing/2014/main" id="{033798A2-6239-4694-AB81-2D4E4937A95C}"/>
                </a:ext>
              </a:extLst>
            </p:cNvPr>
            <p:cNvSpPr txBox="1"/>
            <p:nvPr/>
          </p:nvSpPr>
          <p:spPr>
            <a:xfrm>
              <a:off x="10039069" y="2804729"/>
              <a:ext cx="66717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 err="1">
                  <a:solidFill>
                    <a:schemeClr val="accent6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dome</a:t>
              </a:r>
              <a:endParaRPr lang="fr-FR" sz="1600" b="0" i="0" u="none" strike="noStrike" kern="1200" cap="none" spc="0" baseline="0" dirty="0">
                <a:solidFill>
                  <a:schemeClr val="accent6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endParaRPr>
            </a:p>
          </p:txBody>
        </p:sp>
        <p:sp>
          <p:nvSpPr>
            <p:cNvPr id="12" name="ZoneTexte 6">
              <a:extLst>
                <a:ext uri="{FF2B5EF4-FFF2-40B4-BE49-F238E27FC236}">
                  <a16:creationId xmlns:a16="http://schemas.microsoft.com/office/drawing/2014/main" id="{05F6DFD0-0689-41CB-9B82-EDC06E44E97E}"/>
                </a:ext>
              </a:extLst>
            </p:cNvPr>
            <p:cNvSpPr txBox="1"/>
            <p:nvPr/>
          </p:nvSpPr>
          <p:spPr>
            <a:xfrm>
              <a:off x="8554650" y="404087"/>
              <a:ext cx="1664537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solidFill>
                    <a:schemeClr val="accent1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Open vertical fan</a:t>
              </a:r>
            </a:p>
          </p:txBody>
        </p:sp>
        <p:sp>
          <p:nvSpPr>
            <p:cNvPr id="13" name="ZoneTexte 58">
              <a:extLst>
                <a:ext uri="{FF2B5EF4-FFF2-40B4-BE49-F238E27FC236}">
                  <a16:creationId xmlns:a16="http://schemas.microsoft.com/office/drawing/2014/main" id="{513951DA-CAB1-456C-BFB5-5D6EC3E6DF0C}"/>
                </a:ext>
              </a:extLst>
            </p:cNvPr>
            <p:cNvSpPr txBox="1"/>
            <p:nvPr/>
          </p:nvSpPr>
          <p:spPr>
            <a:xfrm>
              <a:off x="7503666" y="1164515"/>
              <a:ext cx="1081972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 err="1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Closed</a:t>
              </a:r>
              <a:r>
                <a:rPr lang="fr-FR" sz="1600" b="0" i="0" u="none" strike="noStrike" kern="1200" cap="none" spc="0" baseline="0" dirty="0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 fan</a:t>
              </a:r>
            </a:p>
          </p:txBody>
        </p:sp>
        <p:sp>
          <p:nvSpPr>
            <p:cNvPr id="14" name="ZoneTexte 59">
              <a:extLst>
                <a:ext uri="{FF2B5EF4-FFF2-40B4-BE49-F238E27FC236}">
                  <a16:creationId xmlns:a16="http://schemas.microsoft.com/office/drawing/2014/main" id="{09B53C54-60D2-4B02-A4D3-72DDED751FBE}"/>
                </a:ext>
              </a:extLst>
            </p:cNvPr>
            <p:cNvSpPr txBox="1"/>
            <p:nvPr/>
          </p:nvSpPr>
          <p:spPr>
            <a:xfrm>
              <a:off x="10927454" y="718791"/>
              <a:ext cx="1081972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 err="1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Closed</a:t>
              </a:r>
              <a:r>
                <a:rPr lang="fr-FR" sz="1600" b="0" i="0" u="none" strike="noStrike" kern="1200" cap="none" spc="0" baseline="0" dirty="0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 fan</a:t>
              </a:r>
            </a:p>
          </p:txBody>
        </p:sp>
        <p:cxnSp>
          <p:nvCxnSpPr>
            <p:cNvPr id="15" name="Connecteur droit avec flèche 11">
              <a:extLst>
                <a:ext uri="{FF2B5EF4-FFF2-40B4-BE49-F238E27FC236}">
                  <a16:creationId xmlns:a16="http://schemas.microsoft.com/office/drawing/2014/main" id="{4BC899DB-BF89-4BEC-85BF-69E80CF85D3C}"/>
                </a:ext>
              </a:extLst>
            </p:cNvPr>
            <p:cNvCxnSpPr/>
            <p:nvPr/>
          </p:nvCxnSpPr>
          <p:spPr>
            <a:xfrm>
              <a:off x="8604193" y="1006059"/>
              <a:ext cx="346365" cy="437879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33E116C-9ED8-48C6-9E12-7C9DD7EC6B73}"/>
                </a:ext>
              </a:extLst>
            </p:cNvPr>
            <p:cNvSpPr txBox="1"/>
            <p:nvPr/>
          </p:nvSpPr>
          <p:spPr>
            <a:xfrm>
              <a:off x="8276536" y="699662"/>
              <a:ext cx="42351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uFillTx/>
                  <a:latin typeface="Calibri"/>
                </a:rPr>
                <a:t>NP</a:t>
              </a:r>
            </a:p>
          </p:txBody>
        </p:sp>
        <p:cxnSp>
          <p:nvCxnSpPr>
            <p:cNvPr id="17" name="Connecteur droit avec flèche 66">
              <a:extLst>
                <a:ext uri="{FF2B5EF4-FFF2-40B4-BE49-F238E27FC236}">
                  <a16:creationId xmlns:a16="http://schemas.microsoft.com/office/drawing/2014/main" id="{FB988281-729F-4071-B207-00095C26C0FB}"/>
                </a:ext>
              </a:extLst>
            </p:cNvPr>
            <p:cNvCxnSpPr/>
            <p:nvPr/>
          </p:nvCxnSpPr>
          <p:spPr>
            <a:xfrm flipV="1">
              <a:off x="8522061" y="2066653"/>
              <a:ext cx="36000" cy="659466"/>
            </a:xfrm>
            <a:prstGeom prst="straightConnector1">
              <a:avLst/>
            </a:prstGeom>
            <a:noFill/>
            <a:ln w="12701" cap="flat">
              <a:solidFill>
                <a:srgbClr val="FFFFFF"/>
              </a:solidFill>
              <a:prstDash val="solid"/>
              <a:miter/>
              <a:tailEnd type="arrow"/>
            </a:ln>
          </p:spPr>
        </p:cxnSp>
        <p:sp>
          <p:nvSpPr>
            <p:cNvPr id="18" name="ZoneTexte 67">
              <a:extLst>
                <a:ext uri="{FF2B5EF4-FFF2-40B4-BE49-F238E27FC236}">
                  <a16:creationId xmlns:a16="http://schemas.microsoft.com/office/drawing/2014/main" id="{E1A1AF2D-F88D-4D0F-8293-DF88E591ED9C}"/>
                </a:ext>
              </a:extLst>
            </p:cNvPr>
            <p:cNvSpPr txBox="1"/>
            <p:nvPr/>
          </p:nvSpPr>
          <p:spPr>
            <a:xfrm>
              <a:off x="8342894" y="2685903"/>
              <a:ext cx="42351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>
                  <a:uFillTx/>
                  <a:latin typeface="Calibri"/>
                </a:rPr>
                <a:t>NP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D87F42F-B887-432E-829E-306D957E1AAA}"/>
                </a:ext>
              </a:extLst>
            </p:cNvPr>
            <p:cNvSpPr txBox="1"/>
            <p:nvPr/>
          </p:nvSpPr>
          <p:spPr>
            <a:xfrm rot="2341415">
              <a:off x="7971609" y="2461454"/>
              <a:ext cx="36740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200" b="0" i="0" u="none" strike="noStrike" kern="1200" cap="none" spc="0" baseline="0"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PIL</a:t>
              </a:r>
            </a:p>
          </p:txBody>
        </p:sp>
        <p:cxnSp>
          <p:nvCxnSpPr>
            <p:cNvPr id="20" name="Connecteur droit avec flèche 68">
              <a:extLst>
                <a:ext uri="{FF2B5EF4-FFF2-40B4-BE49-F238E27FC236}">
                  <a16:creationId xmlns:a16="http://schemas.microsoft.com/office/drawing/2014/main" id="{BCFCD1A7-A86E-46B9-BB87-191397971266}"/>
                </a:ext>
              </a:extLst>
            </p:cNvPr>
            <p:cNvCxnSpPr/>
            <p:nvPr/>
          </p:nvCxnSpPr>
          <p:spPr>
            <a:xfrm flipH="1" flipV="1">
              <a:off x="10748387" y="1602870"/>
              <a:ext cx="388081" cy="943203"/>
            </a:xfrm>
            <a:prstGeom prst="straightConnector1">
              <a:avLst/>
            </a:prstGeom>
            <a:noFill/>
            <a:ln w="12701" cap="flat">
              <a:solidFill>
                <a:srgbClr val="FFFFFF"/>
              </a:solidFill>
              <a:prstDash val="solid"/>
              <a:miter/>
              <a:tailEnd type="arrow"/>
            </a:ln>
          </p:spPr>
        </p:cxnSp>
        <p:sp>
          <p:nvSpPr>
            <p:cNvPr id="21" name="ZoneTexte 69">
              <a:extLst>
                <a:ext uri="{FF2B5EF4-FFF2-40B4-BE49-F238E27FC236}">
                  <a16:creationId xmlns:a16="http://schemas.microsoft.com/office/drawing/2014/main" id="{77B0A720-773C-4E9A-AC41-120AAA0CECBD}"/>
                </a:ext>
              </a:extLst>
            </p:cNvPr>
            <p:cNvSpPr txBox="1"/>
            <p:nvPr/>
          </p:nvSpPr>
          <p:spPr>
            <a:xfrm>
              <a:off x="10957986" y="2478499"/>
              <a:ext cx="42351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uFillTx/>
                  <a:latin typeface="Calibri"/>
                </a:rPr>
                <a:t>NP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AC0BBDF-6D34-4B72-8AD6-78B193AE152F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2: Relaxation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E10AA39-33E8-4E6A-A145-D75443FB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39EDF959-64F3-4D1C-AFD3-850F88E5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727B8C3-D2C9-4900-B977-2E6351D2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14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ECBD9D-3DBD-48EE-9F62-2FC5425401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2269" r="939" b="3708"/>
          <a:stretch/>
        </p:blipFill>
        <p:spPr>
          <a:xfrm>
            <a:off x="7390379" y="3605342"/>
            <a:ext cx="4561055" cy="28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0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035;p50">
                <a:extLst>
                  <a:ext uri="{FF2B5EF4-FFF2-40B4-BE49-F238E27FC236}">
                    <a16:creationId xmlns:a16="http://schemas.microsoft.com/office/drawing/2014/main" id="{78273336-431C-49BD-B6F3-8B379079CEEB}"/>
                  </a:ext>
                </a:extLst>
              </p:cNvPr>
              <p:cNvSpPr txBox="1"/>
              <p:nvPr/>
            </p:nvSpPr>
            <p:spPr>
              <a:xfrm>
                <a:off x="283290" y="721964"/>
                <a:ext cx="6482364" cy="300584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0" compatLnSpc="1">
                <a:spAutoFit/>
              </a:bodyPr>
              <a:lstStyle/>
              <a:p>
                <a:pPr marL="84664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800" b="0" i="1" u="none" strike="noStrike" kern="1200" cap="none" spc="0" baseline="0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alibri Light"/>
                    <a:ea typeface="Calibri"/>
                    <a:cs typeface="Calibri"/>
                  </a:rPr>
                  <a:t>Outcome</a:t>
                </a:r>
                <a:endParaRPr lang="fr-FR" sz="2400" b="0" i="1" u="none" strike="noStrike" kern="1200" cap="none" spc="0" baseline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alibri Light"/>
                  <a:ea typeface="Calibri"/>
                  <a:cs typeface="Calibri"/>
                </a:endParaRPr>
              </a:p>
              <a:p>
                <a:pPr marL="84664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733" b="0" i="1" u="none" strike="noStrike" kern="1200" cap="none" spc="0" baseline="0" dirty="0">
                  <a:solidFill>
                    <a:schemeClr val="tx1"/>
                  </a:solidFill>
                  <a:uFillTx/>
                  <a:latin typeface="Calibri Light"/>
                  <a:ea typeface="Calibri"/>
                  <a:cs typeface="Calibri"/>
                </a:endParaRPr>
              </a:p>
              <a:p>
                <a:pPr marL="58418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-   Solar corona at quasi-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static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equilibrium</a:t>
                </a: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  <a:p>
                <a:pPr marL="869932" marR="0" lvl="1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buFont typeface="Wingdings" pitchFamily="2"/>
                  <a:buChar char="Ø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  <a:p>
                <a:pPr marL="58418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-  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With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 a pseudo-streamer structure</a:t>
                </a:r>
              </a:p>
              <a:p>
                <a:pPr marL="1657350" marR="0" lvl="3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Char char="-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 err="1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Closed</a:t>
                </a:r>
                <a:r>
                  <a:rPr lang="fr-FR" sz="1800" b="0" i="0" u="none" strike="noStrike" kern="1200" cap="none" spc="0" baseline="0" dirty="0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field</a:t>
                </a:r>
                <a:r>
                  <a:rPr lang="fr-FR" sz="1800" b="0" i="0" u="none" strike="noStrike" kern="1200" cap="none" spc="0" baseline="0" dirty="0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dome</a:t>
                </a:r>
                <a:r>
                  <a:rPr lang="fr-FR" sz="1800" b="0" i="0" u="none" strike="noStrike" kern="1200" cap="none" spc="0" baseline="0" dirty="0">
                    <a:solidFill>
                      <a:schemeClr val="accent6">
                        <a:lumMod val="75000"/>
                      </a:schemeClr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bordered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by </a:t>
                </a:r>
                <a:r>
                  <a:rPr lang="fr-FR" sz="18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open </a:t>
                </a:r>
                <a:r>
                  <a:rPr lang="fr-FR" sz="1800" b="0" i="0" u="none" strike="noStrike" kern="1200" cap="none" spc="0" baseline="0" dirty="0" err="1">
                    <a:solidFill>
                      <a:srgbClr val="0070C0"/>
                    </a:solidFill>
                    <a:uFillTx/>
                    <a:latin typeface="Calibri"/>
                  </a:rPr>
                  <a:t>field</a:t>
                </a:r>
                <a:r>
                  <a:rPr lang="fr-FR" sz="1800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and </a:t>
                </a:r>
                <a:r>
                  <a:rPr lang="fr-FR" sz="1800" b="0" i="0" u="none" strike="noStrike" kern="1200" cap="none" spc="0" baseline="0" dirty="0" err="1">
                    <a:solidFill>
                      <a:srgbClr val="FF0000"/>
                    </a:solidFill>
                    <a:uFillTx/>
                    <a:latin typeface="Calibri"/>
                  </a:rPr>
                  <a:t>transequatorial</a:t>
                </a:r>
                <a:r>
                  <a:rPr lang="fr-FR" sz="18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rgbClr val="FF0000"/>
                    </a:solidFill>
                    <a:uFillTx/>
                    <a:latin typeface="Calibri"/>
                  </a:rPr>
                  <a:t>closed</a:t>
                </a:r>
                <a:r>
                  <a:rPr lang="fr-FR" sz="18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rgbClr val="FF0000"/>
                    </a:solidFill>
                    <a:uFillTx/>
                    <a:latin typeface="Calibri"/>
                  </a:rPr>
                  <a:t>field</a:t>
                </a:r>
                <a:endParaRPr lang="fr-FR" sz="1800" b="0" i="0" u="none" strike="noStrike" kern="1200" cap="none" spc="0" baseline="0" dirty="0">
                  <a:solidFill>
                    <a:srgbClr val="FF0000"/>
                  </a:solidFill>
                  <a:uFillTx/>
                  <a:latin typeface="Calibri"/>
                </a:endParaRPr>
              </a:p>
              <a:p>
                <a:pPr marL="1657350" marR="0" lvl="3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Char char="-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Minimal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topology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: 3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null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fr-FR" sz="16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869932" marR="0" lvl="1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buFont typeface="Wingdings" pitchFamily="2"/>
                  <a:buChar char="Ø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  <a:p>
                <a:pPr marL="58418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3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-   Connectivity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map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: 3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domains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 of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  <a:ea typeface="Calibri"/>
                    <a:cs typeface="Calibri"/>
                  </a:rPr>
                  <a:t>connectivity</a:t>
                </a: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Google Shape;1035;p50">
                <a:extLst>
                  <a:ext uri="{FF2B5EF4-FFF2-40B4-BE49-F238E27FC236}">
                    <a16:creationId xmlns:a16="http://schemas.microsoft.com/office/drawing/2014/main" id="{78273336-431C-49BD-B6F3-8B379079C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90" y="721964"/>
                <a:ext cx="6482364" cy="3005849"/>
              </a:xfrm>
              <a:prstGeom prst="rect">
                <a:avLst/>
              </a:prstGeom>
              <a:blipFill>
                <a:blip r:embed="rId2"/>
                <a:stretch>
                  <a:fillRect l="-658" t="-2024" r="-752" b="-202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50">
            <a:extLst>
              <a:ext uri="{FF2B5EF4-FFF2-40B4-BE49-F238E27FC236}">
                <a16:creationId xmlns:a16="http://schemas.microsoft.com/office/drawing/2014/main" id="{EB6144D7-F9B1-44A9-919D-679C94C990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8" t="2848" r="721" b="32542"/>
          <a:stretch>
            <a:fillRect/>
          </a:stretch>
        </p:blipFill>
        <p:spPr>
          <a:xfrm>
            <a:off x="1107640" y="4000104"/>
            <a:ext cx="3693983" cy="240639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Connecteur droit avec flèche 53">
            <a:extLst>
              <a:ext uri="{FF2B5EF4-FFF2-40B4-BE49-F238E27FC236}">
                <a16:creationId xmlns:a16="http://schemas.microsoft.com/office/drawing/2014/main" id="{5DEC5033-D684-41E4-B729-8483F239EC60}"/>
              </a:ext>
            </a:extLst>
          </p:cNvPr>
          <p:cNvCxnSpPr/>
          <p:nvPr/>
        </p:nvCxnSpPr>
        <p:spPr>
          <a:xfrm flipH="1">
            <a:off x="4353376" y="5203308"/>
            <a:ext cx="1152710" cy="461745"/>
          </a:xfrm>
          <a:prstGeom prst="straightConnector1">
            <a:avLst/>
          </a:prstGeom>
          <a:noFill/>
          <a:ln w="38103" cap="flat">
            <a:solidFill>
              <a:srgbClr val="92D050"/>
            </a:solidFill>
            <a:prstDash val="solid"/>
            <a:miter/>
            <a:tailEnd type="arrow"/>
          </a:ln>
        </p:spPr>
      </p:cxnSp>
      <p:sp>
        <p:nvSpPr>
          <p:cNvPr id="7" name="ZoneTexte 57">
            <a:extLst>
              <a:ext uri="{FF2B5EF4-FFF2-40B4-BE49-F238E27FC236}">
                <a16:creationId xmlns:a16="http://schemas.microsoft.com/office/drawing/2014/main" id="{7F1DF61C-AEE3-479A-B7D9-8CB2879DF5B2}"/>
              </a:ext>
            </a:extLst>
          </p:cNvPr>
          <p:cNvSpPr txBox="1"/>
          <p:nvPr/>
        </p:nvSpPr>
        <p:spPr>
          <a:xfrm>
            <a:off x="5398023" y="4609872"/>
            <a:ext cx="1367631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>
                <a:uFillTx/>
                <a:latin typeface="Calibri"/>
              </a:rPr>
              <a:t>Pseudo-streamer dome</a:t>
            </a:r>
          </a:p>
        </p:txBody>
      </p:sp>
      <p:grpSp>
        <p:nvGrpSpPr>
          <p:cNvPr id="8" name="Group 31">
            <a:extLst>
              <a:ext uri="{FF2B5EF4-FFF2-40B4-BE49-F238E27FC236}">
                <a16:creationId xmlns:a16="http://schemas.microsoft.com/office/drawing/2014/main" id="{CFF917C4-4571-423C-9EF3-0694B43B72AF}"/>
              </a:ext>
            </a:extLst>
          </p:cNvPr>
          <p:cNvGrpSpPr/>
          <p:nvPr/>
        </p:nvGrpSpPr>
        <p:grpSpPr>
          <a:xfrm>
            <a:off x="7397797" y="528730"/>
            <a:ext cx="4611629" cy="3065900"/>
            <a:chOff x="7397797" y="398980"/>
            <a:chExt cx="4611629" cy="3065900"/>
          </a:xfrm>
        </p:grpSpPr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BC84DAD4-7352-43FB-AD52-CD07961F8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541" b="5895"/>
            <a:stretch>
              <a:fillRect/>
            </a:stretch>
          </p:blipFill>
          <p:spPr>
            <a:xfrm>
              <a:off x="7397797" y="398980"/>
              <a:ext cx="4553638" cy="306590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Flèche : droite 4">
              <a:extLst>
                <a:ext uri="{FF2B5EF4-FFF2-40B4-BE49-F238E27FC236}">
                  <a16:creationId xmlns:a16="http://schemas.microsoft.com/office/drawing/2014/main" id="{52C5F6D2-0DA7-4C76-9C72-527DD4194204}"/>
                </a:ext>
              </a:extLst>
            </p:cNvPr>
            <p:cNvSpPr/>
            <p:nvPr/>
          </p:nvSpPr>
          <p:spPr>
            <a:xfrm rot="14734423">
              <a:off x="10061572" y="2591073"/>
              <a:ext cx="368128" cy="182084"/>
            </a:xfrm>
            <a:custGeom>
              <a:avLst>
                <a:gd name="f0" fmla="val 13277"/>
                <a:gd name="f1" fmla="val 8215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92D05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uFillTx/>
                <a:latin typeface="Calibri"/>
              </a:endParaRPr>
            </a:p>
          </p:txBody>
        </p:sp>
        <p:sp>
          <p:nvSpPr>
            <p:cNvPr id="11" name="ZoneTexte 5">
              <a:extLst>
                <a:ext uri="{FF2B5EF4-FFF2-40B4-BE49-F238E27FC236}">
                  <a16:creationId xmlns:a16="http://schemas.microsoft.com/office/drawing/2014/main" id="{033798A2-6239-4694-AB81-2D4E4937A95C}"/>
                </a:ext>
              </a:extLst>
            </p:cNvPr>
            <p:cNvSpPr txBox="1"/>
            <p:nvPr/>
          </p:nvSpPr>
          <p:spPr>
            <a:xfrm>
              <a:off x="10039069" y="2804729"/>
              <a:ext cx="66717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 err="1">
                  <a:solidFill>
                    <a:schemeClr val="accent6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dome</a:t>
              </a:r>
              <a:endParaRPr lang="fr-FR" sz="1600" b="0" i="0" u="none" strike="noStrike" kern="1200" cap="none" spc="0" baseline="0" dirty="0">
                <a:solidFill>
                  <a:schemeClr val="accent6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/>
              </a:endParaRPr>
            </a:p>
          </p:txBody>
        </p:sp>
        <p:sp>
          <p:nvSpPr>
            <p:cNvPr id="12" name="ZoneTexte 6">
              <a:extLst>
                <a:ext uri="{FF2B5EF4-FFF2-40B4-BE49-F238E27FC236}">
                  <a16:creationId xmlns:a16="http://schemas.microsoft.com/office/drawing/2014/main" id="{05F6DFD0-0689-41CB-9B82-EDC06E44E97E}"/>
                </a:ext>
              </a:extLst>
            </p:cNvPr>
            <p:cNvSpPr txBox="1"/>
            <p:nvPr/>
          </p:nvSpPr>
          <p:spPr>
            <a:xfrm>
              <a:off x="8554650" y="404087"/>
              <a:ext cx="1664537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solidFill>
                    <a:schemeClr val="accent1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Open vertical fan</a:t>
              </a:r>
            </a:p>
          </p:txBody>
        </p:sp>
        <p:sp>
          <p:nvSpPr>
            <p:cNvPr id="13" name="ZoneTexte 58">
              <a:extLst>
                <a:ext uri="{FF2B5EF4-FFF2-40B4-BE49-F238E27FC236}">
                  <a16:creationId xmlns:a16="http://schemas.microsoft.com/office/drawing/2014/main" id="{513951DA-CAB1-456C-BFB5-5D6EC3E6DF0C}"/>
                </a:ext>
              </a:extLst>
            </p:cNvPr>
            <p:cNvSpPr txBox="1"/>
            <p:nvPr/>
          </p:nvSpPr>
          <p:spPr>
            <a:xfrm>
              <a:off x="7503666" y="1164515"/>
              <a:ext cx="1081972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 err="1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Closed</a:t>
              </a:r>
              <a:r>
                <a:rPr lang="fr-FR" sz="1600" b="0" i="0" u="none" strike="noStrike" kern="1200" cap="none" spc="0" baseline="0" dirty="0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 fan</a:t>
              </a:r>
            </a:p>
          </p:txBody>
        </p:sp>
        <p:sp>
          <p:nvSpPr>
            <p:cNvPr id="14" name="ZoneTexte 59">
              <a:extLst>
                <a:ext uri="{FF2B5EF4-FFF2-40B4-BE49-F238E27FC236}">
                  <a16:creationId xmlns:a16="http://schemas.microsoft.com/office/drawing/2014/main" id="{09B53C54-60D2-4B02-A4D3-72DDED751FBE}"/>
                </a:ext>
              </a:extLst>
            </p:cNvPr>
            <p:cNvSpPr txBox="1"/>
            <p:nvPr/>
          </p:nvSpPr>
          <p:spPr>
            <a:xfrm>
              <a:off x="10927454" y="718791"/>
              <a:ext cx="1081972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 err="1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Closed</a:t>
              </a:r>
              <a:r>
                <a:rPr lang="fr-FR" sz="1600" b="0" i="0" u="none" strike="noStrike" kern="1200" cap="none" spc="0" baseline="0" dirty="0">
                  <a:solidFill>
                    <a:srgbClr val="C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 fan</a:t>
              </a:r>
            </a:p>
          </p:txBody>
        </p:sp>
        <p:cxnSp>
          <p:nvCxnSpPr>
            <p:cNvPr id="15" name="Connecteur droit avec flèche 11">
              <a:extLst>
                <a:ext uri="{FF2B5EF4-FFF2-40B4-BE49-F238E27FC236}">
                  <a16:creationId xmlns:a16="http://schemas.microsoft.com/office/drawing/2014/main" id="{4BC899DB-BF89-4BEC-85BF-69E80CF85D3C}"/>
                </a:ext>
              </a:extLst>
            </p:cNvPr>
            <p:cNvCxnSpPr/>
            <p:nvPr/>
          </p:nvCxnSpPr>
          <p:spPr>
            <a:xfrm>
              <a:off x="8604193" y="1006059"/>
              <a:ext cx="346365" cy="437879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33E116C-9ED8-48C6-9E12-7C9DD7EC6B73}"/>
                </a:ext>
              </a:extLst>
            </p:cNvPr>
            <p:cNvSpPr txBox="1"/>
            <p:nvPr/>
          </p:nvSpPr>
          <p:spPr>
            <a:xfrm>
              <a:off x="8276536" y="699662"/>
              <a:ext cx="42351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uFillTx/>
                  <a:latin typeface="Calibri"/>
                </a:rPr>
                <a:t>NP</a:t>
              </a:r>
            </a:p>
          </p:txBody>
        </p:sp>
        <p:cxnSp>
          <p:nvCxnSpPr>
            <p:cNvPr id="17" name="Connecteur droit avec flèche 66">
              <a:extLst>
                <a:ext uri="{FF2B5EF4-FFF2-40B4-BE49-F238E27FC236}">
                  <a16:creationId xmlns:a16="http://schemas.microsoft.com/office/drawing/2014/main" id="{FB988281-729F-4071-B207-00095C26C0FB}"/>
                </a:ext>
              </a:extLst>
            </p:cNvPr>
            <p:cNvCxnSpPr/>
            <p:nvPr/>
          </p:nvCxnSpPr>
          <p:spPr>
            <a:xfrm flipV="1">
              <a:off x="8522061" y="2066653"/>
              <a:ext cx="36000" cy="659466"/>
            </a:xfrm>
            <a:prstGeom prst="straightConnector1">
              <a:avLst/>
            </a:prstGeom>
            <a:noFill/>
            <a:ln w="12701" cap="flat">
              <a:solidFill>
                <a:srgbClr val="FFFFFF"/>
              </a:solidFill>
              <a:prstDash val="solid"/>
              <a:miter/>
              <a:tailEnd type="arrow"/>
            </a:ln>
          </p:spPr>
        </p:cxnSp>
        <p:sp>
          <p:nvSpPr>
            <p:cNvPr id="18" name="ZoneTexte 67">
              <a:extLst>
                <a:ext uri="{FF2B5EF4-FFF2-40B4-BE49-F238E27FC236}">
                  <a16:creationId xmlns:a16="http://schemas.microsoft.com/office/drawing/2014/main" id="{E1A1AF2D-F88D-4D0F-8293-DF88E591ED9C}"/>
                </a:ext>
              </a:extLst>
            </p:cNvPr>
            <p:cNvSpPr txBox="1"/>
            <p:nvPr/>
          </p:nvSpPr>
          <p:spPr>
            <a:xfrm>
              <a:off x="8342894" y="2685903"/>
              <a:ext cx="42351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>
                  <a:uFillTx/>
                  <a:latin typeface="Calibri"/>
                </a:rPr>
                <a:t>NP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D87F42F-B887-432E-829E-306D957E1AAA}"/>
                </a:ext>
              </a:extLst>
            </p:cNvPr>
            <p:cNvSpPr txBox="1"/>
            <p:nvPr/>
          </p:nvSpPr>
          <p:spPr>
            <a:xfrm rot="2341415">
              <a:off x="7971609" y="2461454"/>
              <a:ext cx="367405" cy="27699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200" b="0" i="0" u="none" strike="noStrike" kern="1200" cap="none" spc="0" baseline="0"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PIL</a:t>
              </a:r>
            </a:p>
          </p:txBody>
        </p:sp>
        <p:cxnSp>
          <p:nvCxnSpPr>
            <p:cNvPr id="20" name="Connecteur droit avec flèche 68">
              <a:extLst>
                <a:ext uri="{FF2B5EF4-FFF2-40B4-BE49-F238E27FC236}">
                  <a16:creationId xmlns:a16="http://schemas.microsoft.com/office/drawing/2014/main" id="{BCFCD1A7-A86E-46B9-BB87-191397971266}"/>
                </a:ext>
              </a:extLst>
            </p:cNvPr>
            <p:cNvCxnSpPr/>
            <p:nvPr/>
          </p:nvCxnSpPr>
          <p:spPr>
            <a:xfrm flipH="1" flipV="1">
              <a:off x="10748387" y="1602870"/>
              <a:ext cx="388081" cy="943203"/>
            </a:xfrm>
            <a:prstGeom prst="straightConnector1">
              <a:avLst/>
            </a:prstGeom>
            <a:noFill/>
            <a:ln w="12701" cap="flat">
              <a:solidFill>
                <a:srgbClr val="FFFFFF"/>
              </a:solidFill>
              <a:prstDash val="solid"/>
              <a:miter/>
              <a:tailEnd type="arrow"/>
            </a:ln>
          </p:spPr>
        </p:cxnSp>
        <p:sp>
          <p:nvSpPr>
            <p:cNvPr id="21" name="ZoneTexte 69">
              <a:extLst>
                <a:ext uri="{FF2B5EF4-FFF2-40B4-BE49-F238E27FC236}">
                  <a16:creationId xmlns:a16="http://schemas.microsoft.com/office/drawing/2014/main" id="{77B0A720-773C-4E9A-AC41-120AAA0CECBD}"/>
                </a:ext>
              </a:extLst>
            </p:cNvPr>
            <p:cNvSpPr txBox="1"/>
            <p:nvPr/>
          </p:nvSpPr>
          <p:spPr>
            <a:xfrm>
              <a:off x="10957986" y="2478499"/>
              <a:ext cx="423513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uFillTx/>
                  <a:latin typeface="Calibri"/>
                </a:rPr>
                <a:t>NP</a:t>
              </a:r>
            </a:p>
          </p:txBody>
        </p:sp>
      </p:grpSp>
      <p:sp>
        <p:nvSpPr>
          <p:cNvPr id="22" name="ZoneTexte 57">
            <a:extLst>
              <a:ext uri="{FF2B5EF4-FFF2-40B4-BE49-F238E27FC236}">
                <a16:creationId xmlns:a16="http://schemas.microsoft.com/office/drawing/2014/main" id="{18128EB1-E450-4246-98B9-169B9A14DAEA}"/>
              </a:ext>
            </a:extLst>
          </p:cNvPr>
          <p:cNvSpPr txBox="1"/>
          <p:nvPr/>
        </p:nvSpPr>
        <p:spPr>
          <a:xfrm>
            <a:off x="-184946" y="5440121"/>
            <a:ext cx="124531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 dirty="0">
                <a:uFillTx/>
                <a:latin typeface="Calibri"/>
              </a:rPr>
              <a:t>Open </a:t>
            </a:r>
            <a:r>
              <a:rPr lang="fr-FR" sz="1600" b="0" i="0" u="none" strike="noStrike" kern="1200" cap="none" spc="0" baseline="0" dirty="0" err="1">
                <a:uFillTx/>
                <a:latin typeface="Calibri"/>
              </a:rPr>
              <a:t>magnetic</a:t>
            </a:r>
            <a:r>
              <a:rPr lang="fr-FR" sz="16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600" b="0" i="0" u="none" strike="noStrike" kern="1200" cap="none" spc="0" baseline="0" dirty="0" err="1">
                <a:uFillTx/>
                <a:latin typeface="Calibri"/>
              </a:rPr>
              <a:t>field</a:t>
            </a:r>
            <a:endParaRPr lang="fr-FR" sz="1600" b="0" i="0" u="none" strike="noStrike" kern="1200" cap="none" spc="0" baseline="0" dirty="0">
              <a:uFillTx/>
              <a:latin typeface="Calibri"/>
            </a:endParaRPr>
          </a:p>
        </p:txBody>
      </p:sp>
      <p:cxnSp>
        <p:nvCxnSpPr>
          <p:cNvPr id="37" name="Connecteur droit avec flèche 53">
            <a:extLst>
              <a:ext uri="{FF2B5EF4-FFF2-40B4-BE49-F238E27FC236}">
                <a16:creationId xmlns:a16="http://schemas.microsoft.com/office/drawing/2014/main" id="{2C8DD2AB-19EE-4E4D-B9D9-3C4225E87331}"/>
              </a:ext>
            </a:extLst>
          </p:cNvPr>
          <p:cNvCxnSpPr>
            <a:cxnSpLocks/>
          </p:cNvCxnSpPr>
          <p:nvPr/>
        </p:nvCxnSpPr>
        <p:spPr>
          <a:xfrm flipV="1">
            <a:off x="849348" y="5749094"/>
            <a:ext cx="1828800" cy="269365"/>
          </a:xfrm>
          <a:prstGeom prst="straightConnector1">
            <a:avLst/>
          </a:prstGeom>
          <a:noFill/>
          <a:ln w="38103" cap="flat">
            <a:solidFill>
              <a:srgbClr val="92D050"/>
            </a:solidFill>
            <a:prstDash val="solid"/>
            <a:miter/>
            <a:tailEnd type="arrow"/>
          </a:ln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AC0BBDF-6D34-4B72-8AD6-78B193AE152F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2: Relaxation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E10AA39-33E8-4E6A-A145-D75443FB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39EDF959-64F3-4D1C-AFD3-850F88E5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727B8C3-D2C9-4900-B977-2E6351D2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15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438DFF-06F3-4E12-920B-C6D62E1A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2269" r="939" b="3708"/>
          <a:stretch/>
        </p:blipFill>
        <p:spPr>
          <a:xfrm>
            <a:off x="7390379" y="3605342"/>
            <a:ext cx="4561055" cy="28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33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52">
            <a:extLst>
              <a:ext uri="{FF2B5EF4-FFF2-40B4-BE49-F238E27FC236}">
                <a16:creationId xmlns:a16="http://schemas.microsoft.com/office/drawing/2014/main" id="{0148FBFC-D3D2-4C9B-9234-FE8E79A92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3" t="22780" r="11828" b="29780"/>
          <a:stretch/>
        </p:blipFill>
        <p:spPr>
          <a:xfrm>
            <a:off x="495745" y="3514898"/>
            <a:ext cx="4554247" cy="243776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C18A09-B093-46FD-A528-2E188167FF55}"/>
              </a:ext>
            </a:extLst>
          </p:cNvPr>
          <p:cNvGrpSpPr/>
          <p:nvPr/>
        </p:nvGrpSpPr>
        <p:grpSpPr>
          <a:xfrm>
            <a:off x="5567795" y="907366"/>
            <a:ext cx="6384127" cy="5438545"/>
            <a:chOff x="5434727" y="830658"/>
            <a:chExt cx="6384127" cy="5438545"/>
          </a:xfrm>
        </p:grpSpPr>
        <p:grpSp>
          <p:nvGrpSpPr>
            <p:cNvPr id="4" name="Groupe 2">
              <a:extLst>
                <a:ext uri="{FF2B5EF4-FFF2-40B4-BE49-F238E27FC236}">
                  <a16:creationId xmlns:a16="http://schemas.microsoft.com/office/drawing/2014/main" id="{FBBFC235-7541-41F9-97DC-8B371A030044}"/>
                </a:ext>
              </a:extLst>
            </p:cNvPr>
            <p:cNvGrpSpPr/>
            <p:nvPr/>
          </p:nvGrpSpPr>
          <p:grpSpPr>
            <a:xfrm>
              <a:off x="5434727" y="830658"/>
              <a:ext cx="6351751" cy="5438545"/>
              <a:chOff x="830000" y="625504"/>
              <a:chExt cx="6351751" cy="5696748"/>
            </a:xfrm>
          </p:grpSpPr>
          <p:sp>
            <p:nvSpPr>
              <p:cNvPr id="5" name="Google Shape;1199;p59">
                <a:extLst>
                  <a:ext uri="{FF2B5EF4-FFF2-40B4-BE49-F238E27FC236}">
                    <a16:creationId xmlns:a16="http://schemas.microsoft.com/office/drawing/2014/main" id="{05E9F56D-2618-4749-A564-766A694FA602}"/>
                  </a:ext>
                </a:extLst>
              </p:cNvPr>
              <p:cNvSpPr/>
              <p:nvPr/>
            </p:nvSpPr>
            <p:spPr>
              <a:xfrm>
                <a:off x="830000" y="625504"/>
                <a:ext cx="6351751" cy="5696748"/>
              </a:xfrm>
              <a:prstGeom prst="rect">
                <a:avLst/>
              </a:prstGeom>
              <a:solidFill>
                <a:srgbClr val="FFFFFF"/>
              </a:solidFill>
              <a:ln w="9528" cap="flat">
                <a:solidFill>
                  <a:srgbClr val="44546A"/>
                </a:solidFill>
                <a:prstDash val="solid"/>
                <a:round/>
              </a:ln>
            </p:spPr>
            <p:txBody>
              <a:bodyPr vert="horz" wrap="square" lIns="121898" tIns="121898" rIns="121898" bIns="121898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grpSp>
            <p:nvGrpSpPr>
              <p:cNvPr id="6" name="Groupe 1">
                <a:extLst>
                  <a:ext uri="{FF2B5EF4-FFF2-40B4-BE49-F238E27FC236}">
                    <a16:creationId xmlns:a16="http://schemas.microsoft.com/office/drawing/2014/main" id="{D096DFBD-3497-499B-B33E-5481276E827C}"/>
                  </a:ext>
                </a:extLst>
              </p:cNvPr>
              <p:cNvGrpSpPr/>
              <p:nvPr/>
            </p:nvGrpSpPr>
            <p:grpSpPr>
              <a:xfrm>
                <a:off x="907039" y="708943"/>
                <a:ext cx="6130741" cy="3733028"/>
                <a:chOff x="907039" y="708943"/>
                <a:chExt cx="6130741" cy="3733028"/>
              </a:xfrm>
            </p:grpSpPr>
            <p:grpSp>
              <p:nvGrpSpPr>
                <p:cNvPr id="7" name="Google Shape;1203;p59">
                  <a:extLst>
                    <a:ext uri="{FF2B5EF4-FFF2-40B4-BE49-F238E27FC236}">
                      <a16:creationId xmlns:a16="http://schemas.microsoft.com/office/drawing/2014/main" id="{FFA61B5B-E84D-4FEB-BDD2-C82B279C5A6E}"/>
                    </a:ext>
                  </a:extLst>
                </p:cNvPr>
                <p:cNvGrpSpPr/>
                <p:nvPr/>
              </p:nvGrpSpPr>
              <p:grpSpPr>
                <a:xfrm>
                  <a:off x="987460" y="3429000"/>
                  <a:ext cx="1273137" cy="1012971"/>
                  <a:chOff x="987460" y="3429000"/>
                  <a:chExt cx="1273137" cy="1012971"/>
                </a:xfrm>
              </p:grpSpPr>
              <p:sp>
                <p:nvSpPr>
                  <p:cNvPr id="10" name="Google Shape;1205;p59">
                    <a:extLst>
                      <a:ext uri="{FF2B5EF4-FFF2-40B4-BE49-F238E27FC236}">
                        <a16:creationId xmlns:a16="http://schemas.microsoft.com/office/drawing/2014/main" id="{82B21EA5-CE32-405B-80CF-FDAE3C589EB7}"/>
                      </a:ext>
                    </a:extLst>
                  </p:cNvPr>
                  <p:cNvSpPr txBox="1"/>
                  <p:nvPr/>
                </p:nvSpPr>
                <p:spPr>
                  <a:xfrm>
                    <a:off x="987460" y="4128954"/>
                    <a:ext cx="624452" cy="313017"/>
                  </a:xfrm>
                  <a:prstGeom prst="rect">
                    <a:avLst/>
                  </a:prstGeom>
                  <a:blipFill>
                    <a:blip r:embed="rId3">
                      <a:alphaModFix/>
                    </a:blip>
                    <a:stretch>
                      <a:fillRect/>
                    </a:stretch>
                  </a:blipFill>
                  <a:ln cap="flat">
                    <a:noFill/>
                  </a:ln>
                </p:spPr>
                <p:txBody>
                  <a:bodyPr vert="horz" wrap="square" lIns="121898" tIns="60935" rIns="121898" bIns="60935" anchor="t" anchorCtr="0" compatLnSpc="1">
                    <a:no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fr-FR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  <a:ea typeface="Calibri"/>
                        <a:cs typeface="Calibri"/>
                      </a:rPr>
                      <a:t> </a:t>
                    </a:r>
                    <a:endParaRPr lang="fr-FR" sz="24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endParaRPr>
                  </a:p>
                </p:txBody>
              </p:sp>
              <p:cxnSp>
                <p:nvCxnSpPr>
                  <p:cNvPr id="11" name="Google Shape;1206;p59">
                    <a:extLst>
                      <a:ext uri="{FF2B5EF4-FFF2-40B4-BE49-F238E27FC236}">
                        <a16:creationId xmlns:a16="http://schemas.microsoft.com/office/drawing/2014/main" id="{428BD24F-64AA-4C56-9A5C-4CF41134C80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376720" y="3638553"/>
                    <a:ext cx="883877" cy="493090"/>
                  </a:xfrm>
                  <a:prstGeom prst="straightConnector1">
                    <a:avLst/>
                  </a:prstGeom>
                  <a:noFill/>
                  <a:ln w="19046" cap="flat">
                    <a:solidFill>
                      <a:srgbClr val="FFFFFF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12" name="Google Shape;1207;p59">
                    <a:extLst>
                      <a:ext uri="{FF2B5EF4-FFF2-40B4-BE49-F238E27FC236}">
                        <a16:creationId xmlns:a16="http://schemas.microsoft.com/office/drawing/2014/main" id="{46E99A42-00F0-475A-8E35-762C86041C1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376720" y="3480892"/>
                    <a:ext cx="581833" cy="650751"/>
                  </a:xfrm>
                  <a:prstGeom prst="straightConnector1">
                    <a:avLst/>
                  </a:prstGeom>
                  <a:noFill/>
                  <a:ln w="19046" cap="flat">
                    <a:solidFill>
                      <a:srgbClr val="FFFFFF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13" name="Google Shape;1208;p59">
                    <a:extLst>
                      <a:ext uri="{FF2B5EF4-FFF2-40B4-BE49-F238E27FC236}">
                        <a16:creationId xmlns:a16="http://schemas.microsoft.com/office/drawing/2014/main" id="{F8E873E1-4AC3-408B-9E97-C1081AB19C3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376720" y="3429000"/>
                    <a:ext cx="298223" cy="702643"/>
                  </a:xfrm>
                  <a:prstGeom prst="straightConnector1">
                    <a:avLst/>
                  </a:prstGeom>
                  <a:noFill/>
                  <a:ln w="19046" cap="flat">
                    <a:solidFill>
                      <a:srgbClr val="FFFFFF"/>
                    </a:solidFill>
                    <a:prstDash val="solid"/>
                    <a:miter/>
                    <a:tailEnd type="arrow"/>
                  </a:ln>
                </p:spPr>
              </p:cxnSp>
            </p:grpSp>
            <p:pic>
              <p:nvPicPr>
                <p:cNvPr id="8" name="Google Shape;1209;p59">
                  <a:extLst>
                    <a:ext uri="{FF2B5EF4-FFF2-40B4-BE49-F238E27FC236}">
                      <a16:creationId xmlns:a16="http://schemas.microsoft.com/office/drawing/2014/main" id="{45F1A096-E4C6-4156-BA53-CAB3E92DC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907039" y="708943"/>
                  <a:ext cx="6130741" cy="651381"/>
                </a:xfrm>
                <a:prstGeom prst="rect">
                  <a:avLst/>
                </a:prstGeom>
                <a:noFill/>
                <a:ln w="9528" cap="flat">
                  <a:solidFill>
                    <a:srgbClr val="000000"/>
                  </a:solidFill>
                  <a:prstDash val="solid"/>
                  <a:round/>
                </a:ln>
              </p:spPr>
            </p:pic>
          </p:grp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0B81A9-A6B0-44B7-A520-05018910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79" y="1725116"/>
              <a:ext cx="6319375" cy="4544087"/>
            </a:xfrm>
            <a:prstGeom prst="rect">
              <a:avLst/>
            </a:prstGeom>
          </p:spPr>
        </p:pic>
      </p:grpSp>
      <p:cxnSp>
        <p:nvCxnSpPr>
          <p:cNvPr id="22" name="Connecteur droit 38">
            <a:extLst>
              <a:ext uri="{FF2B5EF4-FFF2-40B4-BE49-F238E27FC236}">
                <a16:creationId xmlns:a16="http://schemas.microsoft.com/office/drawing/2014/main" id="{DEEC8A23-72C9-4025-A823-5102C875DE80}"/>
              </a:ext>
            </a:extLst>
          </p:cNvPr>
          <p:cNvCxnSpPr>
            <a:cxnSpLocks/>
          </p:cNvCxnSpPr>
          <p:nvPr/>
        </p:nvCxnSpPr>
        <p:spPr>
          <a:xfrm flipV="1">
            <a:off x="2049780" y="3284903"/>
            <a:ext cx="4732020" cy="909806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custDash>
              <a:ds d="300063" sp="300063"/>
            </a:custDash>
            <a:miter/>
            <a:headEnd type="triangle" w="lg" len="lg"/>
          </a:ln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EC7299C-D49F-44B6-9D24-C1D29D56C0B4}"/>
              </a:ext>
            </a:extLst>
          </p:cNvPr>
          <p:cNvSpPr txBox="1"/>
          <p:nvPr/>
        </p:nvSpPr>
        <p:spPr>
          <a:xfrm>
            <a:off x="114764" y="627634"/>
            <a:ext cx="54271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  <a:r>
              <a:rPr lang="en-US" sz="1600" dirty="0"/>
              <a:t> </a:t>
            </a:r>
          </a:p>
          <a:p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dirty="0"/>
              <a:t>Precise study of the fine dynamics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No forcing on the dome </a:t>
            </a:r>
            <a:r>
              <a:rPr lang="en-US" dirty="0" err="1"/>
              <a:t>footpoints</a:t>
            </a: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 FLOW</a:t>
            </a:r>
          </a:p>
          <a:p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dirty="0"/>
              <a:t>Large-scale, low-speed, </a:t>
            </a:r>
            <a:r>
              <a:rPr lang="en-US" dirty="0" err="1"/>
              <a:t>photospheric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Below on the feet of the vertical fan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E0FB2-9C5A-40FD-9E54-ADFC922061E5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3: Forcing and Dynamics of the pseudo-streamer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2FB931BA-0D5C-40DC-B9E1-9144026D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4B4A24EE-1443-44B8-85F1-C4E08EF3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0F25A1E-77DD-482B-93C3-CBBACFB2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CD229C-0C6C-4E6E-A03D-183E3918420A}"/>
                  </a:ext>
                </a:extLst>
              </p:cNvPr>
              <p:cNvSpPr txBox="1"/>
              <p:nvPr/>
            </p:nvSpPr>
            <p:spPr>
              <a:xfrm>
                <a:off x="10226040" y="5870977"/>
                <a:ext cx="761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Iso-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CD229C-0C6C-4E6E-A03D-183E39184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6040" y="5870977"/>
                <a:ext cx="761170" cy="369332"/>
              </a:xfrm>
              <a:prstGeom prst="rect">
                <a:avLst/>
              </a:prstGeom>
              <a:blipFill>
                <a:blip r:embed="rId7"/>
                <a:stretch>
                  <a:fillRect l="-725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703C8B-C534-4878-8783-1340CB22B9DB}"/>
              </a:ext>
            </a:extLst>
          </p:cNvPr>
          <p:cNvCxnSpPr>
            <a:cxnSpLocks/>
          </p:cNvCxnSpPr>
          <p:nvPr/>
        </p:nvCxnSpPr>
        <p:spPr>
          <a:xfrm flipH="1" flipV="1">
            <a:off x="9250680" y="5349240"/>
            <a:ext cx="822960" cy="601395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4F05095-A7D1-487D-B7AA-420F8892FB4A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0606625" y="5423749"/>
            <a:ext cx="84235" cy="447228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86566D-B7EB-4EDA-A454-2B4DDE675E28}"/>
              </a:ext>
            </a:extLst>
          </p:cNvPr>
          <p:cNvCxnSpPr>
            <a:cxnSpLocks/>
          </p:cNvCxnSpPr>
          <p:nvPr/>
        </p:nvCxnSpPr>
        <p:spPr>
          <a:xfrm flipH="1" flipV="1">
            <a:off x="9722439" y="4896434"/>
            <a:ext cx="599252" cy="974543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56BACD9-28F7-4C5A-9C49-3C0CC570AE74}"/>
              </a:ext>
            </a:extLst>
          </p:cNvPr>
          <p:cNvSpPr txBox="1"/>
          <p:nvPr/>
        </p:nvSpPr>
        <p:spPr>
          <a:xfrm rot="18497146">
            <a:off x="10480882" y="4511243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PIL</a:t>
            </a:r>
          </a:p>
        </p:txBody>
      </p:sp>
    </p:spTree>
    <p:extLst>
      <p:ext uri="{BB962C8B-B14F-4D97-AF65-F5344CB8AC3E}">
        <p14:creationId xmlns:p14="http://schemas.microsoft.com/office/powerpoint/2010/main" val="3419614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2">
                <a:extLst>
                  <a:ext uri="{FF2B5EF4-FFF2-40B4-BE49-F238E27FC236}">
                    <a16:creationId xmlns:a16="http://schemas.microsoft.com/office/drawing/2014/main" id="{EA4EB0FB-D4DE-4338-95AF-2ACE4EAB192F}"/>
                  </a:ext>
                </a:extLst>
              </p:cNvPr>
              <p:cNvSpPr txBox="1"/>
              <p:nvPr/>
            </p:nvSpPr>
            <p:spPr>
              <a:xfrm>
                <a:off x="238668" y="743021"/>
                <a:ext cx="11713402" cy="1015663"/>
              </a:xfrm>
              <a:prstGeom prst="rect">
                <a:avLst/>
              </a:prstGeom>
              <a:noFill/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400" b="0" i="1" u="none" strike="noStrike" kern="1200" cap="none" spc="0" baseline="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alibri"/>
                  </a:rPr>
                  <a:t>METHOD</a:t>
                </a:r>
                <a:r>
                  <a:rPr lang="fr-FR" sz="1800" b="0" i="1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</a:p>
              <a:p>
                <a:pPr marL="742950" lvl="1" indent="-285750" algn="just">
                  <a:buFontTx/>
                  <a:buChar char="-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Line-by-line </a:t>
                </a:r>
                <a:r>
                  <a:rPr lang="fr-FR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analysis</a:t>
                </a: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(&gt; 1000) for </a:t>
                </a:r>
                <a:r>
                  <a:rPr lang="fr-FR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each</a:t>
                </a: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time </a:t>
                </a:r>
                <a:r>
                  <a:rPr lang="fr-FR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step</a:t>
                </a: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200</m:t>
                        </m:r>
                      </m:e>
                    </m:d>
                  </m:oMath>
                </a14:m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to </a:t>
                </a:r>
                <a:r>
                  <a:rPr lang="fr-FR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determine</a:t>
                </a: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the </a:t>
                </a:r>
                <a:r>
                  <a:rPr lang="fr-FR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evolution</a:t>
                </a: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of </a:t>
                </a:r>
                <a:r>
                  <a:rPr lang="fr-FR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field</a:t>
                </a: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  <a:r>
                  <a:rPr lang="fr-FR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lines</a:t>
                </a:r>
                <a:r>
                  <a:rPr lang="fr-FR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  <a:r>
                  <a:rPr lang="fr-FR" b="0" i="1" u="none" strike="noStrike" kern="1200" cap="none" spc="0" baseline="0" dirty="0" err="1">
                    <a:solidFill>
                      <a:srgbClr val="FF0000"/>
                    </a:solidFill>
                    <a:uFillTx/>
                    <a:latin typeface="Calibri"/>
                  </a:rPr>
                  <a:t>connectivity</a:t>
                </a:r>
                <a:endParaRPr lang="fr-FR" b="0" i="1" u="none" strike="noStrike" kern="1200" cap="none" spc="0" baseline="0" dirty="0">
                  <a:solidFill>
                    <a:srgbClr val="FF0000"/>
                  </a:solidFill>
                  <a:uFillTx/>
                  <a:latin typeface="Calibri"/>
                </a:endParaRPr>
              </a:p>
              <a:p>
                <a:pPr marL="742950" lvl="1" indent="-285750" algn="just">
                  <a:buFontTx/>
                  <a:buChar char="-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dirty="0">
                    <a:latin typeface="Calibri"/>
                  </a:rPr>
                  <a:t>1) fix </a:t>
                </a:r>
                <a:r>
                  <a:rPr lang="fr-FR" dirty="0" err="1">
                    <a:latin typeface="Calibri"/>
                  </a:rPr>
                  <a:t>field</a:t>
                </a:r>
                <a:r>
                  <a:rPr lang="fr-FR" dirty="0">
                    <a:latin typeface="Calibri"/>
                  </a:rPr>
                  <a:t> line </a:t>
                </a:r>
                <a:r>
                  <a:rPr lang="fr-FR" dirty="0" err="1">
                    <a:latin typeface="Calibri"/>
                  </a:rPr>
                  <a:t>footpoint</a:t>
                </a:r>
                <a:r>
                  <a:rPr lang="fr-FR" dirty="0">
                    <a:latin typeface="Calibri"/>
                  </a:rPr>
                  <a:t> 2) </a:t>
                </a:r>
                <a:r>
                  <a:rPr lang="fr-FR" dirty="0" err="1">
                    <a:latin typeface="Calibri"/>
                  </a:rPr>
                  <a:t>study</a:t>
                </a:r>
                <a:r>
                  <a:rPr lang="fr-FR" dirty="0">
                    <a:latin typeface="Calibri"/>
                  </a:rPr>
                  <a:t> the </a:t>
                </a:r>
                <a:r>
                  <a:rPr lang="fr-FR" dirty="0" err="1">
                    <a:latin typeface="Calibri"/>
                  </a:rPr>
                  <a:t>connectivity</a:t>
                </a:r>
                <a:r>
                  <a:rPr lang="fr-FR" dirty="0">
                    <a:latin typeface="Calibri"/>
                  </a:rPr>
                  <a:t> </a:t>
                </a:r>
                <a:r>
                  <a:rPr lang="fr-FR" dirty="0" err="1">
                    <a:latin typeface="Calibri"/>
                  </a:rPr>
                  <a:t>evolution</a:t>
                </a:r>
                <a:r>
                  <a:rPr lang="fr-FR" dirty="0">
                    <a:latin typeface="Calibri"/>
                  </a:rPr>
                  <a:t> over time </a:t>
                </a:r>
                <a:r>
                  <a:rPr lang="fr-FR" dirty="0" err="1">
                    <a:latin typeface="Calibri"/>
                  </a:rPr>
                  <a:t>steps</a:t>
                </a:r>
                <a:endParaRPr lang="fr-FR" b="0" u="none" strike="noStrike" kern="1200" cap="none" spc="0" baseline="0" dirty="0"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94" name="ZoneTexte 2">
                <a:extLst>
                  <a:ext uri="{FF2B5EF4-FFF2-40B4-BE49-F238E27FC236}">
                    <a16:creationId xmlns:a16="http://schemas.microsoft.com/office/drawing/2014/main" id="{EA4EB0FB-D4DE-4338-95AF-2ACE4EAB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8" y="743021"/>
                <a:ext cx="11713402" cy="1015663"/>
              </a:xfrm>
              <a:prstGeom prst="rect">
                <a:avLst/>
              </a:prstGeom>
              <a:blipFill>
                <a:blip r:embed="rId2"/>
                <a:stretch>
                  <a:fillRect l="-780" t="-4762" b="-8333"/>
                </a:stretch>
              </a:blipFill>
              <a:ln w="9528" cap="flat">
                <a:solidFill>
                  <a:schemeClr val="tx1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0D680253-FF13-4C76-B0A0-4E0452F8A0D3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4: Analysis of the Dynamics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1A16D99-2394-4855-9644-AE887DFAF4C7}"/>
              </a:ext>
            </a:extLst>
          </p:cNvPr>
          <p:cNvSpPr txBox="1"/>
          <p:nvPr/>
        </p:nvSpPr>
        <p:spPr>
          <a:xfrm>
            <a:off x="182132" y="6111234"/>
            <a:ext cx="5328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Evolution of particular field lines characteristic of the surrounding field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056360C-405B-49AD-99B3-502468677A56}"/>
              </a:ext>
            </a:extLst>
          </p:cNvPr>
          <p:cNvSpPr txBox="1"/>
          <p:nvPr/>
        </p:nvSpPr>
        <p:spPr>
          <a:xfrm>
            <a:off x="5779368" y="6111233"/>
            <a:ext cx="5867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Connnectivity</a:t>
            </a:r>
            <a:r>
              <a:rPr lang="en-US" sz="1400" dirty="0"/>
              <a:t> map with </a:t>
            </a:r>
            <a:r>
              <a:rPr lang="en-US" sz="1400" dirty="0" err="1"/>
              <a:t>footpoints</a:t>
            </a:r>
            <a:r>
              <a:rPr lang="en-US" sz="1400" dirty="0"/>
              <a:t> of field lines characteristic of the dynamics</a:t>
            </a:r>
          </a:p>
        </p:txBody>
      </p:sp>
      <p:sp>
        <p:nvSpPr>
          <p:cNvPr id="102" name="Date Placeholder 101">
            <a:extLst>
              <a:ext uri="{FF2B5EF4-FFF2-40B4-BE49-F238E27FC236}">
                <a16:creationId xmlns:a16="http://schemas.microsoft.com/office/drawing/2014/main" id="{7C1ACE53-C5FC-4D73-8FF6-C313CCFF8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103" name="Footer Placeholder 102">
            <a:extLst>
              <a:ext uri="{FF2B5EF4-FFF2-40B4-BE49-F238E27FC236}">
                <a16:creationId xmlns:a16="http://schemas.microsoft.com/office/drawing/2014/main" id="{10253E5F-814A-43A8-934F-1E0DD0CF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104" name="Slide Number Placeholder 103">
            <a:extLst>
              <a:ext uri="{FF2B5EF4-FFF2-40B4-BE49-F238E27FC236}">
                <a16:creationId xmlns:a16="http://schemas.microsoft.com/office/drawing/2014/main" id="{B09038F2-4716-4EC6-BC28-6916C767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E5943-78AC-4EFB-8CCB-BDAB549B7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2" y="1978485"/>
            <a:ext cx="6096528" cy="4017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F064A-47B7-4369-87C5-DE9F2FE66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480"/>
            <a:ext cx="581152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94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2F222-A134-4F44-9A61-D251910C9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12" y="523220"/>
            <a:ext cx="4851819" cy="6094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D5A34A-8F1C-48B8-A426-FE575F7B96A3}"/>
                  </a:ext>
                </a:extLst>
              </p:cNvPr>
              <p:cNvSpPr txBox="1"/>
              <p:nvPr/>
            </p:nvSpPr>
            <p:spPr>
              <a:xfrm>
                <a:off x="310662" y="625294"/>
                <a:ext cx="589844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Tx/>
                  <a:buChar char="-"/>
                </a:pPr>
                <a:r>
                  <a:rPr lang="en-US" dirty="0"/>
                  <a:t>Connectivity exchange between pseudo-streamer closed field (P) and </a:t>
                </a:r>
                <a:r>
                  <a:rPr lang="en-US" dirty="0" err="1"/>
                  <a:t>transequatorially</a:t>
                </a:r>
                <a:r>
                  <a:rPr lang="en-US" dirty="0"/>
                  <a:t> closed field (T)</a:t>
                </a:r>
              </a:p>
              <a:p>
                <a:pPr marL="285750" indent="-285750" algn="just">
                  <a:buFontTx/>
                  <a:buChar char="-"/>
                </a:pPr>
                <a:endParaRPr lang="en-US" dirty="0"/>
              </a:p>
              <a:p>
                <a:pPr marL="285750" indent="-285750" algn="just">
                  <a:buFontTx/>
                  <a:buChar char="-"/>
                </a:pPr>
                <a:r>
                  <a:rPr lang="en-US" dirty="0"/>
                  <a:t>Reconnection in the current sheet on the top of the dome</a:t>
                </a:r>
              </a:p>
              <a:p>
                <a:pPr algn="just"/>
                <a:endParaRPr lang="en-US" dirty="0"/>
              </a:p>
              <a:p>
                <a:pPr marL="285750" indent="-285750" algn="just">
                  <a:buFontTx/>
                  <a:buChar char="-"/>
                </a:pPr>
                <a:r>
                  <a:rPr lang="en-US" dirty="0"/>
                  <a:t>Scenarios :</a:t>
                </a:r>
              </a:p>
              <a:p>
                <a:pPr lvl="1" algn="just"/>
                <a:r>
                  <a:rPr lang="en-US" dirty="0">
                    <a:solidFill>
                      <a:schemeClr val="accent1"/>
                    </a:solidFill>
                  </a:rPr>
                  <a:t>Blue</a:t>
                </a:r>
                <a:r>
                  <a:rPr lang="en-US" dirty="0"/>
                  <a:t> :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	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 :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    </a:t>
                </a:r>
              </a:p>
              <a:p>
                <a:pPr lvl="1" algn="just"/>
                <a:r>
                  <a:rPr lang="en-US" dirty="0">
                    <a:solidFill>
                      <a:schemeClr val="accent6"/>
                    </a:solidFill>
                  </a:rPr>
                  <a:t>Green</a:t>
                </a:r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	</a:t>
                </a:r>
                <a:r>
                  <a:rPr lang="en-US" dirty="0">
                    <a:solidFill>
                      <a:srgbClr val="FF00FF"/>
                    </a:solidFill>
                  </a:rPr>
                  <a:t>Fuchsia</a:t>
                </a:r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D5A34A-8F1C-48B8-A426-FE575F7B9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62" y="625294"/>
                <a:ext cx="5898442" cy="2308324"/>
              </a:xfrm>
              <a:prstGeom prst="rect">
                <a:avLst/>
              </a:prstGeom>
              <a:blipFill>
                <a:blip r:embed="rId3"/>
                <a:stretch>
                  <a:fillRect l="-930" t="-1587" r="-826" b="-3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41F7BC1-0947-4F61-B9B9-2FD6337ABBBD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4: Analysis of the Dynamics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CFEBB5A-077F-4E29-AB10-D22055AC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A0D72D2-8531-454B-A8EA-E5DE0D8F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83FB473-CC36-4F48-9154-B6C22839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CCA55-EBF2-4191-9F0E-8EB51DEAF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" y="2933618"/>
            <a:ext cx="5193827" cy="34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25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48">
            <a:extLst>
              <a:ext uri="{FF2B5EF4-FFF2-40B4-BE49-F238E27FC236}">
                <a16:creationId xmlns:a16="http://schemas.microsoft.com/office/drawing/2014/main" id="{A326B0A5-B7BB-4775-A471-8DEF177FD287}"/>
              </a:ext>
            </a:extLst>
          </p:cNvPr>
          <p:cNvGrpSpPr/>
          <p:nvPr/>
        </p:nvGrpSpPr>
        <p:grpSpPr>
          <a:xfrm>
            <a:off x="6729804" y="523220"/>
            <a:ext cx="4851819" cy="6094227"/>
            <a:chOff x="775832" y="0"/>
            <a:chExt cx="5524500" cy="6858000"/>
          </a:xfrm>
        </p:grpSpPr>
        <p:grpSp>
          <p:nvGrpSpPr>
            <p:cNvPr id="30" name="Groupe 1">
              <a:extLst>
                <a:ext uri="{FF2B5EF4-FFF2-40B4-BE49-F238E27FC236}">
                  <a16:creationId xmlns:a16="http://schemas.microsoft.com/office/drawing/2014/main" id="{71243F53-839C-48E0-B979-7A67DA33846B}"/>
                </a:ext>
              </a:extLst>
            </p:cNvPr>
            <p:cNvGrpSpPr/>
            <p:nvPr/>
          </p:nvGrpSpPr>
          <p:grpSpPr>
            <a:xfrm>
              <a:off x="775832" y="0"/>
              <a:ext cx="5524500" cy="6858000"/>
              <a:chOff x="775832" y="0"/>
              <a:chExt cx="5524500" cy="6858000"/>
            </a:xfrm>
          </p:grpSpPr>
          <p:grpSp>
            <p:nvGrpSpPr>
              <p:cNvPr id="41" name="Groupe 20">
                <a:extLst>
                  <a:ext uri="{FF2B5EF4-FFF2-40B4-BE49-F238E27FC236}">
                    <a16:creationId xmlns:a16="http://schemas.microsoft.com/office/drawing/2014/main" id="{D53C8BBE-0B0F-4F30-80B4-31E662C47502}"/>
                  </a:ext>
                </a:extLst>
              </p:cNvPr>
              <p:cNvGrpSpPr/>
              <p:nvPr/>
            </p:nvGrpSpPr>
            <p:grpSpPr>
              <a:xfrm>
                <a:off x="775832" y="0"/>
                <a:ext cx="5524500" cy="6858000"/>
                <a:chOff x="1952625" y="0"/>
                <a:chExt cx="5524500" cy="6858000"/>
              </a:xfrm>
            </p:grpSpPr>
            <p:pic>
              <p:nvPicPr>
                <p:cNvPr id="48" name="Image 4">
                  <a:extLst>
                    <a:ext uri="{FF2B5EF4-FFF2-40B4-BE49-F238E27FC236}">
                      <a16:creationId xmlns:a16="http://schemas.microsoft.com/office/drawing/2014/main" id="{FACCB101-8913-48A1-B1F3-A627361388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4875" y="2286000"/>
                  <a:ext cx="2762250" cy="2286000"/>
                </a:xfrm>
                <a:prstGeom prst="rect">
                  <a:avLst/>
                </a:prstGeom>
              </p:spPr>
            </p:pic>
            <p:pic>
              <p:nvPicPr>
                <p:cNvPr id="49" name="Image 6">
                  <a:extLst>
                    <a:ext uri="{FF2B5EF4-FFF2-40B4-BE49-F238E27FC236}">
                      <a16:creationId xmlns:a16="http://schemas.microsoft.com/office/drawing/2014/main" id="{A10BC935-5E73-4D57-9A16-E3C883381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2625" y="4572000"/>
                  <a:ext cx="2762250" cy="2286000"/>
                </a:xfrm>
                <a:prstGeom prst="rect">
                  <a:avLst/>
                </a:prstGeom>
              </p:spPr>
            </p:pic>
            <p:pic>
              <p:nvPicPr>
                <p:cNvPr id="50" name="Image 8">
                  <a:extLst>
                    <a:ext uri="{FF2B5EF4-FFF2-40B4-BE49-F238E27FC236}">
                      <a16:creationId xmlns:a16="http://schemas.microsoft.com/office/drawing/2014/main" id="{6C5A7A6B-EBC0-4742-9470-99B63FBCD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4875" y="4572000"/>
                  <a:ext cx="2762250" cy="2286000"/>
                </a:xfrm>
                <a:prstGeom prst="rect">
                  <a:avLst/>
                </a:prstGeom>
              </p:spPr>
            </p:pic>
            <p:pic>
              <p:nvPicPr>
                <p:cNvPr id="51" name="Image 12">
                  <a:extLst>
                    <a:ext uri="{FF2B5EF4-FFF2-40B4-BE49-F238E27FC236}">
                      <a16:creationId xmlns:a16="http://schemas.microsoft.com/office/drawing/2014/main" id="{FA88DCE3-60A9-46AF-8A66-1A0F8EDE43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2625" y="0"/>
                  <a:ext cx="2762250" cy="2286000"/>
                </a:xfrm>
                <a:prstGeom prst="rect">
                  <a:avLst/>
                </a:prstGeom>
              </p:spPr>
            </p:pic>
            <p:pic>
              <p:nvPicPr>
                <p:cNvPr id="52" name="Image 14">
                  <a:extLst>
                    <a:ext uri="{FF2B5EF4-FFF2-40B4-BE49-F238E27FC236}">
                      <a16:creationId xmlns:a16="http://schemas.microsoft.com/office/drawing/2014/main" id="{40FD5453-9E30-4F36-A540-B3A7E5C457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4875" y="0"/>
                  <a:ext cx="2762250" cy="2286000"/>
                </a:xfrm>
                <a:prstGeom prst="rect">
                  <a:avLst/>
                </a:prstGeom>
              </p:spPr>
            </p:pic>
            <p:pic>
              <p:nvPicPr>
                <p:cNvPr id="53" name="Image 16">
                  <a:extLst>
                    <a:ext uri="{FF2B5EF4-FFF2-40B4-BE49-F238E27FC236}">
                      <a16:creationId xmlns:a16="http://schemas.microsoft.com/office/drawing/2014/main" id="{990313C3-534C-4DD5-AC9D-7BC017297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2625" y="2286000"/>
                  <a:ext cx="2762250" cy="228600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9">
                    <a:extLst>
                      <a:ext uri="{FF2B5EF4-FFF2-40B4-BE49-F238E27FC236}">
                        <a16:creationId xmlns:a16="http://schemas.microsoft.com/office/drawing/2014/main" id="{91441A2D-2E7A-4934-9E2E-5568E07160FA}"/>
                      </a:ext>
                    </a:extLst>
                  </p:cNvPr>
                  <p:cNvSpPr txBox="1"/>
                  <p:nvPr/>
                </p:nvSpPr>
                <p:spPr>
                  <a:xfrm>
                    <a:off x="2873076" y="176181"/>
                    <a:ext cx="610424" cy="18466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=0.0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2FB4471D-3AA6-4D96-A60E-8C5D9E215F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3076" y="176181"/>
                    <a:ext cx="610424" cy="18466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000" r="-3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ZoneTexte 18">
                    <a:extLst>
                      <a:ext uri="{FF2B5EF4-FFF2-40B4-BE49-F238E27FC236}">
                        <a16:creationId xmlns:a16="http://schemas.microsoft.com/office/drawing/2014/main" id="{BA103D6A-617F-49F0-8630-F9098EA71A17}"/>
                      </a:ext>
                    </a:extLst>
                  </p:cNvPr>
                  <p:cNvSpPr txBox="1"/>
                  <p:nvPr/>
                </p:nvSpPr>
                <p:spPr>
                  <a:xfrm>
                    <a:off x="5645520" y="176181"/>
                    <a:ext cx="610424" cy="18466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=5.0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9" name="ZoneTexte 18">
                    <a:extLst>
                      <a:ext uri="{FF2B5EF4-FFF2-40B4-BE49-F238E27FC236}">
                        <a16:creationId xmlns:a16="http://schemas.microsoft.com/office/drawing/2014/main" id="{51676750-6F19-4290-8982-6AA61B60F8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5520" y="176181"/>
                    <a:ext cx="610424" cy="18466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5000" r="-3000" b="-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ZoneTexte 19">
                    <a:extLst>
                      <a:ext uri="{FF2B5EF4-FFF2-40B4-BE49-F238E27FC236}">
                        <a16:creationId xmlns:a16="http://schemas.microsoft.com/office/drawing/2014/main" id="{86CBDEE0-C418-477D-B89D-D8CFA7137662}"/>
                      </a:ext>
                    </a:extLst>
                  </p:cNvPr>
                  <p:cNvSpPr txBox="1"/>
                  <p:nvPr/>
                </p:nvSpPr>
                <p:spPr>
                  <a:xfrm>
                    <a:off x="2521744" y="2446791"/>
                    <a:ext cx="971951" cy="20794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=12.0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44" name="ZoneTexte 19">
                    <a:extLst>
                      <a:ext uri="{FF2B5EF4-FFF2-40B4-BE49-F238E27FC236}">
                        <a16:creationId xmlns:a16="http://schemas.microsoft.com/office/drawing/2014/main" id="{86CBDEE0-C418-477D-B89D-D8CFA71376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21744" y="2446791"/>
                    <a:ext cx="971951" cy="20794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ZoneTexte 21">
                    <a:extLst>
                      <a:ext uri="{FF2B5EF4-FFF2-40B4-BE49-F238E27FC236}">
                        <a16:creationId xmlns:a16="http://schemas.microsoft.com/office/drawing/2014/main" id="{4D99A6EA-1250-47C3-99A9-127B6E9AE14E}"/>
                      </a:ext>
                    </a:extLst>
                  </p:cNvPr>
                  <p:cNvSpPr txBox="1"/>
                  <p:nvPr/>
                </p:nvSpPr>
                <p:spPr>
                  <a:xfrm>
                    <a:off x="5239607" y="2446791"/>
                    <a:ext cx="1016338" cy="2078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=16.75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45" name="ZoneTexte 21">
                    <a:extLst>
                      <a:ext uri="{FF2B5EF4-FFF2-40B4-BE49-F238E27FC236}">
                        <a16:creationId xmlns:a16="http://schemas.microsoft.com/office/drawing/2014/main" id="{4D99A6EA-1250-47C3-99A9-127B6E9AE1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9607" y="2446791"/>
                    <a:ext cx="1016338" cy="2078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ZoneTexte 22">
                    <a:extLst>
                      <a:ext uri="{FF2B5EF4-FFF2-40B4-BE49-F238E27FC236}">
                        <a16:creationId xmlns:a16="http://schemas.microsoft.com/office/drawing/2014/main" id="{F0A0F600-A362-46B3-8F55-7F513CE3D951}"/>
                      </a:ext>
                    </a:extLst>
                  </p:cNvPr>
                  <p:cNvSpPr txBox="1"/>
                  <p:nvPr/>
                </p:nvSpPr>
                <p:spPr>
                  <a:xfrm>
                    <a:off x="2707420" y="4748181"/>
                    <a:ext cx="814056" cy="18466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=20.5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BFB3AC3B-7166-4622-A6C0-48A9D6F347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7420" y="4748181"/>
                    <a:ext cx="814056" cy="18466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ZoneTexte 23">
                    <a:extLst>
                      <a:ext uri="{FF2B5EF4-FFF2-40B4-BE49-F238E27FC236}">
                        <a16:creationId xmlns:a16="http://schemas.microsoft.com/office/drawing/2014/main" id="{CD09623B-ABA4-4B7C-8C4A-795C6BC695FC}"/>
                      </a:ext>
                    </a:extLst>
                  </p:cNvPr>
                  <p:cNvSpPr txBox="1"/>
                  <p:nvPr/>
                </p:nvSpPr>
                <p:spPr>
                  <a:xfrm>
                    <a:off x="5263403" y="4748181"/>
                    <a:ext cx="1020323" cy="2078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=21.75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47" name="ZoneTexte 23">
                    <a:extLst>
                      <a:ext uri="{FF2B5EF4-FFF2-40B4-BE49-F238E27FC236}">
                        <a16:creationId xmlns:a16="http://schemas.microsoft.com/office/drawing/2014/main" id="{CD09623B-ABA4-4B7C-8C4A-795C6BC695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63403" y="4748181"/>
                    <a:ext cx="1020323" cy="20781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ZoneTexte 24">
              <a:extLst>
                <a:ext uri="{FF2B5EF4-FFF2-40B4-BE49-F238E27FC236}">
                  <a16:creationId xmlns:a16="http://schemas.microsoft.com/office/drawing/2014/main" id="{E51BE757-B359-4A66-8E72-DC365D2EB386}"/>
                </a:ext>
              </a:extLst>
            </p:cNvPr>
            <p:cNvSpPr txBox="1"/>
            <p:nvPr/>
          </p:nvSpPr>
          <p:spPr>
            <a:xfrm>
              <a:off x="2800449" y="33085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accent2"/>
                  </a:solidFill>
                </a:rPr>
                <a:t>15</a:t>
              </a:r>
            </a:p>
          </p:txBody>
        </p:sp>
        <p:cxnSp>
          <p:nvCxnSpPr>
            <p:cNvPr id="32" name="Connecteur droit 25">
              <a:extLst>
                <a:ext uri="{FF2B5EF4-FFF2-40B4-BE49-F238E27FC236}">
                  <a16:creationId xmlns:a16="http://schemas.microsoft.com/office/drawing/2014/main" id="{DD579594-783B-4AE4-95E3-8165A075E4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8523" y="606083"/>
              <a:ext cx="84318" cy="4678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0">
              <a:extLst>
                <a:ext uri="{FF2B5EF4-FFF2-40B4-BE49-F238E27FC236}">
                  <a16:creationId xmlns:a16="http://schemas.microsoft.com/office/drawing/2014/main" id="{BCA3B54C-9B52-4914-BDFA-F4003D0A044C}"/>
                </a:ext>
              </a:extLst>
            </p:cNvPr>
            <p:cNvSpPr txBox="1"/>
            <p:nvPr/>
          </p:nvSpPr>
          <p:spPr>
            <a:xfrm>
              <a:off x="3183243" y="56301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70C0"/>
                  </a:solidFill>
                </a:rPr>
                <a:t>16</a:t>
              </a:r>
            </a:p>
          </p:txBody>
        </p:sp>
        <p:cxnSp>
          <p:nvCxnSpPr>
            <p:cNvPr id="34" name="Connecteur droit 31">
              <a:extLst>
                <a:ext uri="{FF2B5EF4-FFF2-40B4-BE49-F238E27FC236}">
                  <a16:creationId xmlns:a16="http://schemas.microsoft.com/office/drawing/2014/main" id="{DE93EFBC-EBF5-43F7-9C94-676B5529D3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4076" y="828172"/>
              <a:ext cx="228453" cy="5362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5ABEB5B-1843-4C9B-884C-A7E1A5B4D440}"/>
                </a:ext>
              </a:extLst>
            </p:cNvPr>
            <p:cNvSpPr txBox="1"/>
            <p:nvPr/>
          </p:nvSpPr>
          <p:spPr>
            <a:xfrm>
              <a:off x="2321990" y="31178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accent2"/>
                  </a:solidFill>
                </a:rPr>
                <a:t>12</a:t>
              </a:r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6D704315-08B4-40FF-91B3-E0444907B4CB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44" y="580224"/>
              <a:ext cx="69604" cy="4092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7">
              <a:extLst>
                <a:ext uri="{FF2B5EF4-FFF2-40B4-BE49-F238E27FC236}">
                  <a16:creationId xmlns:a16="http://schemas.microsoft.com/office/drawing/2014/main" id="{4D3E78A7-3AEE-4061-90DC-0980E758A15B}"/>
                </a:ext>
              </a:extLst>
            </p:cNvPr>
            <p:cNvSpPr txBox="1"/>
            <p:nvPr/>
          </p:nvSpPr>
          <p:spPr>
            <a:xfrm>
              <a:off x="1384950" y="109631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FFC000"/>
                  </a:solidFill>
                </a:rPr>
                <a:t>14</a:t>
              </a:r>
            </a:p>
          </p:txBody>
        </p:sp>
        <p:cxnSp>
          <p:nvCxnSpPr>
            <p:cNvPr id="38" name="Connecteur droit 38">
              <a:extLst>
                <a:ext uri="{FF2B5EF4-FFF2-40B4-BE49-F238E27FC236}">
                  <a16:creationId xmlns:a16="http://schemas.microsoft.com/office/drawing/2014/main" id="{3217BAB2-79C4-4912-8053-0520BBA8A8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500" y="1188424"/>
              <a:ext cx="646146" cy="810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40">
              <a:extLst>
                <a:ext uri="{FF2B5EF4-FFF2-40B4-BE49-F238E27FC236}">
                  <a16:creationId xmlns:a16="http://schemas.microsoft.com/office/drawing/2014/main" id="{48D2753C-DFE8-4F04-A5CA-BE05F3536C20}"/>
                </a:ext>
              </a:extLst>
            </p:cNvPr>
            <p:cNvSpPr txBox="1"/>
            <p:nvPr/>
          </p:nvSpPr>
          <p:spPr>
            <a:xfrm>
              <a:off x="1366401" y="73524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7030A0"/>
                  </a:solidFill>
                </a:rPr>
                <a:t>13</a:t>
              </a:r>
            </a:p>
          </p:txBody>
        </p:sp>
        <p:cxnSp>
          <p:nvCxnSpPr>
            <p:cNvPr id="40" name="Connecteur droit 41">
              <a:extLst>
                <a:ext uri="{FF2B5EF4-FFF2-40B4-BE49-F238E27FC236}">
                  <a16:creationId xmlns:a16="http://schemas.microsoft.com/office/drawing/2014/main" id="{46F8BD00-31E8-429C-A46B-F912FC9A13BD}"/>
                </a:ext>
              </a:extLst>
            </p:cNvPr>
            <p:cNvCxnSpPr>
              <a:cxnSpLocks/>
            </p:cNvCxnSpPr>
            <p:nvPr/>
          </p:nvCxnSpPr>
          <p:spPr>
            <a:xfrm>
              <a:off x="1683741" y="900573"/>
              <a:ext cx="691543" cy="2164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2C8E510-2B62-4BD0-9802-DE27EE548F6A}"/>
                  </a:ext>
                </a:extLst>
              </p:cNvPr>
              <p:cNvSpPr txBox="1"/>
              <p:nvPr/>
            </p:nvSpPr>
            <p:spPr>
              <a:xfrm>
                <a:off x="310662" y="625294"/>
                <a:ext cx="573844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Tx/>
                  <a:buChar char="-"/>
                </a:pPr>
                <a:r>
                  <a:rPr lang="en-US" dirty="0"/>
                  <a:t>Opening/closing by classical, simple Interchange Reconnection</a:t>
                </a:r>
              </a:p>
              <a:p>
                <a:pPr algn="just"/>
                <a:endParaRPr lang="en-US" dirty="0"/>
              </a:p>
              <a:p>
                <a:pPr marL="285750" indent="-285750" algn="just">
                  <a:buFontTx/>
                  <a:buChar char="-"/>
                </a:pPr>
                <a:r>
                  <a:rPr lang="en-US" dirty="0"/>
                  <a:t>Scenarios :</a:t>
                </a:r>
              </a:p>
              <a:p>
                <a:pPr lvl="1" algn="just"/>
                <a:r>
                  <a:rPr lang="en-US" dirty="0">
                    <a:solidFill>
                      <a:schemeClr val="accent2"/>
                    </a:solidFill>
                  </a:rPr>
                  <a:t>Orange</a:t>
                </a:r>
                <a:r>
                  <a:rPr lang="en-US" dirty="0"/>
                  <a:t> :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	</a:t>
                </a:r>
                <a:r>
                  <a:rPr lang="en-US" dirty="0">
                    <a:solidFill>
                      <a:srgbClr val="7030A0"/>
                    </a:solidFill>
                  </a:rPr>
                  <a:t>Violet</a:t>
                </a:r>
                <a:r>
                  <a:rPr lang="en-US" dirty="0"/>
                  <a:t>: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    </a:t>
                </a:r>
              </a:p>
              <a:p>
                <a:pPr lvl="1" algn="just"/>
                <a:r>
                  <a:rPr lang="en-US" dirty="0">
                    <a:solidFill>
                      <a:srgbClr val="00B0F0"/>
                    </a:solidFill>
                  </a:rPr>
                  <a:t>Cyan</a:t>
                </a:r>
                <a:r>
                  <a:rPr lang="en-US" dirty="0"/>
                  <a:t> :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2C8E510-2B62-4BD0-9802-DE27EE54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62" y="625294"/>
                <a:ext cx="5738446" cy="1754326"/>
              </a:xfrm>
              <a:prstGeom prst="rect">
                <a:avLst/>
              </a:prstGeom>
              <a:blipFill>
                <a:blip r:embed="rId14"/>
                <a:stretch>
                  <a:fillRect l="-956" t="-2091" r="-850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8CBC68D3-0AA8-47CA-9C19-2AAD7CFEA44D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4: Analysis of the Dynamics</a:t>
            </a:r>
          </a:p>
        </p:txBody>
      </p:sp>
      <p:sp>
        <p:nvSpPr>
          <p:cNvPr id="61" name="Date Placeholder 60">
            <a:extLst>
              <a:ext uri="{FF2B5EF4-FFF2-40B4-BE49-F238E27FC236}">
                <a16:creationId xmlns:a16="http://schemas.microsoft.com/office/drawing/2014/main" id="{2A92A8DE-BB4F-42EA-8963-E97BAAF9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F1D73191-8174-49DE-BD56-DF431B2CB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EE541F7E-EB48-479E-851E-2FBB6E26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19</a:t>
            </a:fld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2AC822F-A09D-4728-B338-82DEE75F32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" y="2933618"/>
            <a:ext cx="5193828" cy="34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E5A344-CA05-453B-8BA0-388BDA5AB24A}"/>
              </a:ext>
            </a:extLst>
          </p:cNvPr>
          <p:cNvSpPr txBox="1"/>
          <p:nvPr/>
        </p:nvSpPr>
        <p:spPr>
          <a:xfrm>
            <a:off x="25557" y="486677"/>
            <a:ext cx="69262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Context : Solar Orbiter &amp; Parker Solar Probe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Explaining the coupling between the corona and the heliosphere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Slow solar wind origin</a:t>
            </a:r>
          </a:p>
          <a:p>
            <a:endParaRPr lang="en-US" sz="1600" dirty="0"/>
          </a:p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Fast wind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Steady in properties and composition (</a:t>
            </a:r>
            <a:r>
              <a:rPr lang="en-US" sz="1600" dirty="0" err="1"/>
              <a:t>photospherical</a:t>
            </a:r>
            <a:r>
              <a:rPr lang="en-US" sz="1600" dirty="0"/>
              <a:t> plasma)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Seems to originate from coronal holes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Slow wind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Unsteady in properties (flux, waves), may be highly structured (Alfven, whistler)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Unsteady composition, mainly typical from the </a:t>
            </a:r>
            <a:r>
              <a:rPr lang="en-US" sz="1600" i="1" dirty="0"/>
              <a:t>low coronal loops plasma</a:t>
            </a:r>
          </a:p>
        </p:txBody>
      </p:sp>
      <p:grpSp>
        <p:nvGrpSpPr>
          <p:cNvPr id="5" name="Groupe 35">
            <a:extLst>
              <a:ext uri="{FF2B5EF4-FFF2-40B4-BE49-F238E27FC236}">
                <a16:creationId xmlns:a16="http://schemas.microsoft.com/office/drawing/2014/main" id="{7CE22E4F-52F2-4B1B-941B-6E43FE182746}"/>
              </a:ext>
            </a:extLst>
          </p:cNvPr>
          <p:cNvGrpSpPr/>
          <p:nvPr/>
        </p:nvGrpSpPr>
        <p:grpSpPr>
          <a:xfrm>
            <a:off x="7146477" y="584609"/>
            <a:ext cx="4937595" cy="2858635"/>
            <a:chOff x="6951844" y="519212"/>
            <a:chExt cx="4937595" cy="2858635"/>
          </a:xfrm>
        </p:grpSpPr>
        <p:grpSp>
          <p:nvGrpSpPr>
            <p:cNvPr id="6" name="Groupe 36">
              <a:extLst>
                <a:ext uri="{FF2B5EF4-FFF2-40B4-BE49-F238E27FC236}">
                  <a16:creationId xmlns:a16="http://schemas.microsoft.com/office/drawing/2014/main" id="{23E59366-AF5E-4750-AB38-6F16347FD5CE}"/>
                </a:ext>
              </a:extLst>
            </p:cNvPr>
            <p:cNvGrpSpPr/>
            <p:nvPr/>
          </p:nvGrpSpPr>
          <p:grpSpPr>
            <a:xfrm>
              <a:off x="6951844" y="519212"/>
              <a:ext cx="4937595" cy="2858635"/>
              <a:chOff x="6951844" y="519212"/>
              <a:chExt cx="4937595" cy="2858635"/>
            </a:xfrm>
          </p:grpSpPr>
          <p:pic>
            <p:nvPicPr>
              <p:cNvPr id="8" name="Google Shape;136;p19">
                <a:extLst>
                  <a:ext uri="{FF2B5EF4-FFF2-40B4-BE49-F238E27FC236}">
                    <a16:creationId xmlns:a16="http://schemas.microsoft.com/office/drawing/2014/main" id="{D80391D7-74A2-4B5A-B4EF-066C5A6EB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95000"/>
              </a:blip>
              <a:srcRect l="50298" t="7084" r="5106" b="38333"/>
              <a:stretch>
                <a:fillRect/>
              </a:stretch>
            </p:blipFill>
            <p:spPr>
              <a:xfrm>
                <a:off x="9415878" y="570713"/>
                <a:ext cx="2473561" cy="245611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grpSp>
            <p:nvGrpSpPr>
              <p:cNvPr id="9" name="Groupe 39">
                <a:extLst>
                  <a:ext uri="{FF2B5EF4-FFF2-40B4-BE49-F238E27FC236}">
                    <a16:creationId xmlns:a16="http://schemas.microsoft.com/office/drawing/2014/main" id="{E5BCFA5E-4FFF-4ACD-947E-20F2A992AE7A}"/>
                  </a:ext>
                </a:extLst>
              </p:cNvPr>
              <p:cNvGrpSpPr/>
              <p:nvPr/>
            </p:nvGrpSpPr>
            <p:grpSpPr>
              <a:xfrm>
                <a:off x="6951844" y="519212"/>
                <a:ext cx="2868931" cy="2507616"/>
                <a:chOff x="6951844" y="519212"/>
                <a:chExt cx="2868931" cy="2507616"/>
              </a:xfrm>
            </p:grpSpPr>
            <p:pic>
              <p:nvPicPr>
                <p:cNvPr id="12" name="Google Shape;133;p19">
                  <a:extLst>
                    <a:ext uri="{FF2B5EF4-FFF2-40B4-BE49-F238E27FC236}">
                      <a16:creationId xmlns:a16="http://schemas.microsoft.com/office/drawing/2014/main" id="{A587E519-31BA-441E-92AC-3B2CB7BAF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/>
                </a:blip>
                <a:srcRect l="5383" t="7084" r="51444" b="39691"/>
                <a:stretch>
                  <a:fillRect/>
                </a:stretch>
              </p:blipFill>
              <p:spPr>
                <a:xfrm>
                  <a:off x="6951844" y="562502"/>
                  <a:ext cx="2464006" cy="246432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13" name="Google Shape;100;p17">
                  <a:extLst>
                    <a:ext uri="{FF2B5EF4-FFF2-40B4-BE49-F238E27FC236}">
                      <a16:creationId xmlns:a16="http://schemas.microsoft.com/office/drawing/2014/main" id="{2C7570F1-31BF-45B9-A643-4A3DEDFEC777}"/>
                    </a:ext>
                  </a:extLst>
                </p:cNvPr>
                <p:cNvSpPr txBox="1"/>
                <p:nvPr/>
              </p:nvSpPr>
              <p:spPr>
                <a:xfrm>
                  <a:off x="8183847" y="519212"/>
                  <a:ext cx="1636928" cy="30773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400" b="0" i="0" u="none" strike="noStrike" kern="1200" cap="none" spc="0" baseline="0" dirty="0">
                      <a:solidFill>
                        <a:schemeClr val="bg1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fast </a:t>
                  </a:r>
                  <a:r>
                    <a:rPr lang="fr-FR" sz="1400" b="0" i="0" u="none" strike="noStrike" kern="1200" cap="none" spc="0" baseline="0" dirty="0" err="1">
                      <a:solidFill>
                        <a:schemeClr val="bg1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wind</a:t>
                  </a:r>
                  <a:endParaRPr lang="fr-FR" sz="14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14" name="Google Shape;103;p17">
                  <a:extLst>
                    <a:ext uri="{FF2B5EF4-FFF2-40B4-BE49-F238E27FC236}">
                      <a16:creationId xmlns:a16="http://schemas.microsoft.com/office/drawing/2014/main" id="{31E3433C-8793-46C9-A4D6-B92E21316D54}"/>
                    </a:ext>
                  </a:extLst>
                </p:cNvPr>
                <p:cNvCxnSpPr>
                  <a:cxnSpLocks/>
                  <a:stCxn id="16" idx="0"/>
                </p:cNvCxnSpPr>
                <p:nvPr/>
              </p:nvCxnSpPr>
              <p:spPr>
                <a:xfrm flipH="1" flipV="1">
                  <a:off x="8981749" y="1888660"/>
                  <a:ext cx="211646" cy="391368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00B0F0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15" name="Google Shape;104;p17">
                  <a:extLst>
                    <a:ext uri="{FF2B5EF4-FFF2-40B4-BE49-F238E27FC236}">
                      <a16:creationId xmlns:a16="http://schemas.microsoft.com/office/drawing/2014/main" id="{1199670B-0737-423E-B807-F89874499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07061" y="870240"/>
                  <a:ext cx="251634" cy="277514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C55A11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16" name="Google Shape;99;p17">
                  <a:extLst>
                    <a:ext uri="{FF2B5EF4-FFF2-40B4-BE49-F238E27FC236}">
                      <a16:creationId xmlns:a16="http://schemas.microsoft.com/office/drawing/2014/main" id="{C4496EEF-AAC2-458F-8EB4-7AC429E83B4D}"/>
                    </a:ext>
                  </a:extLst>
                </p:cNvPr>
                <p:cNvSpPr txBox="1"/>
                <p:nvPr/>
              </p:nvSpPr>
              <p:spPr>
                <a:xfrm>
                  <a:off x="8831988" y="2280028"/>
                  <a:ext cx="722814" cy="52318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400" b="0" i="0" u="none" strike="noStrike" kern="1200" cap="none" spc="0" baseline="0" dirty="0">
                      <a:solidFill>
                        <a:schemeClr val="bg1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slow </a:t>
                  </a:r>
                  <a:r>
                    <a:rPr lang="fr-FR" sz="1400" b="0" i="0" u="none" strike="noStrike" kern="1200" cap="none" spc="0" baseline="0" dirty="0" err="1">
                      <a:solidFill>
                        <a:schemeClr val="bg1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wind</a:t>
                  </a:r>
                  <a:endParaRPr lang="fr-FR" sz="14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0" name="Google Shape;138;p19">
                <a:extLst>
                  <a:ext uri="{FF2B5EF4-FFF2-40B4-BE49-F238E27FC236}">
                    <a16:creationId xmlns:a16="http://schemas.microsoft.com/office/drawing/2014/main" id="{2467C9BF-9A62-444D-87E0-8ECAA59E6119}"/>
                  </a:ext>
                </a:extLst>
              </p:cNvPr>
              <p:cNvSpPr txBox="1"/>
              <p:nvPr/>
            </p:nvSpPr>
            <p:spPr>
              <a:xfrm>
                <a:off x="7053370" y="2905615"/>
                <a:ext cx="2588922" cy="46162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121898" tIns="121898" rIns="121898" bIns="121898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0" i="0" u="none" strike="noStrike" kern="1200" cap="none" spc="0" baseline="0" dirty="0">
                    <a:uFillTx/>
                    <a:latin typeface="Calibri"/>
                    <a:ea typeface="Calibri"/>
                    <a:cs typeface="Calibri"/>
                  </a:rPr>
                  <a:t>Minimum </a:t>
                </a:r>
                <a:r>
                  <a:rPr lang="fr-FR" sz="1400" b="0" i="0" u="none" strike="noStrike" kern="1200" cap="none" spc="0" baseline="0" dirty="0" err="1">
                    <a:uFillTx/>
                    <a:latin typeface="Calibri"/>
                    <a:ea typeface="Calibri"/>
                    <a:cs typeface="Calibri"/>
                  </a:rPr>
                  <a:t>solar</a:t>
                </a:r>
                <a:r>
                  <a:rPr lang="fr-FR" sz="1400" b="0" i="0" u="none" strike="noStrike" kern="1200" cap="none" spc="0" baseline="0" dirty="0">
                    <a:uFillTx/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fr-FR" sz="1400" b="0" i="0" u="none" strike="noStrike" kern="1200" cap="none" spc="0" baseline="0" dirty="0" err="1">
                    <a:uFillTx/>
                    <a:latin typeface="Calibri"/>
                    <a:ea typeface="Calibri"/>
                    <a:cs typeface="Calibri"/>
                  </a:rPr>
                  <a:t>activity</a:t>
                </a:r>
                <a:endParaRPr lang="fr-FR" sz="1400" b="0" i="0" u="none" strike="noStrike" kern="1200" cap="none" spc="0" baseline="0" dirty="0"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" name="Google Shape;139;p19">
                <a:extLst>
                  <a:ext uri="{FF2B5EF4-FFF2-40B4-BE49-F238E27FC236}">
                    <a16:creationId xmlns:a16="http://schemas.microsoft.com/office/drawing/2014/main" id="{2C8FB78A-C9AD-428C-BB02-994CCB722499}"/>
                  </a:ext>
                </a:extLst>
              </p:cNvPr>
              <p:cNvSpPr txBox="1"/>
              <p:nvPr/>
            </p:nvSpPr>
            <p:spPr>
              <a:xfrm>
                <a:off x="9610481" y="2916222"/>
                <a:ext cx="2277697" cy="46162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121898" tIns="121898" rIns="121898" bIns="121898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400" b="0" i="0" u="none" strike="noStrike" kern="1200" cap="none" spc="0" baseline="0">
                    <a:uFillTx/>
                    <a:latin typeface="Calibri"/>
                    <a:ea typeface="Calibri"/>
                    <a:cs typeface="Calibri"/>
                  </a:rPr>
                  <a:t>Maximum solar activity</a:t>
                </a:r>
              </a:p>
            </p:txBody>
          </p:sp>
        </p:grpSp>
        <p:cxnSp>
          <p:nvCxnSpPr>
            <p:cNvPr id="7" name="Connecteur droit 37">
              <a:extLst>
                <a:ext uri="{FF2B5EF4-FFF2-40B4-BE49-F238E27FC236}">
                  <a16:creationId xmlns:a16="http://schemas.microsoft.com/office/drawing/2014/main" id="{AFD6375B-1527-49C3-941D-0EA9ED27364F}"/>
                </a:ext>
              </a:extLst>
            </p:cNvPr>
            <p:cNvCxnSpPr/>
            <p:nvPr/>
          </p:nvCxnSpPr>
          <p:spPr>
            <a:xfrm>
              <a:off x="9400909" y="570713"/>
              <a:ext cx="0" cy="2635895"/>
            </a:xfrm>
            <a:prstGeom prst="straightConnector1">
              <a:avLst/>
            </a:prstGeom>
            <a:noFill/>
            <a:ln w="6345" cap="flat">
              <a:solidFill>
                <a:srgbClr val="FFFFFF"/>
              </a:solidFill>
              <a:prstDash val="solid"/>
              <a:miter/>
            </a:ln>
          </p:spPr>
        </p:cxnSp>
      </p:grpSp>
      <p:sp>
        <p:nvSpPr>
          <p:cNvPr id="18" name="Google Shape;99;p17">
            <a:extLst>
              <a:ext uri="{FF2B5EF4-FFF2-40B4-BE49-F238E27FC236}">
                <a16:creationId xmlns:a16="http://schemas.microsoft.com/office/drawing/2014/main" id="{502AEDAE-41FF-4050-BE51-AE3E8A30DA34}"/>
              </a:ext>
            </a:extLst>
          </p:cNvPr>
          <p:cNvSpPr txBox="1"/>
          <p:nvPr/>
        </p:nvSpPr>
        <p:spPr>
          <a:xfrm>
            <a:off x="9519592" y="2784486"/>
            <a:ext cx="2671147" cy="3077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01" rIns="91430" bIns="45701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slow/fast </a:t>
            </a:r>
            <a:r>
              <a:rPr lang="fr-FR" sz="1400" b="0" i="0" u="none" strike="noStrike" kern="1200" cap="none" spc="0" baseline="0" dirty="0" err="1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wind</a:t>
            </a:r>
            <a:r>
              <a:rPr lang="fr-FR" sz="14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 at </a:t>
            </a:r>
            <a:r>
              <a:rPr lang="fr-FR" sz="1400" b="0" i="0" u="none" strike="noStrike" kern="1200" cap="none" spc="0" baseline="0" dirty="0" err="1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every</a:t>
            </a:r>
            <a:r>
              <a:rPr lang="fr-FR" sz="14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 latitude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DD8234-E433-436E-8D52-666CDBCC2D27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Slow solar wind generalities: from observations</a:t>
            </a:r>
          </a:p>
        </p:txBody>
      </p:sp>
      <p:grpSp>
        <p:nvGrpSpPr>
          <p:cNvPr id="37" name="Groupe 1">
            <a:extLst>
              <a:ext uri="{FF2B5EF4-FFF2-40B4-BE49-F238E27FC236}">
                <a16:creationId xmlns:a16="http://schemas.microsoft.com/office/drawing/2014/main" id="{1C917773-7A8C-49D2-8E45-3250216554C3}"/>
              </a:ext>
            </a:extLst>
          </p:cNvPr>
          <p:cNvGrpSpPr/>
          <p:nvPr/>
        </p:nvGrpSpPr>
        <p:grpSpPr>
          <a:xfrm>
            <a:off x="172008" y="4164858"/>
            <a:ext cx="3200274" cy="1975315"/>
            <a:chOff x="9313840" y="4033256"/>
            <a:chExt cx="2637659" cy="1871454"/>
          </a:xfrm>
        </p:grpSpPr>
        <p:pic>
          <p:nvPicPr>
            <p:cNvPr id="39" name="Image 10" descr="Une image contenant feu, lumière, jaune, homme&#10;&#10;Description générée automatiquement">
              <a:extLst>
                <a:ext uri="{FF2B5EF4-FFF2-40B4-BE49-F238E27FC236}">
                  <a16:creationId xmlns:a16="http://schemas.microsoft.com/office/drawing/2014/main" id="{BB40997B-B8AA-447C-B4E9-8054FFC79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3840" y="4046613"/>
              <a:ext cx="2637659" cy="185809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0" name="ZoneTexte 11">
              <a:extLst>
                <a:ext uri="{FF2B5EF4-FFF2-40B4-BE49-F238E27FC236}">
                  <a16:creationId xmlns:a16="http://schemas.microsoft.com/office/drawing/2014/main" id="{E0F24628-C254-444F-A605-57B895E5DED1}"/>
                </a:ext>
              </a:extLst>
            </p:cNvPr>
            <p:cNvSpPr txBox="1"/>
            <p:nvPr/>
          </p:nvSpPr>
          <p:spPr>
            <a:xfrm>
              <a:off x="10160269" y="4033256"/>
              <a:ext cx="1732047" cy="3970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rPr>
                <a:t>SOLAR ORBITER</a:t>
              </a:r>
            </a:p>
          </p:txBody>
        </p:sp>
      </p:grpSp>
      <p:pic>
        <p:nvPicPr>
          <p:cNvPr id="41" name="Image 27">
            <a:extLst>
              <a:ext uri="{FF2B5EF4-FFF2-40B4-BE49-F238E27FC236}">
                <a16:creationId xmlns:a16="http://schemas.microsoft.com/office/drawing/2014/main" id="{E38312E4-CCDB-4702-B613-9BA0C475F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261" y="4007502"/>
            <a:ext cx="2425398" cy="24179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2" name="ZoneTexte 9">
            <a:extLst>
              <a:ext uri="{FF2B5EF4-FFF2-40B4-BE49-F238E27FC236}">
                <a16:creationId xmlns:a16="http://schemas.microsoft.com/office/drawing/2014/main" id="{E2687400-6940-4F34-9889-38340E51324F}"/>
              </a:ext>
            </a:extLst>
          </p:cNvPr>
          <p:cNvSpPr txBox="1"/>
          <p:nvPr/>
        </p:nvSpPr>
        <p:spPr>
          <a:xfrm>
            <a:off x="120293" y="6084516"/>
            <a:ext cx="2727307" cy="26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100" b="0" i="0" u="none" strike="noStrike" kern="1200" cap="none" spc="0" baseline="0" dirty="0" err="1">
                <a:uFillTx/>
                <a:latin typeface="Calibri"/>
              </a:rPr>
              <a:t>Artist</a:t>
            </a:r>
            <a:r>
              <a:rPr lang="fr-FR" sz="11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100" b="0" i="0" u="none" strike="noStrike" kern="1200" cap="none" spc="0" baseline="0" dirty="0" err="1">
                <a:uFillTx/>
                <a:latin typeface="Calibri"/>
              </a:rPr>
              <a:t>view</a:t>
            </a:r>
            <a:r>
              <a:rPr lang="fr-FR" sz="1100" b="0" i="0" u="none" strike="noStrike" kern="1200" cap="none" spc="0" baseline="0" dirty="0">
                <a:uFillTx/>
                <a:latin typeface="Calibri"/>
              </a:rPr>
              <a:t>, Solar Orbiter. </a:t>
            </a:r>
            <a:r>
              <a:rPr lang="fr-FR" sz="1100" b="0" i="0" u="none" strike="noStrike" kern="1200" cap="none" spc="0" baseline="0" dirty="0" err="1">
                <a:uFillTx/>
                <a:latin typeface="Calibri"/>
              </a:rPr>
              <a:t>Credit</a:t>
            </a:r>
            <a:r>
              <a:rPr lang="fr-FR" sz="1100" b="0" i="0" u="none" strike="noStrike" kern="1200" cap="none" spc="0" baseline="0" dirty="0">
                <a:uFillTx/>
                <a:latin typeface="Calibri"/>
              </a:rPr>
              <a:t>: ESA</a:t>
            </a:r>
          </a:p>
        </p:txBody>
      </p:sp>
      <p:sp>
        <p:nvSpPr>
          <p:cNvPr id="43" name="Date Placeholder 42">
            <a:extLst>
              <a:ext uri="{FF2B5EF4-FFF2-40B4-BE49-F238E27FC236}">
                <a16:creationId xmlns:a16="http://schemas.microsoft.com/office/drawing/2014/main" id="{68788F57-CCDE-477C-BD01-6E874413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3E2333FE-7F01-4FB3-B664-5C2C69D89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CFED850F-3C98-4259-A9BA-2FCCB037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2</a:t>
            </a:fld>
            <a:endParaRPr lang="en-US"/>
          </a:p>
        </p:txBody>
      </p:sp>
      <p:sp>
        <p:nvSpPr>
          <p:cNvPr id="47" name="ZoneTexte 32">
            <a:extLst>
              <a:ext uri="{FF2B5EF4-FFF2-40B4-BE49-F238E27FC236}">
                <a16:creationId xmlns:a16="http://schemas.microsoft.com/office/drawing/2014/main" id="{475932B7-7CFE-49C9-9968-5376F23B3D73}"/>
              </a:ext>
            </a:extLst>
          </p:cNvPr>
          <p:cNvSpPr txBox="1"/>
          <p:nvPr/>
        </p:nvSpPr>
        <p:spPr>
          <a:xfrm>
            <a:off x="8010961" y="6169351"/>
            <a:ext cx="4009031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dirty="0">
                <a:latin typeface="Calibri"/>
              </a:rPr>
              <a:t>Solar c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orona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during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an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eclipse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(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bottom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). Crédit :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Mikic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200" b="0" i="1" u="none" strike="noStrike" kern="1200" cap="none" spc="0" baseline="0" dirty="0">
                <a:uFillTx/>
                <a:latin typeface="Calibri"/>
              </a:rPr>
              <a:t>et al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2018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E8357A-5A5D-4FBD-AFDA-28466533DFD9}"/>
              </a:ext>
            </a:extLst>
          </p:cNvPr>
          <p:cNvGrpSpPr/>
          <p:nvPr/>
        </p:nvGrpSpPr>
        <p:grpSpPr>
          <a:xfrm>
            <a:off x="8234104" y="3424115"/>
            <a:ext cx="3813959" cy="2760970"/>
            <a:chOff x="8234104" y="3424115"/>
            <a:chExt cx="3813959" cy="2760970"/>
          </a:xfrm>
        </p:grpSpPr>
        <p:grpSp>
          <p:nvGrpSpPr>
            <p:cNvPr id="51" name="Groupe 1">
              <a:extLst>
                <a:ext uri="{FF2B5EF4-FFF2-40B4-BE49-F238E27FC236}">
                  <a16:creationId xmlns:a16="http://schemas.microsoft.com/office/drawing/2014/main" id="{F302101A-D7B0-469D-8FEC-B13F3C239C3C}"/>
                </a:ext>
              </a:extLst>
            </p:cNvPr>
            <p:cNvGrpSpPr/>
            <p:nvPr/>
          </p:nvGrpSpPr>
          <p:grpSpPr>
            <a:xfrm>
              <a:off x="8234104" y="3424115"/>
              <a:ext cx="3813959" cy="2760970"/>
              <a:chOff x="7394496" y="3536313"/>
              <a:chExt cx="3982221" cy="2875504"/>
            </a:xfrm>
          </p:grpSpPr>
          <p:pic>
            <p:nvPicPr>
              <p:cNvPr id="56" name="Image 25">
                <a:extLst>
                  <a:ext uri="{FF2B5EF4-FFF2-40B4-BE49-F238E27FC236}">
                    <a16:creationId xmlns:a16="http://schemas.microsoft.com/office/drawing/2014/main" id="{AC497A63-BDE2-499B-BB7B-ADEC81D86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4496" y="3536313"/>
                <a:ext cx="3982221" cy="287550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65" name="ZoneTexte 26">
                <a:extLst>
                  <a:ext uri="{FF2B5EF4-FFF2-40B4-BE49-F238E27FC236}">
                    <a16:creationId xmlns:a16="http://schemas.microsoft.com/office/drawing/2014/main" id="{B8C614EC-D5C5-4C7E-BC12-E7FA101BB3A1}"/>
                  </a:ext>
                </a:extLst>
              </p:cNvPr>
              <p:cNvSpPr txBox="1"/>
              <p:nvPr/>
            </p:nvSpPr>
            <p:spPr>
              <a:xfrm>
                <a:off x="9434784" y="3607835"/>
                <a:ext cx="1805925" cy="35672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0" i="0" u="none" strike="noStrike" kern="1200" cap="none" spc="0" baseline="0" dirty="0" err="1">
                    <a:solidFill>
                      <a:schemeClr val="bg1"/>
                    </a:solidFill>
                    <a:uFillTx/>
                    <a:latin typeface="Calibri"/>
                  </a:rPr>
                  <a:t>helmet</a:t>
                </a:r>
                <a:r>
                  <a:rPr lang="fr-FR" sz="16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libri"/>
                  </a:rPr>
                  <a:t> streamer</a:t>
                </a:r>
              </a:p>
            </p:txBody>
          </p:sp>
          <p:cxnSp>
            <p:nvCxnSpPr>
              <p:cNvPr id="66" name="Connecteur droit avec flèche 35">
                <a:extLst>
                  <a:ext uri="{FF2B5EF4-FFF2-40B4-BE49-F238E27FC236}">
                    <a16:creationId xmlns:a16="http://schemas.microsoft.com/office/drawing/2014/main" id="{9427909D-A573-41C5-AEFD-BBBDBF0065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8275" y="4031032"/>
                <a:ext cx="332368" cy="225737"/>
              </a:xfrm>
              <a:prstGeom prst="straightConnector1">
                <a:avLst/>
              </a:prstGeom>
              <a:noFill/>
              <a:ln w="19046" cap="flat">
                <a:solidFill>
                  <a:schemeClr val="bg1"/>
                </a:solidFill>
                <a:prstDash val="solid"/>
                <a:miter/>
                <a:tailEnd type="arrow"/>
              </a:ln>
            </p:spPr>
          </p:cxnSp>
          <p:sp>
            <p:nvSpPr>
              <p:cNvPr id="67" name="ZoneTexte 36">
                <a:extLst>
                  <a:ext uri="{FF2B5EF4-FFF2-40B4-BE49-F238E27FC236}">
                    <a16:creationId xmlns:a16="http://schemas.microsoft.com/office/drawing/2014/main" id="{1EEC6FDF-7487-4783-B571-84B6E9EE92BB}"/>
                  </a:ext>
                </a:extLst>
              </p:cNvPr>
              <p:cNvSpPr txBox="1"/>
              <p:nvPr/>
            </p:nvSpPr>
            <p:spPr>
              <a:xfrm>
                <a:off x="7667253" y="3684696"/>
                <a:ext cx="1963381" cy="35259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libri"/>
                  </a:rPr>
                  <a:t>pseudo-streamer</a:t>
                </a:r>
              </a:p>
            </p:txBody>
          </p:sp>
          <p:cxnSp>
            <p:nvCxnSpPr>
              <p:cNvPr id="68" name="Connecteur droit avec flèche 37">
                <a:extLst>
                  <a:ext uri="{FF2B5EF4-FFF2-40B4-BE49-F238E27FC236}">
                    <a16:creationId xmlns:a16="http://schemas.microsoft.com/office/drawing/2014/main" id="{B7DF08E7-E61F-420E-9577-48318C0DB788}"/>
                  </a:ext>
                </a:extLst>
              </p:cNvPr>
              <p:cNvCxnSpPr>
                <a:cxnSpLocks/>
                <a:stCxn id="65" idx="2"/>
              </p:cNvCxnSpPr>
              <p:nvPr/>
            </p:nvCxnSpPr>
            <p:spPr>
              <a:xfrm flipH="1">
                <a:off x="10142004" y="3964557"/>
                <a:ext cx="195743" cy="659842"/>
              </a:xfrm>
              <a:prstGeom prst="straightConnector1">
                <a:avLst/>
              </a:prstGeom>
              <a:noFill/>
              <a:ln w="19046" cap="flat">
                <a:solidFill>
                  <a:schemeClr val="bg1"/>
                </a:solidFill>
                <a:prstDash val="solid"/>
                <a:miter/>
                <a:tailEnd type="arrow"/>
              </a:ln>
            </p:spPr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22EC35E-B202-4556-88D6-D329F7DFBF1F}"/>
                </a:ext>
              </a:extLst>
            </p:cNvPr>
            <p:cNvSpPr txBox="1"/>
            <p:nvPr/>
          </p:nvSpPr>
          <p:spPr>
            <a:xfrm>
              <a:off x="8406121" y="5816364"/>
              <a:ext cx="1691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White light, 21/08/2017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595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DD11F27-86F4-4241-953E-79312F965FF2}"/>
                  </a:ext>
                </a:extLst>
              </p:cNvPr>
              <p:cNvSpPr txBox="1"/>
              <p:nvPr/>
            </p:nvSpPr>
            <p:spPr>
              <a:xfrm>
                <a:off x="304800" y="566678"/>
                <a:ext cx="573844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Tx/>
                  <a:buChar char="-"/>
                </a:pPr>
                <a:r>
                  <a:rPr lang="en-US" dirty="0"/>
                  <a:t>Two-steps opening : closed-closed reconnection + opening at the helmet streamer apex </a:t>
                </a:r>
              </a:p>
              <a:p>
                <a:pPr lvl="1" algn="just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US" dirty="0"/>
              </a:p>
              <a:p>
                <a:pPr marL="285750" indent="-285750" algn="just">
                  <a:buFontTx/>
                  <a:buChar char="-"/>
                </a:pPr>
                <a:endParaRPr lang="en-US" dirty="0"/>
              </a:p>
              <a:p>
                <a:pPr marL="285750" indent="-285750" algn="just">
                  <a:buFontTx/>
                  <a:buChar char="-"/>
                </a:pPr>
                <a:r>
                  <a:rPr lang="en-US" dirty="0"/>
                  <a:t>Reconnections with open-closed and closed-closed alternations</a:t>
                </a:r>
                <a:endParaRPr lang="fr-FR" dirty="0">
                  <a:solidFill>
                    <a:srgbClr val="FFFFFF"/>
                  </a:solidFill>
                </a:endParaRPr>
              </a:p>
              <a:p>
                <a:pPr lvl="1" algn="just"/>
                <a:r>
                  <a:rPr lang="fr-FR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fr-FR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DD11F27-86F4-4241-953E-79312F965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66678"/>
                <a:ext cx="5738446" cy="2031325"/>
              </a:xfrm>
              <a:prstGeom prst="rect">
                <a:avLst/>
              </a:prstGeom>
              <a:blipFill>
                <a:blip r:embed="rId2"/>
                <a:stretch>
                  <a:fillRect l="-850" t="-1802" r="-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0F0194DF-5BB3-4E36-8F20-BF81AAA2BCA2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Stage 4: Analysis of the Dynamics</a:t>
            </a:r>
          </a:p>
        </p:txBody>
      </p:sp>
      <p:sp>
        <p:nvSpPr>
          <p:cNvPr id="62" name="Date Placeholder 61">
            <a:extLst>
              <a:ext uri="{FF2B5EF4-FFF2-40B4-BE49-F238E27FC236}">
                <a16:creationId xmlns:a16="http://schemas.microsoft.com/office/drawing/2014/main" id="{4D5D59DB-E4D9-4FB6-B1B6-99B8DD5B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63" name="Footer Placeholder 62">
            <a:extLst>
              <a:ext uri="{FF2B5EF4-FFF2-40B4-BE49-F238E27FC236}">
                <a16:creationId xmlns:a16="http://schemas.microsoft.com/office/drawing/2014/main" id="{124D7E28-01D0-4C2D-A9AB-74BFD3A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B345F96A-E9E4-4F78-B94F-2DB18C81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20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86C374-CAC7-4351-94B8-2E175034CB99}"/>
              </a:ext>
            </a:extLst>
          </p:cNvPr>
          <p:cNvGrpSpPr>
            <a:grpSpLocks noChangeAspect="1"/>
          </p:cNvGrpSpPr>
          <p:nvPr/>
        </p:nvGrpSpPr>
        <p:grpSpPr>
          <a:xfrm>
            <a:off x="6574337" y="588248"/>
            <a:ext cx="5234361" cy="5797793"/>
            <a:chOff x="2952311" y="669852"/>
            <a:chExt cx="5083525" cy="555254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C025466-4627-477E-80DE-8671E060A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2" t="14845" r="16306" b="16918"/>
            <a:stretch/>
          </p:blipFill>
          <p:spPr>
            <a:xfrm>
              <a:off x="2952313" y="669852"/>
              <a:ext cx="2541761" cy="186546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5181CAE-80A0-4D02-8CCC-D29EBC03D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3" t="14847" r="17860" b="16917"/>
            <a:stretch/>
          </p:blipFill>
          <p:spPr>
            <a:xfrm>
              <a:off x="5494076" y="669852"/>
              <a:ext cx="2478888" cy="186546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DC8BB5C-98FF-4D26-93CA-79A23AC6C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2" t="15712" r="16268" b="16853"/>
            <a:stretch/>
          </p:blipFill>
          <p:spPr>
            <a:xfrm>
              <a:off x="2952312" y="2535320"/>
              <a:ext cx="2541762" cy="184353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870EF2D-19CF-4B2E-83CD-A232CA42F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6" t="15647" r="17848" b="16918"/>
            <a:stretch/>
          </p:blipFill>
          <p:spPr>
            <a:xfrm>
              <a:off x="5494075" y="2535320"/>
              <a:ext cx="2478888" cy="184353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7084CC5-5DAC-4923-8F6A-746246ACD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4" t="16356" r="16273" b="16211"/>
            <a:stretch/>
          </p:blipFill>
          <p:spPr>
            <a:xfrm>
              <a:off x="2952311" y="4378857"/>
              <a:ext cx="2541762" cy="184353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1BA18A2-E45A-454E-AEB2-8C7C135E1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8" t="15927" r="16432" b="16640"/>
            <a:stretch/>
          </p:blipFill>
          <p:spPr>
            <a:xfrm>
              <a:off x="5494074" y="4378857"/>
              <a:ext cx="2541762" cy="184353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C14FDB2-E2DC-4AF3-BC46-2AC053B55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" y="2933615"/>
            <a:ext cx="5193828" cy="34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51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82">
                <a:extLst>
                  <a:ext uri="{FF2B5EF4-FFF2-40B4-BE49-F238E27FC236}">
                    <a16:creationId xmlns:a16="http://schemas.microsoft.com/office/drawing/2014/main" id="{F7576857-8E6D-4719-AD6E-E78F2F0B67DB}"/>
                  </a:ext>
                </a:extLst>
              </p:cNvPr>
              <p:cNvSpPr/>
              <p:nvPr/>
            </p:nvSpPr>
            <p:spPr>
              <a:xfrm>
                <a:off x="61153" y="887361"/>
                <a:ext cx="5420901" cy="572464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139702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400" b="0" i="0" u="none" strike="noStrike" kern="1200" cap="none" spc="0" baseline="0" dirty="0">
                    <a:solidFill>
                      <a:srgbClr val="C00000"/>
                    </a:solidFill>
                    <a:uFillTx/>
                    <a:latin typeface="Calibri Light"/>
                  </a:rPr>
                  <a:t>Several</a:t>
                </a:r>
                <a:r>
                  <a:rPr lang="fr-FR" sz="24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 Light"/>
                  </a:rPr>
                  <a:t> </a:t>
                </a:r>
                <a:r>
                  <a:rPr lang="fr-FR" sz="2400" b="0" i="0" u="none" strike="noStrike" kern="1200" cap="none" spc="0" baseline="0" dirty="0" err="1">
                    <a:solidFill>
                      <a:srgbClr val="C00000"/>
                    </a:solidFill>
                    <a:uFillTx/>
                    <a:latin typeface="Calibri Light"/>
                  </a:rPr>
                  <a:t>reconnection</a:t>
                </a:r>
                <a:r>
                  <a:rPr lang="fr-FR" sz="2400" b="0" i="0" u="none" strike="noStrike" kern="1200" cap="none" spc="0" baseline="0" dirty="0">
                    <a:solidFill>
                      <a:srgbClr val="C00000"/>
                    </a:solidFill>
                    <a:uFillTx/>
                    <a:latin typeface="Calibri Light"/>
                  </a:rPr>
                  <a:t> scenarios</a:t>
                </a:r>
                <a:r>
                  <a:rPr lang="fr-FR" sz="24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 Light"/>
                  </a:rPr>
                  <a:t> </a:t>
                </a:r>
                <a:r>
                  <a:rPr lang="fr-FR" sz="2400" b="0" i="0" u="none" strike="noStrike" kern="1200" cap="none" spc="0" baseline="0" dirty="0">
                    <a:uFillTx/>
                    <a:latin typeface="Calibri Light"/>
                  </a:rPr>
                  <a:t>open</a:t>
                </a:r>
                <a:r>
                  <a:rPr lang="fr-FR" sz="24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 Light"/>
                  </a:rPr>
                  <a:t> the </a:t>
                </a:r>
                <a:r>
                  <a:rPr lang="fr-FR" sz="24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 Light"/>
                  </a:rPr>
                  <a:t>magnetic</a:t>
                </a:r>
                <a:r>
                  <a:rPr lang="fr-FR" sz="24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 Light"/>
                  </a:rPr>
                  <a:t> </a:t>
                </a:r>
                <a:r>
                  <a:rPr lang="fr-FR" sz="24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 Light"/>
                  </a:rPr>
                  <a:t>field</a:t>
                </a:r>
                <a:r>
                  <a:rPr lang="fr-FR" sz="24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 Light"/>
                  </a:rPr>
                  <a:t> </a:t>
                </a:r>
                <a:r>
                  <a:rPr lang="fr-FR" sz="24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 Light"/>
                  </a:rPr>
                  <a:t>initially</a:t>
                </a:r>
                <a:r>
                  <a:rPr lang="fr-FR" sz="24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 Light"/>
                  </a:rPr>
                  <a:t> </a:t>
                </a:r>
                <a:r>
                  <a:rPr lang="fr-FR" sz="24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 Light"/>
                  </a:rPr>
                  <a:t>below</a:t>
                </a:r>
                <a:r>
                  <a:rPr lang="fr-FR" sz="24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 Light"/>
                  </a:rPr>
                  <a:t> the pseudo-streamer </a:t>
                </a:r>
                <a:r>
                  <a:rPr lang="fr-FR" sz="24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 Light"/>
                  </a:rPr>
                  <a:t>dome</a:t>
                </a:r>
                <a:endParaRPr lang="fr-FR" sz="24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 Light"/>
                </a:endParaRPr>
              </a:p>
              <a:p>
                <a:pPr marL="139702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 Light"/>
                </a:endParaRPr>
              </a:p>
              <a:p>
                <a:pPr marL="59690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dirty="0">
                    <a:latin typeface="Calibri"/>
                  </a:rPr>
                  <a:t>-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classical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/ simple interchange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reconnection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scenario</a:t>
                </a:r>
              </a:p>
              <a:p>
                <a:pPr marL="596902" marR="0" lvl="1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596902" marR="0" lvl="1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dirty="0">
                  <a:latin typeface="Calibri"/>
                </a:endParaRPr>
              </a:p>
              <a:p>
                <a:pPr marL="596902" lvl="1" algn="just">
                  <a:buClr>
                    <a:srgbClr val="FFFFFF"/>
                  </a:buClr>
                  <a:buSzPts val="14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dirty="0"/>
                  <a:t>- </a:t>
                </a:r>
                <a:r>
                  <a:rPr lang="fr-FR" dirty="0" err="1"/>
                  <a:t>closure</a:t>
                </a:r>
                <a:r>
                  <a:rPr lang="fr-FR" dirty="0"/>
                  <a:t> + </a:t>
                </a:r>
                <a:r>
                  <a:rPr lang="fr-FR" dirty="0" err="1"/>
                  <a:t>opening</a:t>
                </a:r>
                <a:r>
                  <a:rPr lang="fr-FR" dirty="0"/>
                  <a:t> by interchange </a:t>
                </a:r>
                <a:r>
                  <a:rPr lang="fr-FR" dirty="0" err="1"/>
                  <a:t>reconnection</a:t>
                </a:r>
                <a:endParaRPr lang="fr-FR" dirty="0"/>
              </a:p>
              <a:p>
                <a:pPr marL="596902" lvl="1" algn="just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596902" marR="0" lvl="1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59690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-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closed-closed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reconnection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+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reconnection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at the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helmet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streamer apex </a:t>
                </a:r>
              </a:p>
              <a:p>
                <a:pPr marL="596902" marR="0" lvl="1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882652" marR="0" lvl="1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Char char="-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596902" marR="0" lvl="1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- Reconnections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with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open-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closed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and </a:t>
                </a:r>
                <a:r>
                  <a:rPr lang="fr-FR" sz="1800" b="0" i="0" u="none" strike="noStrike" kern="1200" cap="none" spc="0" baseline="0" dirty="0" err="1">
                    <a:solidFill>
                      <a:schemeClr val="tx1"/>
                    </a:solidFill>
                    <a:uFillTx/>
                    <a:latin typeface="Calibri"/>
                  </a:rPr>
                  <a:t>closed-closed</a:t>
                </a: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alternations</a:t>
                </a:r>
              </a:p>
              <a:p>
                <a:pPr marL="596902" marR="0" lvl="1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 dirty="0">
                    <a:solidFill>
                      <a:schemeClr val="tx1"/>
                    </a:solidFill>
                    <a:uFillTx/>
                    <a:latin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</m:d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  <a:p>
                <a:pPr marL="596902" marR="0" lvl="1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4" name="Rectangle 82">
                <a:extLst>
                  <a:ext uri="{FF2B5EF4-FFF2-40B4-BE49-F238E27FC236}">
                    <a16:creationId xmlns:a16="http://schemas.microsoft.com/office/drawing/2014/main" id="{F7576857-8E6D-4719-AD6E-E78F2F0B6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3" y="887361"/>
                <a:ext cx="5420901" cy="5724644"/>
              </a:xfrm>
              <a:prstGeom prst="rect">
                <a:avLst/>
              </a:prstGeom>
              <a:blipFill>
                <a:blip r:embed="rId2"/>
                <a:stretch>
                  <a:fillRect t="-852" r="-1800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08CD667-431A-4F60-81BC-E40D669C1F56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Consequences: scenarios for opening the magnetic field of the PS dome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933C6-F832-4BB6-B8FA-4F6C2E40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7B183-4115-4B64-A857-F814221A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1492-BE62-4C54-992C-B5D392E6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A9F81-DB7B-473C-96CC-6E0286A70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36" y="1420194"/>
            <a:ext cx="6096528" cy="40176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FD462A-5743-42F4-8394-745C0D69D144}"/>
              </a:ext>
            </a:extLst>
          </p:cNvPr>
          <p:cNvSpPr/>
          <p:nvPr/>
        </p:nvSpPr>
        <p:spPr>
          <a:xfrm>
            <a:off x="8550964" y="2507166"/>
            <a:ext cx="1061288" cy="374185"/>
          </a:xfrm>
          <a:prstGeom prst="roundRect">
            <a:avLst>
              <a:gd name="adj" fmla="val 13534"/>
            </a:avLst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FA71A8-6FA7-4423-917F-B1C2BC6602D3}"/>
              </a:ext>
            </a:extLst>
          </p:cNvPr>
          <p:cNvSpPr/>
          <p:nvPr/>
        </p:nvSpPr>
        <p:spPr>
          <a:xfrm>
            <a:off x="8560858" y="4053841"/>
            <a:ext cx="1002242" cy="220980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5E7456-2B31-4E76-9168-D45AA582FA53}"/>
              </a:ext>
            </a:extLst>
          </p:cNvPr>
          <p:cNvSpPr/>
          <p:nvPr/>
        </p:nvSpPr>
        <p:spPr>
          <a:xfrm>
            <a:off x="6720840" y="2583180"/>
            <a:ext cx="1513013" cy="1775460"/>
          </a:xfrm>
          <a:prstGeom prst="roundRect">
            <a:avLst/>
          </a:prstGeom>
          <a:noFill/>
          <a:ln w="508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CD3E01-370B-416C-A8A7-601486657640}"/>
              </a:ext>
            </a:extLst>
          </p:cNvPr>
          <p:cNvSpPr/>
          <p:nvPr/>
        </p:nvSpPr>
        <p:spPr>
          <a:xfrm>
            <a:off x="9949780" y="2583180"/>
            <a:ext cx="1404019" cy="1775460"/>
          </a:xfrm>
          <a:prstGeom prst="roundRect">
            <a:avLst/>
          </a:prstGeom>
          <a:noFill/>
          <a:ln w="508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D04624-7BAF-4666-8EAD-AAE27E383F73}"/>
                  </a:ext>
                </a:extLst>
              </p:cNvPr>
              <p:cNvSpPr txBox="1"/>
              <p:nvPr/>
            </p:nvSpPr>
            <p:spPr>
              <a:xfrm>
                <a:off x="8528838" y="3152001"/>
                <a:ext cx="1167884" cy="553998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D04624-7BAF-4666-8EAD-AAE27E383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838" y="3152001"/>
                <a:ext cx="1167884" cy="553998"/>
              </a:xfrm>
              <a:prstGeom prst="rect">
                <a:avLst/>
              </a:prstGeom>
              <a:blipFill>
                <a:blip r:embed="rId4"/>
                <a:stretch>
                  <a:fillRect l="-4167" r="-4167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22EA19-4497-472F-9DB8-0FCC5114137C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9112780" y="2792263"/>
            <a:ext cx="0" cy="35973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1AD60B-42C6-4D57-B851-85F52DB9F9DA}"/>
              </a:ext>
            </a:extLst>
          </p:cNvPr>
          <p:cNvCxnSpPr>
            <a:cxnSpLocks/>
          </p:cNvCxnSpPr>
          <p:nvPr/>
        </p:nvCxnSpPr>
        <p:spPr>
          <a:xfrm>
            <a:off x="9112780" y="3719525"/>
            <a:ext cx="0" cy="46275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9FDECCF-EB79-4827-80E9-DB70A6DA0466}"/>
                  </a:ext>
                </a:extLst>
              </p:cNvPr>
              <p:cNvSpPr/>
              <p:nvPr/>
            </p:nvSpPr>
            <p:spPr>
              <a:xfrm>
                <a:off x="7068286" y="3090148"/>
                <a:ext cx="870238" cy="369332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9FDECCF-EB79-4827-80E9-DB70A6DA0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286" y="3090148"/>
                <a:ext cx="8702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0B1E583-5600-4F91-9C5E-CAFD275D8034}"/>
                  </a:ext>
                </a:extLst>
              </p:cNvPr>
              <p:cNvSpPr/>
              <p:nvPr/>
            </p:nvSpPr>
            <p:spPr>
              <a:xfrm>
                <a:off x="10140530" y="3101578"/>
                <a:ext cx="870238" cy="369332"/>
              </a:xfrm>
              <a:prstGeom prst="rect">
                <a:avLst/>
              </a:prstGeom>
              <a:solidFill>
                <a:schemeClr val="bg1">
                  <a:alpha val="58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0B1E583-5600-4F91-9C5E-CAFD275D8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530" y="3101578"/>
                <a:ext cx="8702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0887D3-E833-422D-B5D3-0E798F3B9D9D}"/>
              </a:ext>
            </a:extLst>
          </p:cNvPr>
          <p:cNvCxnSpPr>
            <a:cxnSpLocks/>
          </p:cNvCxnSpPr>
          <p:nvPr/>
        </p:nvCxnSpPr>
        <p:spPr>
          <a:xfrm flipV="1">
            <a:off x="9781703" y="1515191"/>
            <a:ext cx="793946" cy="10934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8E37DC8-BF3C-4FC1-8290-17659C5C8618}"/>
                  </a:ext>
                </a:extLst>
              </p:cNvPr>
              <p:cNvSpPr/>
              <p:nvPr/>
            </p:nvSpPr>
            <p:spPr>
              <a:xfrm>
                <a:off x="9964011" y="787846"/>
                <a:ext cx="148008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+ alternations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8E37DC8-BF3C-4FC1-8290-17659C5C8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4011" y="787846"/>
                <a:ext cx="1480085" cy="646331"/>
              </a:xfrm>
              <a:prstGeom prst="rect">
                <a:avLst/>
              </a:prstGeom>
              <a:blipFill>
                <a:blip r:embed="rId7"/>
                <a:stretch>
                  <a:fillRect l="-3719" r="-371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Google Shape;1584;p82">
            <a:extLst>
              <a:ext uri="{FF2B5EF4-FFF2-40B4-BE49-F238E27FC236}">
                <a16:creationId xmlns:a16="http://schemas.microsoft.com/office/drawing/2014/main" id="{0235F226-30A2-4779-B01F-625CFE1723C7}"/>
              </a:ext>
            </a:extLst>
          </p:cNvPr>
          <p:cNvSpPr>
            <a:spLocks noChangeAspect="1"/>
          </p:cNvSpPr>
          <p:nvPr/>
        </p:nvSpPr>
        <p:spPr>
          <a:xfrm>
            <a:off x="9653667" y="2623669"/>
            <a:ext cx="211672" cy="210312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A8AE50-9675-493E-BBAA-29C951E389E9}"/>
              </a:ext>
            </a:extLst>
          </p:cNvPr>
          <p:cNvSpPr/>
          <p:nvPr/>
        </p:nvSpPr>
        <p:spPr>
          <a:xfrm>
            <a:off x="9573408" y="2579320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ea typeface="Calibri"/>
                <a:cs typeface="Calibri"/>
                <a:sym typeface="Calibri"/>
              </a:rPr>
              <a:t>20</a:t>
            </a:r>
          </a:p>
        </p:txBody>
      </p:sp>
      <p:sp>
        <p:nvSpPr>
          <p:cNvPr id="34" name="Google Shape;1584;p82">
            <a:extLst>
              <a:ext uri="{FF2B5EF4-FFF2-40B4-BE49-F238E27FC236}">
                <a16:creationId xmlns:a16="http://schemas.microsoft.com/office/drawing/2014/main" id="{CBF7B4AE-6B07-4764-919C-8E6C37D8EE1C}"/>
              </a:ext>
            </a:extLst>
          </p:cNvPr>
          <p:cNvSpPr>
            <a:spLocks noChangeAspect="1"/>
          </p:cNvSpPr>
          <p:nvPr/>
        </p:nvSpPr>
        <p:spPr>
          <a:xfrm>
            <a:off x="8302660" y="2594522"/>
            <a:ext cx="211672" cy="210312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30089D-5CA7-4D5D-B29B-99B91133F106}"/>
              </a:ext>
            </a:extLst>
          </p:cNvPr>
          <p:cNvSpPr/>
          <p:nvPr/>
        </p:nvSpPr>
        <p:spPr>
          <a:xfrm>
            <a:off x="8222400" y="255017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ea typeface="Calibri"/>
                <a:cs typeface="Calibri"/>
                <a:sym typeface="Calibri"/>
              </a:rPr>
              <a:t>19</a:t>
            </a:r>
          </a:p>
        </p:txBody>
      </p:sp>
      <p:sp>
        <p:nvSpPr>
          <p:cNvPr id="37" name="Google Shape;1584;p82">
            <a:extLst>
              <a:ext uri="{FF2B5EF4-FFF2-40B4-BE49-F238E27FC236}">
                <a16:creationId xmlns:a16="http://schemas.microsoft.com/office/drawing/2014/main" id="{FA65A95A-DC03-47F7-A6F5-19F7BF1A5D17}"/>
              </a:ext>
            </a:extLst>
          </p:cNvPr>
          <p:cNvSpPr>
            <a:spLocks noChangeAspect="1"/>
          </p:cNvSpPr>
          <p:nvPr/>
        </p:nvSpPr>
        <p:spPr>
          <a:xfrm>
            <a:off x="8292963" y="4020998"/>
            <a:ext cx="211672" cy="210312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1FFAC5-1397-4FE2-9813-5411AF20AAF6}"/>
              </a:ext>
            </a:extLst>
          </p:cNvPr>
          <p:cNvSpPr/>
          <p:nvPr/>
        </p:nvSpPr>
        <p:spPr>
          <a:xfrm>
            <a:off x="8212703" y="3976649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ea typeface="Calibri"/>
                <a:cs typeface="Calibri"/>
                <a:sym typeface="Calibri"/>
              </a:rPr>
              <a:t>17</a:t>
            </a:r>
          </a:p>
        </p:txBody>
      </p:sp>
      <p:sp>
        <p:nvSpPr>
          <p:cNvPr id="39" name="Google Shape;1584;p82">
            <a:extLst>
              <a:ext uri="{FF2B5EF4-FFF2-40B4-BE49-F238E27FC236}">
                <a16:creationId xmlns:a16="http://schemas.microsoft.com/office/drawing/2014/main" id="{1866474C-F96D-45BD-9D81-9E4D239D3FBD}"/>
              </a:ext>
            </a:extLst>
          </p:cNvPr>
          <p:cNvSpPr>
            <a:spLocks noChangeAspect="1"/>
          </p:cNvSpPr>
          <p:nvPr/>
        </p:nvSpPr>
        <p:spPr>
          <a:xfrm>
            <a:off x="9619125" y="4036861"/>
            <a:ext cx="211672" cy="210312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B6A0B7-E396-44B4-982B-451E445D7056}"/>
              </a:ext>
            </a:extLst>
          </p:cNvPr>
          <p:cNvSpPr/>
          <p:nvPr/>
        </p:nvSpPr>
        <p:spPr>
          <a:xfrm>
            <a:off x="9538866" y="3992512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ea typeface="Calibri"/>
                <a:cs typeface="Calibri"/>
                <a:sym typeface="Calibri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517662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CC553-CE10-4C07-9788-DFA51ED133F3}"/>
              </a:ext>
            </a:extLst>
          </p:cNvPr>
          <p:cNvSpPr txBox="1"/>
          <p:nvPr/>
        </p:nvSpPr>
        <p:spPr>
          <a:xfrm>
            <a:off x="632912" y="924792"/>
            <a:ext cx="97538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 opening of pseudo-streamer loops injects plasma in the interplanetary medium : plasma flows.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Mass density distribution : 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Overdensity</a:t>
            </a:r>
            <a:r>
              <a:rPr lang="en-US" dirty="0"/>
              <a:t> in pseudo-streamer loops, below the dome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Overdensity</a:t>
            </a:r>
            <a:r>
              <a:rPr lang="en-US" dirty="0"/>
              <a:t> injected in the new open field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0A105-9B1C-47B1-94A4-0D214945E394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Mass and velocity 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6D1EDB-895F-4589-84E1-723F8F5994BB}"/>
                  </a:ext>
                </a:extLst>
              </p:cNvPr>
              <p:cNvSpPr txBox="1"/>
              <p:nvPr/>
            </p:nvSpPr>
            <p:spPr>
              <a:xfrm>
                <a:off x="658866" y="5784616"/>
                <a:ext cx="4781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Mass density distribution in 2D longitudinal section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=+5°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6D1EDB-895F-4589-84E1-723F8F599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66" y="5784616"/>
                <a:ext cx="4781052" cy="307777"/>
              </a:xfrm>
              <a:prstGeom prst="rect">
                <a:avLst/>
              </a:prstGeom>
              <a:blipFill>
                <a:blip r:embed="rId2"/>
                <a:stretch>
                  <a:fillRect l="-38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A4A37A-F2F5-4450-A075-9EB5BCA22AC7}"/>
                  </a:ext>
                </a:extLst>
              </p:cNvPr>
              <p:cNvSpPr txBox="1"/>
              <p:nvPr/>
            </p:nvSpPr>
            <p:spPr>
              <a:xfrm>
                <a:off x="6790950" y="5785187"/>
                <a:ext cx="4405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Velocity distribution in 2D longitudinal section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=+5°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A4A37A-F2F5-4450-A075-9EB5BCA22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950" y="5785187"/>
                <a:ext cx="4405052" cy="307777"/>
              </a:xfrm>
              <a:prstGeom prst="rect">
                <a:avLst/>
              </a:prstGeom>
              <a:blipFill>
                <a:blip r:embed="rId3"/>
                <a:stretch>
                  <a:fillRect l="-415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D7823F7-5177-48E7-95C5-171A5413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D283FCA-5AF8-4ACC-8420-C159CE5F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31B6CF7-529D-4FBA-A811-8910BE50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2CD3A-0CD5-49DF-A911-3502175BB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15" y="2402120"/>
            <a:ext cx="6094659" cy="342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B1149-2570-43C9-97F0-781C44821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" y="2402120"/>
            <a:ext cx="6094659" cy="342824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F4EF30-AF64-4A7A-99F0-73AFD85225FF}"/>
              </a:ext>
            </a:extLst>
          </p:cNvPr>
          <p:cNvCxnSpPr/>
          <p:nvPr/>
        </p:nvCxnSpPr>
        <p:spPr>
          <a:xfrm>
            <a:off x="6225540" y="2313145"/>
            <a:ext cx="0" cy="342824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048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F58EFA-D059-4646-A5B2-6EC36544EFA0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Conclusions and perspectives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A1ECA-D06C-4D44-A9A8-EF9A01BB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B3DD2-E183-4CB0-8BBE-E13B09D2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AFB93-39BE-497E-94CE-2CFF9ABA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748F6C-AB28-4E9A-8F85-D683FE51D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1279555"/>
            <a:ext cx="5811520" cy="3268980"/>
          </a:xfrm>
          <a:prstGeom prst="rect">
            <a:avLst/>
          </a:prstGeom>
        </p:spPr>
      </p:pic>
      <p:sp>
        <p:nvSpPr>
          <p:cNvPr id="5" name="Google Shape;953;p43">
            <a:extLst>
              <a:ext uri="{FF2B5EF4-FFF2-40B4-BE49-F238E27FC236}">
                <a16:creationId xmlns:a16="http://schemas.microsoft.com/office/drawing/2014/main" id="{2B444D59-A3EB-48EA-8A75-96ACDEC48019}"/>
              </a:ext>
            </a:extLst>
          </p:cNvPr>
          <p:cNvSpPr txBox="1"/>
          <p:nvPr/>
        </p:nvSpPr>
        <p:spPr>
          <a:xfrm>
            <a:off x="0" y="654426"/>
            <a:ext cx="7360920" cy="53552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01" rIns="91430" bIns="45701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Conclusion : opening of the field is not that simple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  <a:p>
            <a:pPr marL="742950" lvl="1" indent="-285750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/>
              <a:t>Simple forcing + complex topology </a:t>
            </a:r>
            <a:r>
              <a:rPr lang="en-US" dirty="0">
                <a:sym typeface="Wingdings" panose="05000000000000000000" pitchFamily="2" charset="2"/>
              </a:rPr>
              <a:t> complex dynamics</a:t>
            </a:r>
          </a:p>
          <a:p>
            <a:pPr marL="742950" lvl="1" indent="-285750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ym typeface="Wingdings" panose="05000000000000000000" pitchFamily="2" charset="2"/>
              </a:rPr>
              <a:t>The reconnection scenarios depend on where it takes place</a:t>
            </a:r>
            <a:endParaRPr lang="en-US" dirty="0"/>
          </a:p>
          <a:p>
            <a:pPr marL="8257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Consequences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  <a:p>
            <a:pPr marL="742950" lvl="1" indent="-285750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/>
              <a:t>Opened, reconnected field have distinct properties</a:t>
            </a:r>
          </a:p>
          <a:p>
            <a:pPr marL="742950" lvl="1" indent="-285750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/>
              <a:t>Different slow </a:t>
            </a:r>
            <a:r>
              <a:rPr lang="en-US" dirty="0" err="1"/>
              <a:t>wind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dirty="0"/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1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What is next</a:t>
            </a:r>
            <a:endParaRPr lang="en-US" sz="2800" b="0" i="1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lvl="1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1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  <a:p>
            <a:pPr marL="742950" lvl="1" indent="-285750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Extract observables and constraints on the interchange reconnection model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950" lvl="1" indent="-285750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Differences between scenarios ?</a:t>
            </a:r>
          </a:p>
          <a:p>
            <a:pPr marL="742950" lvl="1" indent="-285750"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Analyzing the Solar Orbiter data for refining our models </a:t>
            </a:r>
            <a:r>
              <a:rPr lang="en-US" sz="1400" b="0" i="0" u="none" strike="noStrike" kern="1200" cap="none" spc="0" baseline="0" dirty="0">
                <a:uFillTx/>
                <a:latin typeface="Calibri"/>
                <a:ea typeface="Calibri"/>
                <a:cs typeface="Calibri"/>
              </a:rPr>
              <a:t>(magnetic field, velocities, UV density images)</a:t>
            </a:r>
            <a:endParaRPr lang="en-US" b="0" i="0" u="none" strike="noStrike" kern="1200" cap="none" spc="0" baseline="0" dirty="0"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91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3A39BAEE-6902-4F87-8EC3-D5630839D1CE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Solar corona: large-scale magnetic structures</a:t>
            </a:r>
          </a:p>
        </p:txBody>
      </p:sp>
      <p:sp>
        <p:nvSpPr>
          <p:cNvPr id="71" name="Date Placeholder 70">
            <a:extLst>
              <a:ext uri="{FF2B5EF4-FFF2-40B4-BE49-F238E27FC236}">
                <a16:creationId xmlns:a16="http://schemas.microsoft.com/office/drawing/2014/main" id="{153FD08D-9214-40F0-B549-2F5957A5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72" name="Footer Placeholder 71">
            <a:extLst>
              <a:ext uri="{FF2B5EF4-FFF2-40B4-BE49-F238E27FC236}">
                <a16:creationId xmlns:a16="http://schemas.microsoft.com/office/drawing/2014/main" id="{021356D7-5114-45D8-8C6E-30783A5C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4EC0B9D4-3F49-4842-84CC-36A6ADDE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3</a:t>
            </a:fld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2FAF299-AB2E-4B3E-8EA4-69D074FB4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568"/>
            <a:ext cx="8337274" cy="4217380"/>
          </a:xfrm>
          <a:prstGeom prst="rect">
            <a:avLst/>
          </a:prstGeom>
        </p:spPr>
      </p:pic>
      <p:sp>
        <p:nvSpPr>
          <p:cNvPr id="87" name="ZoneTexte 32">
            <a:extLst>
              <a:ext uri="{FF2B5EF4-FFF2-40B4-BE49-F238E27FC236}">
                <a16:creationId xmlns:a16="http://schemas.microsoft.com/office/drawing/2014/main" id="{D2FF6F21-9246-4C84-AEFA-F3ABD32BEB60}"/>
              </a:ext>
            </a:extLst>
          </p:cNvPr>
          <p:cNvSpPr txBox="1"/>
          <p:nvPr/>
        </p:nvSpPr>
        <p:spPr>
          <a:xfrm>
            <a:off x="8010961" y="6169351"/>
            <a:ext cx="4009031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0" i="0" u="none" strike="noStrike" kern="1200" cap="none" spc="0" baseline="0" dirty="0">
                <a:uFillTx/>
                <a:latin typeface="Calibri"/>
              </a:rPr>
              <a:t>Data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driven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MHD model for coronal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field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(top) corona image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during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eclipse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(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bottom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). Crédit : </a:t>
            </a:r>
            <a:r>
              <a:rPr lang="fr-FR" sz="1200" b="0" i="0" u="none" strike="noStrike" kern="1200" cap="none" spc="0" baseline="0" dirty="0" err="1">
                <a:uFillTx/>
                <a:latin typeface="Calibri"/>
              </a:rPr>
              <a:t>Mikic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200" b="0" i="1" u="none" strike="noStrike" kern="1200" cap="none" spc="0" baseline="0" dirty="0">
                <a:uFillTx/>
                <a:latin typeface="Calibri"/>
              </a:rPr>
              <a:t>et al</a:t>
            </a:r>
            <a:r>
              <a:rPr lang="fr-FR" sz="1200" b="0" i="0" u="none" strike="noStrike" kern="1200" cap="none" spc="0" baseline="0" dirty="0">
                <a:uFillTx/>
                <a:latin typeface="Calibri"/>
              </a:rPr>
              <a:t> 2018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93143-32F2-43A6-A1DF-1F090F075765}"/>
              </a:ext>
            </a:extLst>
          </p:cNvPr>
          <p:cNvGrpSpPr/>
          <p:nvPr/>
        </p:nvGrpSpPr>
        <p:grpSpPr>
          <a:xfrm>
            <a:off x="8234104" y="627395"/>
            <a:ext cx="3813959" cy="5557690"/>
            <a:chOff x="8234104" y="627395"/>
            <a:chExt cx="3813959" cy="5557690"/>
          </a:xfrm>
        </p:grpSpPr>
        <p:pic>
          <p:nvPicPr>
            <p:cNvPr id="22" name="Image 39" descr="Une image contenant phasianidé, laser&#10;&#10;Description générée automatiquement">
              <a:extLst>
                <a:ext uri="{FF2B5EF4-FFF2-40B4-BE49-F238E27FC236}">
                  <a16:creationId xmlns:a16="http://schemas.microsoft.com/office/drawing/2014/main" id="{F21748C1-3CF1-494E-B608-6FB36C32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4104" y="660940"/>
              <a:ext cx="3813958" cy="2755705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23" name="Connecteur droit avec flèche 44">
              <a:extLst>
                <a:ext uri="{FF2B5EF4-FFF2-40B4-BE49-F238E27FC236}">
                  <a16:creationId xmlns:a16="http://schemas.microsoft.com/office/drawing/2014/main" id="{DA22BD88-70F2-4480-B6DD-4DE1AA72BA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7502" y="965949"/>
              <a:ext cx="399911" cy="424024"/>
            </a:xfrm>
            <a:prstGeom prst="straightConnector1">
              <a:avLst/>
            </a:prstGeom>
            <a:noFill/>
            <a:ln w="19046" cap="flat">
              <a:solidFill>
                <a:srgbClr val="FFFFFF"/>
              </a:solidFill>
              <a:prstDash val="solid"/>
              <a:miter/>
              <a:tailEnd type="arrow"/>
            </a:ln>
          </p:spPr>
        </p:cxnSp>
        <p:grpSp>
          <p:nvGrpSpPr>
            <p:cNvPr id="24" name="Groupe 1">
              <a:extLst>
                <a:ext uri="{FF2B5EF4-FFF2-40B4-BE49-F238E27FC236}">
                  <a16:creationId xmlns:a16="http://schemas.microsoft.com/office/drawing/2014/main" id="{0634485C-26C1-405F-8339-0CB3F24DD618}"/>
                </a:ext>
              </a:extLst>
            </p:cNvPr>
            <p:cNvGrpSpPr/>
            <p:nvPr/>
          </p:nvGrpSpPr>
          <p:grpSpPr>
            <a:xfrm>
              <a:off x="8234104" y="3424115"/>
              <a:ext cx="3813959" cy="2760970"/>
              <a:chOff x="7394496" y="3536313"/>
              <a:chExt cx="3982221" cy="2875504"/>
            </a:xfrm>
          </p:grpSpPr>
          <p:pic>
            <p:nvPicPr>
              <p:cNvPr id="25" name="Image 25">
                <a:extLst>
                  <a:ext uri="{FF2B5EF4-FFF2-40B4-BE49-F238E27FC236}">
                    <a16:creationId xmlns:a16="http://schemas.microsoft.com/office/drawing/2014/main" id="{326ABAE5-1056-437C-B0D1-668A6DC22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4496" y="3536313"/>
                <a:ext cx="3982221" cy="287550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6" name="ZoneTexte 26">
                <a:extLst>
                  <a:ext uri="{FF2B5EF4-FFF2-40B4-BE49-F238E27FC236}">
                    <a16:creationId xmlns:a16="http://schemas.microsoft.com/office/drawing/2014/main" id="{3C8F8C96-1D1C-411A-BC49-1CF6AAFFA6B6}"/>
                  </a:ext>
                </a:extLst>
              </p:cNvPr>
              <p:cNvSpPr txBox="1"/>
              <p:nvPr/>
            </p:nvSpPr>
            <p:spPr>
              <a:xfrm>
                <a:off x="9434784" y="3607835"/>
                <a:ext cx="1805925" cy="35672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0" i="0" u="none" strike="noStrike" kern="1200" cap="none" spc="0" baseline="0" dirty="0" err="1">
                    <a:solidFill>
                      <a:schemeClr val="bg1"/>
                    </a:solidFill>
                    <a:uFillTx/>
                    <a:latin typeface="Calibri"/>
                  </a:rPr>
                  <a:t>helmet</a:t>
                </a:r>
                <a:r>
                  <a:rPr lang="fr-FR" sz="16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libri"/>
                  </a:rPr>
                  <a:t> streamer</a:t>
                </a:r>
              </a:p>
            </p:txBody>
          </p:sp>
          <p:cxnSp>
            <p:nvCxnSpPr>
              <p:cNvPr id="27" name="Connecteur droit avec flèche 35">
                <a:extLst>
                  <a:ext uri="{FF2B5EF4-FFF2-40B4-BE49-F238E27FC236}">
                    <a16:creationId xmlns:a16="http://schemas.microsoft.com/office/drawing/2014/main" id="{DB0A83DA-F16A-473B-B9AF-E0F7E11E91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8275" y="4031032"/>
                <a:ext cx="332368" cy="225737"/>
              </a:xfrm>
              <a:prstGeom prst="straightConnector1">
                <a:avLst/>
              </a:prstGeom>
              <a:noFill/>
              <a:ln w="19046" cap="flat">
                <a:solidFill>
                  <a:schemeClr val="bg1"/>
                </a:solidFill>
                <a:prstDash val="solid"/>
                <a:miter/>
                <a:tailEnd type="arrow"/>
              </a:ln>
            </p:spPr>
          </p:cxnSp>
          <p:sp>
            <p:nvSpPr>
              <p:cNvPr id="28" name="ZoneTexte 36">
                <a:extLst>
                  <a:ext uri="{FF2B5EF4-FFF2-40B4-BE49-F238E27FC236}">
                    <a16:creationId xmlns:a16="http://schemas.microsoft.com/office/drawing/2014/main" id="{5C15E3F4-CEB6-45AD-A328-6C174B3A721A}"/>
                  </a:ext>
                </a:extLst>
              </p:cNvPr>
              <p:cNvSpPr txBox="1"/>
              <p:nvPr/>
            </p:nvSpPr>
            <p:spPr>
              <a:xfrm>
                <a:off x="7667253" y="3684696"/>
                <a:ext cx="1963381" cy="35259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libri"/>
                  </a:rPr>
                  <a:t>pseudo-streamer</a:t>
                </a:r>
              </a:p>
            </p:txBody>
          </p:sp>
          <p:cxnSp>
            <p:nvCxnSpPr>
              <p:cNvPr id="29" name="Connecteur droit avec flèche 37">
                <a:extLst>
                  <a:ext uri="{FF2B5EF4-FFF2-40B4-BE49-F238E27FC236}">
                    <a16:creationId xmlns:a16="http://schemas.microsoft.com/office/drawing/2014/main" id="{8614D342-9C97-49E0-9ED6-947B49C4FB5B}"/>
                  </a:ext>
                </a:extLst>
              </p:cNvPr>
              <p:cNvCxnSpPr>
                <a:cxnSpLocks/>
                <a:stCxn id="26" idx="2"/>
              </p:cNvCxnSpPr>
              <p:nvPr/>
            </p:nvCxnSpPr>
            <p:spPr>
              <a:xfrm flipH="1">
                <a:off x="10142004" y="3964557"/>
                <a:ext cx="195743" cy="659842"/>
              </a:xfrm>
              <a:prstGeom prst="straightConnector1">
                <a:avLst/>
              </a:prstGeom>
              <a:noFill/>
              <a:ln w="19046" cap="flat">
                <a:solidFill>
                  <a:schemeClr val="bg1"/>
                </a:solidFill>
                <a:prstDash val="solid"/>
                <a:miter/>
                <a:tailEnd type="arrow"/>
              </a:ln>
            </p:spPr>
          </p:cxnSp>
        </p:grpSp>
        <p:sp>
          <p:nvSpPr>
            <p:cNvPr id="30" name="ZoneTexte 36">
              <a:extLst>
                <a:ext uri="{FF2B5EF4-FFF2-40B4-BE49-F238E27FC236}">
                  <a16:creationId xmlns:a16="http://schemas.microsoft.com/office/drawing/2014/main" id="{078C0F45-3E1B-4AF7-983D-71055A489F9F}"/>
                </a:ext>
              </a:extLst>
            </p:cNvPr>
            <p:cNvSpPr txBox="1"/>
            <p:nvPr/>
          </p:nvSpPr>
          <p:spPr>
            <a:xfrm>
              <a:off x="10050729" y="627395"/>
              <a:ext cx="1880422" cy="33855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 dirty="0">
                  <a:solidFill>
                    <a:schemeClr val="bg1"/>
                  </a:solidFill>
                  <a:uFillTx/>
                  <a:latin typeface="Calibri"/>
                </a:rPr>
                <a:t>pseudo-streamer</a:t>
              </a:r>
            </a:p>
          </p:txBody>
        </p:sp>
        <p:cxnSp>
          <p:nvCxnSpPr>
            <p:cNvPr id="31" name="Connecteur droit avec flèche 34">
              <a:extLst>
                <a:ext uri="{FF2B5EF4-FFF2-40B4-BE49-F238E27FC236}">
                  <a16:creationId xmlns:a16="http://schemas.microsoft.com/office/drawing/2014/main" id="{A63E1CFF-B2AE-4319-BD16-0CB8FC8F7EB4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10977793" y="2287092"/>
              <a:ext cx="75200" cy="1205696"/>
            </a:xfrm>
            <a:prstGeom prst="straightConnector1">
              <a:avLst/>
            </a:prstGeom>
            <a:noFill/>
            <a:ln w="19046" cap="flat">
              <a:solidFill>
                <a:srgbClr val="FFFFFF"/>
              </a:solidFill>
              <a:prstDash val="solid"/>
              <a:miter/>
              <a:tailEnd type="arrow"/>
            </a:ln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33EFD5-5905-412D-88AD-70E05CE2B80B}"/>
                </a:ext>
              </a:extLst>
            </p:cNvPr>
            <p:cNvSpPr txBox="1"/>
            <p:nvPr/>
          </p:nvSpPr>
          <p:spPr>
            <a:xfrm>
              <a:off x="8406121" y="3072717"/>
              <a:ext cx="20004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MHD prediction, 21/08/2017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BDCC1B-6467-4F8A-94A7-50E05141FD2D}"/>
                </a:ext>
              </a:extLst>
            </p:cNvPr>
            <p:cNvSpPr txBox="1"/>
            <p:nvPr/>
          </p:nvSpPr>
          <p:spPr>
            <a:xfrm>
              <a:off x="8406121" y="5816364"/>
              <a:ext cx="1691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White light, 21/08/2017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216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4054DA-D5A6-4EA6-8B5A-956A8D96EFCE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Explaining the slow wind origin: categories of models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02E3277-B8FE-4DAA-A7A4-21AEF223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A146493-B601-487C-BDB2-B0B4133F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Pellegrin-Frachon et al - PNST 2022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512B1BD-5FD1-4519-AFE7-A09516B4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4FC90-A9D9-48F1-B5C7-3DF5C070E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9"/>
          <a:stretch/>
        </p:blipFill>
        <p:spPr>
          <a:xfrm>
            <a:off x="6596181" y="1452690"/>
            <a:ext cx="5534488" cy="430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CDA372-1890-44BC-A7BA-00BB2617E25C}"/>
                  </a:ext>
                </a:extLst>
              </p:cNvPr>
              <p:cNvSpPr txBox="1"/>
              <p:nvPr/>
            </p:nvSpPr>
            <p:spPr>
              <a:xfrm>
                <a:off x="61331" y="520511"/>
                <a:ext cx="7428666" cy="581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How to explain…</a:t>
                </a:r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Variability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Latitudinal extension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60°</m:t>
                    </m:r>
                  </m:oMath>
                </a14:m>
                <a:endParaRPr lang="en-US" dirty="0"/>
              </a:p>
              <a:p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r>
                  <a:rPr lang="en-US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Expansion factor </a:t>
                </a:r>
                <a:r>
                  <a:rPr lang="en-US" sz="2400" dirty="0">
                    <a:latin typeface="+mj-lt"/>
                  </a:rPr>
                  <a:t>(Wang et al 1997)</a:t>
                </a:r>
                <a:endParaRPr lang="en-US" sz="2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endParaRPr lang="en-US" dirty="0"/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Empirical model calculating the wind velocity from observed magnetic field divergence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Slow wind origin : inner boundaries of the coronal holes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Explain the divergence</a:t>
                </a:r>
              </a:p>
              <a:p>
                <a:endParaRPr lang="en-US" dirty="0"/>
              </a:p>
              <a:p>
                <a:pPr lvl="0"/>
                <a:r>
                  <a:rPr lang="en-US" sz="2800" i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 Light" panose="020F0302020204030204"/>
                  </a:rPr>
                  <a:t>Interchange reconnection</a:t>
                </a:r>
              </a:p>
              <a:p>
                <a:endParaRPr lang="en-US" dirty="0"/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Exchange of connectivity between two magnetic fields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Explain variability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First models (Fisk et al 1998): slow wind originates from HS and propagates in HCS. Does not explain the latitudinal extension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S-Web model (</a:t>
                </a:r>
                <a:r>
                  <a:rPr lang="en-US" dirty="0" err="1"/>
                  <a:t>Antiochos</a:t>
                </a:r>
                <a:r>
                  <a:rPr lang="en-US" dirty="0"/>
                  <a:t> et al 2011): explain the latitudinal extension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CDA372-1890-44BC-A7BA-00BB2617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1" y="520511"/>
                <a:ext cx="7428666" cy="5816977"/>
              </a:xfrm>
              <a:prstGeom prst="rect">
                <a:avLst/>
              </a:prstGeom>
              <a:blipFill>
                <a:blip r:embed="rId3"/>
                <a:stretch>
                  <a:fillRect l="-1723" t="-1047" b="-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AEF307F-E310-4026-9221-D6D12BA12BC5}"/>
              </a:ext>
            </a:extLst>
          </p:cNvPr>
          <p:cNvSpPr txBox="1"/>
          <p:nvPr/>
        </p:nvSpPr>
        <p:spPr>
          <a:xfrm>
            <a:off x="10530469" y="77478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Plasmas blobs in 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0C8AE-E863-4E4E-87DD-3400854B1B9B}"/>
              </a:ext>
            </a:extLst>
          </p:cNvPr>
          <p:cNvSpPr txBox="1"/>
          <p:nvPr/>
        </p:nvSpPr>
        <p:spPr>
          <a:xfrm>
            <a:off x="8102451" y="774781"/>
            <a:ext cx="115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Expansion factor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ECE3D-07BE-4B71-879F-B21FC617FC6A}"/>
              </a:ext>
            </a:extLst>
          </p:cNvPr>
          <p:cNvSpPr txBox="1"/>
          <p:nvPr/>
        </p:nvSpPr>
        <p:spPr>
          <a:xfrm>
            <a:off x="6462944" y="774780"/>
            <a:ext cx="139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IR in helmet streamer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34566-7612-474F-9758-057DBFBB90E2}"/>
              </a:ext>
            </a:extLst>
          </p:cNvPr>
          <p:cNvSpPr txBox="1"/>
          <p:nvPr/>
        </p:nvSpPr>
        <p:spPr>
          <a:xfrm>
            <a:off x="10326284" y="580913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IR in pseudo-streamer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FECA0B-EF50-4EDC-B776-F5FEBF4BB41F}"/>
              </a:ext>
            </a:extLst>
          </p:cNvPr>
          <p:cNvCxnSpPr/>
          <p:nvPr/>
        </p:nvCxnSpPr>
        <p:spPr>
          <a:xfrm>
            <a:off x="7178040" y="1421112"/>
            <a:ext cx="182880" cy="15125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BF677B-1226-4B27-80DE-419D90C21955}"/>
              </a:ext>
            </a:extLst>
          </p:cNvPr>
          <p:cNvCxnSpPr>
            <a:cxnSpLocks/>
          </p:cNvCxnSpPr>
          <p:nvPr/>
        </p:nvCxnSpPr>
        <p:spPr>
          <a:xfrm>
            <a:off x="8735681" y="1403604"/>
            <a:ext cx="771612" cy="8595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BEE5B5-6BE5-42AD-8C28-988E6CA9B21F}"/>
              </a:ext>
            </a:extLst>
          </p:cNvPr>
          <p:cNvCxnSpPr>
            <a:cxnSpLocks/>
          </p:cNvCxnSpPr>
          <p:nvPr/>
        </p:nvCxnSpPr>
        <p:spPr>
          <a:xfrm>
            <a:off x="11308080" y="1394424"/>
            <a:ext cx="0" cy="6858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95EBAD-DE6A-4481-A289-396182B12957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1126384" y="5105400"/>
            <a:ext cx="0" cy="70373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02BDF0-B704-41FE-BDC3-0E36BBA4661E}"/>
              </a:ext>
            </a:extLst>
          </p:cNvPr>
          <p:cNvSpPr txBox="1"/>
          <p:nvPr/>
        </p:nvSpPr>
        <p:spPr>
          <a:xfrm>
            <a:off x="7014993" y="5655250"/>
            <a:ext cx="3311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Slow wind models. Credit : </a:t>
            </a:r>
            <a:r>
              <a:rPr lang="en-US" sz="1400" dirty="0" err="1"/>
              <a:t>Abbo</a:t>
            </a:r>
            <a:r>
              <a:rPr lang="en-US" sz="1400" dirty="0"/>
              <a:t> et al 2016</a:t>
            </a:r>
          </a:p>
        </p:txBody>
      </p:sp>
    </p:spTree>
    <p:extLst>
      <p:ext uri="{BB962C8B-B14F-4D97-AF65-F5344CB8AC3E}">
        <p14:creationId xmlns:p14="http://schemas.microsoft.com/office/powerpoint/2010/main" val="37074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ABD10DB-088C-4D8F-B3B8-051A9412EF34}"/>
              </a:ext>
            </a:extLst>
          </p:cNvPr>
          <p:cNvGrpSpPr/>
          <p:nvPr/>
        </p:nvGrpSpPr>
        <p:grpSpPr>
          <a:xfrm>
            <a:off x="9350496" y="3601687"/>
            <a:ext cx="2645152" cy="2957333"/>
            <a:chOff x="9095688" y="3639587"/>
            <a:chExt cx="2645152" cy="29573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05CE82-7516-4F14-93CB-CAE3E508C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/>
            <a:stretch/>
          </p:blipFill>
          <p:spPr>
            <a:xfrm>
              <a:off x="9195698" y="3639587"/>
              <a:ext cx="2545142" cy="25344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F1A92E-731E-48B2-8059-DBE0CA4C9A14}"/>
                </a:ext>
              </a:extLst>
            </p:cNvPr>
            <p:cNvSpPr txBox="1"/>
            <p:nvPr/>
          </p:nvSpPr>
          <p:spPr>
            <a:xfrm>
              <a:off x="9095688" y="6135255"/>
              <a:ext cx="19801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Coronal hole with SDO.</a:t>
              </a:r>
            </a:p>
            <a:p>
              <a:r>
                <a:rPr lang="en-US" sz="1200" dirty="0"/>
                <a:t>Credit : Higginson et al 2018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24054DA-D5A6-4EA6-8B5A-956A8D96EFCE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S-Web model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02E3277-B8FE-4DAA-A7A4-21AEF223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A146493-B601-487C-BDB2-B0B4133F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512B1BD-5FD1-4519-AFE7-A09516B4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5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BDCBA-8A3F-42E5-A5E2-68D995E0ED4C}"/>
              </a:ext>
            </a:extLst>
          </p:cNvPr>
          <p:cNvSpPr txBox="1"/>
          <p:nvPr/>
        </p:nvSpPr>
        <p:spPr>
          <a:xfrm>
            <a:off x="44266" y="484947"/>
            <a:ext cx="806400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Core of the model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The coronal magnetic topology : (Q)SL structures, has an impact in the heliosphere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Origin of structures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Narrow open-field corridors (</a:t>
            </a:r>
            <a:r>
              <a:rPr lang="en-US" dirty="0" err="1"/>
              <a:t>Antiochos</a:t>
            </a:r>
            <a:r>
              <a:rPr lang="en-US" dirty="0"/>
              <a:t> et al 2011, Higginson et al 2017)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Pseudo-streamers (</a:t>
            </a:r>
            <a:r>
              <a:rPr lang="en-US" dirty="0" err="1"/>
              <a:t>Titov</a:t>
            </a:r>
            <a:r>
              <a:rPr lang="en-US" dirty="0"/>
              <a:t> et al 2011, Scott et al 2018, </a:t>
            </a:r>
            <a:r>
              <a:rPr lang="en-US" dirty="0" err="1"/>
              <a:t>Aslanyan</a:t>
            </a:r>
            <a:r>
              <a:rPr lang="en-US" dirty="0"/>
              <a:t> et al 2021)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FCE44D-2DFC-4D90-90F5-DC47CD7C2C08}"/>
              </a:ext>
            </a:extLst>
          </p:cNvPr>
          <p:cNvGrpSpPr/>
          <p:nvPr/>
        </p:nvGrpSpPr>
        <p:grpSpPr>
          <a:xfrm>
            <a:off x="8467558" y="544930"/>
            <a:ext cx="3634575" cy="2931732"/>
            <a:chOff x="8387359" y="564959"/>
            <a:chExt cx="3634575" cy="29317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1DF7E2-02BC-4543-9CBB-3DD96F17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7359" y="564959"/>
              <a:ext cx="3634575" cy="266491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2F9978-497D-4E35-AB5E-0E4FFD63E21C}"/>
                </a:ext>
              </a:extLst>
            </p:cNvPr>
            <p:cNvSpPr txBox="1"/>
            <p:nvPr/>
          </p:nvSpPr>
          <p:spPr>
            <a:xfrm>
              <a:off x="8549935" y="3219692"/>
              <a:ext cx="3453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Coronal hole with SDO. Credit : </a:t>
              </a:r>
              <a:r>
                <a:rPr lang="en-US" sz="1200" dirty="0" err="1"/>
                <a:t>Antiochos</a:t>
              </a:r>
              <a:r>
                <a:rPr lang="en-US" sz="1200" dirty="0"/>
                <a:t> et al 2011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A2FE88-DEBF-43DE-B9A1-6D5087411392}"/>
              </a:ext>
            </a:extLst>
          </p:cNvPr>
          <p:cNvGrpSpPr/>
          <p:nvPr/>
        </p:nvGrpSpPr>
        <p:grpSpPr>
          <a:xfrm>
            <a:off x="-68882" y="3288153"/>
            <a:ext cx="4437894" cy="3086664"/>
            <a:chOff x="286279" y="3539930"/>
            <a:chExt cx="4070184" cy="28417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0BC4C60-A205-4B46-BFF8-34F103FA9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498" y="3587722"/>
              <a:ext cx="3887271" cy="25475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275084-8E3F-494F-8195-EFBE852E0878}"/>
                </a:ext>
              </a:extLst>
            </p:cNvPr>
            <p:cNvSpPr txBox="1"/>
            <p:nvPr/>
          </p:nvSpPr>
          <p:spPr>
            <a:xfrm>
              <a:off x="395851" y="6126661"/>
              <a:ext cx="3960612" cy="25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Heliospheric</a:t>
              </a:r>
              <a:r>
                <a:rPr lang="en-US" sz="1200" dirty="0"/>
                <a:t> Q arcs are coronal structures. Credit : </a:t>
              </a:r>
              <a:r>
                <a:rPr lang="en-US" sz="1200" dirty="0" err="1"/>
                <a:t>Titov</a:t>
              </a:r>
              <a:r>
                <a:rPr lang="en-US" sz="1200" dirty="0"/>
                <a:t> et al 2011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DAECF7F-50DF-4872-AFB5-D196089CF9B2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631117" y="5043379"/>
              <a:ext cx="668791" cy="4675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F2D21F-3712-43A0-8081-22DA01B1FCE9}"/>
                </a:ext>
              </a:extLst>
            </p:cNvPr>
            <p:cNvSpPr txBox="1"/>
            <p:nvPr/>
          </p:nvSpPr>
          <p:spPr>
            <a:xfrm>
              <a:off x="375158" y="5510902"/>
              <a:ext cx="511918" cy="340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HCS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0F927F-6D48-4EA0-A61D-106D0286220A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798050" y="3879957"/>
              <a:ext cx="712102" cy="9339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E0006F-06CE-4601-895E-CB2E69F5C73E}"/>
                </a:ext>
              </a:extLst>
            </p:cNvPr>
            <p:cNvSpPr txBox="1"/>
            <p:nvPr/>
          </p:nvSpPr>
          <p:spPr>
            <a:xfrm>
              <a:off x="286279" y="3539930"/>
              <a:ext cx="1023542" cy="340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(Q)SL arcs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70E988-878E-465E-A007-55D74D4E7F3A}"/>
              </a:ext>
            </a:extLst>
          </p:cNvPr>
          <p:cNvGrpSpPr/>
          <p:nvPr/>
        </p:nvGrpSpPr>
        <p:grpSpPr>
          <a:xfrm>
            <a:off x="4229101" y="3459450"/>
            <a:ext cx="5143958" cy="2664915"/>
            <a:chOff x="4238285" y="3694358"/>
            <a:chExt cx="4907408" cy="23994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1A264C-3146-4C2C-9057-8E0C6CEA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8285" y="3694358"/>
              <a:ext cx="4907408" cy="2399471"/>
            </a:xfrm>
            <a:prstGeom prst="rect">
              <a:avLst/>
            </a:prstGeom>
            <a:ln w="6350"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0DAF8C-CA94-4339-9670-4B5F3415D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585" t="21233" r="14162" b="7352"/>
            <a:stretch/>
          </p:blipFill>
          <p:spPr>
            <a:xfrm>
              <a:off x="4300573" y="3978028"/>
              <a:ext cx="1014411" cy="8917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4FF3F9-0714-4AD7-AD0C-FC0F1BFAC0A9}"/>
                </a:ext>
              </a:extLst>
            </p:cNvPr>
            <p:cNvCxnSpPr>
              <a:cxnSpLocks/>
            </p:cNvCxnSpPr>
            <p:nvPr/>
          </p:nvCxnSpPr>
          <p:spPr>
            <a:xfrm>
              <a:off x="4300573" y="4869817"/>
              <a:ext cx="1045333" cy="15022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94A93C9-F613-4A83-9A69-227650112955}"/>
                </a:ext>
              </a:extLst>
            </p:cNvPr>
            <p:cNvCxnSpPr>
              <a:cxnSpLocks/>
            </p:cNvCxnSpPr>
            <p:nvPr/>
          </p:nvCxnSpPr>
          <p:spPr>
            <a:xfrm>
              <a:off x="5314984" y="4855027"/>
              <a:ext cx="30922" cy="16501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7734E46-B37A-4DC1-B0F0-55F129C169B1}"/>
              </a:ext>
            </a:extLst>
          </p:cNvPr>
          <p:cNvSpPr txBox="1"/>
          <p:nvPr/>
        </p:nvSpPr>
        <p:spPr>
          <a:xfrm>
            <a:off x="4367032" y="6107153"/>
            <a:ext cx="4318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Extension of a narrow corridor. Credit : Higginson et al 2017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77B4D1F-15B0-4E2D-8E85-25E1173E1D88}"/>
              </a:ext>
            </a:extLst>
          </p:cNvPr>
          <p:cNvCxnSpPr>
            <a:cxnSpLocks/>
          </p:cNvCxnSpPr>
          <p:nvPr/>
        </p:nvCxnSpPr>
        <p:spPr>
          <a:xfrm>
            <a:off x="4622006" y="3714739"/>
            <a:ext cx="385763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1C962BD-B7E4-4268-A435-ADDA65754784}"/>
                  </a:ext>
                </a:extLst>
              </p:cNvPr>
              <p:cNvSpPr txBox="1"/>
              <p:nvPr/>
            </p:nvSpPr>
            <p:spPr>
              <a:xfrm>
                <a:off x="4660784" y="3437740"/>
                <a:ext cx="395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10°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1C962BD-B7E4-4268-A435-ADDA65754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784" y="3437740"/>
                <a:ext cx="395942" cy="276999"/>
              </a:xfrm>
              <a:prstGeom prst="rect">
                <a:avLst/>
              </a:prstGeom>
              <a:blipFill>
                <a:blip r:embed="rId8"/>
                <a:stretch>
                  <a:fillRect l="-13846" r="-1384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29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8119B2CE-0F33-4055-82BD-BAF2A75F61DB}"/>
              </a:ext>
            </a:extLst>
          </p:cNvPr>
          <p:cNvGrpSpPr/>
          <p:nvPr/>
        </p:nvGrpSpPr>
        <p:grpSpPr>
          <a:xfrm>
            <a:off x="138110" y="522177"/>
            <a:ext cx="11993919" cy="6039218"/>
            <a:chOff x="138110" y="522177"/>
            <a:chExt cx="11993919" cy="603921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F64E385-A596-4971-BD95-6BA65FE70577}"/>
                </a:ext>
              </a:extLst>
            </p:cNvPr>
            <p:cNvGrpSpPr/>
            <p:nvPr/>
          </p:nvGrpSpPr>
          <p:grpSpPr>
            <a:xfrm>
              <a:off x="138110" y="522177"/>
              <a:ext cx="11993919" cy="6039218"/>
              <a:chOff x="138110" y="522177"/>
              <a:chExt cx="11993919" cy="6039218"/>
            </a:xfrm>
          </p:grpSpPr>
          <p:sp>
            <p:nvSpPr>
              <p:cNvPr id="4" name="Google Shape;705;p31">
                <a:extLst>
                  <a:ext uri="{FF2B5EF4-FFF2-40B4-BE49-F238E27FC236}">
                    <a16:creationId xmlns:a16="http://schemas.microsoft.com/office/drawing/2014/main" id="{2CFF7F75-21BD-41F7-B294-BC143877CC9C}"/>
                  </a:ext>
                </a:extLst>
              </p:cNvPr>
              <p:cNvSpPr/>
              <p:nvPr/>
            </p:nvSpPr>
            <p:spPr>
              <a:xfrm>
                <a:off x="4544622" y="1919097"/>
                <a:ext cx="2670523" cy="9204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734323"/>
                  <a:gd name="f4" fmla="val 958788"/>
                  <a:gd name="f5" fmla="val 843378"/>
                  <a:gd name="f6" fmla="val 319596"/>
                  <a:gd name="f7" fmla="val 923277"/>
                  <a:gd name="f8" fmla="val 816746"/>
                  <a:gd name="f9" fmla="val 941033"/>
                  <a:gd name="f10" fmla="val 1260629"/>
                  <a:gd name="f11" fmla="val 1633492"/>
                  <a:gd name="f12" fmla="val 949910"/>
                  <a:gd name="f13" fmla="val 2272684"/>
                  <a:gd name="f14" fmla="val 914400"/>
                  <a:gd name="f15" fmla="val 2610035"/>
                  <a:gd name="f16" fmla="val 701336"/>
                  <a:gd name="f17" fmla="val 2503503"/>
                  <a:gd name="f18" fmla="val 541538"/>
                  <a:gd name="f19" fmla="val 2317072"/>
                  <a:gd name="f20" fmla="val 355106"/>
                  <a:gd name="f21" fmla="val 1890944"/>
                  <a:gd name="f22" fmla="val 88776"/>
                  <a:gd name="f23" fmla="val 1393794"/>
                  <a:gd name="f24" fmla="val 932156"/>
                  <a:gd name="f25" fmla="val 53266"/>
                  <a:gd name="f26" fmla="val 577049"/>
                  <a:gd name="f27" fmla="val 221941"/>
                  <a:gd name="f28" fmla="val 337352"/>
                  <a:gd name="f29" fmla="val 408372"/>
                  <a:gd name="f30" fmla="val 204187"/>
                  <a:gd name="f31" fmla="val 550415"/>
                  <a:gd name="f32" fmla="val 115410"/>
                  <a:gd name="f33" fmla="val 692458"/>
                  <a:gd name="f34" fmla="*/ f0 1 2734323"/>
                  <a:gd name="f35" fmla="*/ f1 1 958788"/>
                  <a:gd name="f36" fmla="val f2"/>
                  <a:gd name="f37" fmla="val f3"/>
                  <a:gd name="f38" fmla="val f4"/>
                  <a:gd name="f39" fmla="+- f38 0 f36"/>
                  <a:gd name="f40" fmla="+- f37 0 f36"/>
                  <a:gd name="f41" fmla="*/ f40 1 2734323"/>
                  <a:gd name="f42" fmla="*/ f39 1 958788"/>
                  <a:gd name="f43" fmla="*/ f36 1 f41"/>
                  <a:gd name="f44" fmla="*/ f37 1 f41"/>
                  <a:gd name="f45" fmla="*/ f36 1 f42"/>
                  <a:gd name="f46" fmla="*/ f38 1 f42"/>
                  <a:gd name="f47" fmla="*/ f43 f34 1"/>
                  <a:gd name="f48" fmla="*/ f44 f34 1"/>
                  <a:gd name="f49" fmla="*/ f46 f35 1"/>
                  <a:gd name="f50" fmla="*/ f45 f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7" t="f50" r="f48" b="f49"/>
                <a:pathLst>
                  <a:path w="2734323" h="958788">
                    <a:moveTo>
                      <a:pt x="f2" y="f5"/>
                    </a:moveTo>
                    <a:lnTo>
                      <a:pt x="f6" y="f7"/>
                    </a:lnTo>
                    <a:lnTo>
                      <a:pt x="f8" y="f9"/>
                    </a:lnTo>
                    <a:lnTo>
                      <a:pt x="f10" y="f4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3" y="f14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2" y="f5"/>
                    </a:lnTo>
                    <a:close/>
                  </a:path>
                </a:pathLst>
              </a:custGeom>
              <a:solidFill>
                <a:srgbClr val="ED1C24"/>
              </a:solidFill>
              <a:ln cap="flat">
                <a:noFill/>
                <a:prstDash val="solid"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pic>
            <p:nvPicPr>
              <p:cNvPr id="5" name="Google Shape;662;p31">
                <a:extLst>
                  <a:ext uri="{FF2B5EF4-FFF2-40B4-BE49-F238E27FC236}">
                    <a16:creationId xmlns:a16="http://schemas.microsoft.com/office/drawing/2014/main" id="{5E44529F-ED36-45A7-BDCB-ED7629F77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</a:blip>
              <a:srcRect l="11334" t="6576" r="14144" b="-5479"/>
              <a:stretch>
                <a:fillRect/>
              </a:stretch>
            </p:blipFill>
            <p:spPr>
              <a:xfrm>
                <a:off x="138110" y="551876"/>
                <a:ext cx="11915774" cy="600951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6" name="Google Shape;664;p31">
                <a:extLst>
                  <a:ext uri="{FF2B5EF4-FFF2-40B4-BE49-F238E27FC236}">
                    <a16:creationId xmlns:a16="http://schemas.microsoft.com/office/drawing/2014/main" id="{F8379F70-BA23-4103-AB48-289DBE5845BD}"/>
                  </a:ext>
                </a:extLst>
              </p:cNvPr>
              <p:cNvSpPr/>
              <p:nvPr/>
            </p:nvSpPr>
            <p:spPr>
              <a:xfrm rot="16200000">
                <a:off x="7697670" y="2630204"/>
                <a:ext cx="765535" cy="159318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557960"/>
                  <a:gd name="f4" fmla="val 3095716"/>
                  <a:gd name="f5" fmla="val 86468"/>
                  <a:gd name="f6" fmla="val 19050"/>
                  <a:gd name="f7" fmla="val 18999"/>
                  <a:gd name="f8" fmla="val 449262"/>
                  <a:gd name="f9" fmla="val -48470"/>
                  <a:gd name="f10" fmla="val 879475"/>
                  <a:gd name="f11" fmla="val 48368"/>
                  <a:gd name="f12" fmla="val 1304925"/>
                  <a:gd name="f13" fmla="val 145206"/>
                  <a:gd name="f14" fmla="val 1730375"/>
                  <a:gd name="f15" fmla="val 542081"/>
                  <a:gd name="f16" fmla="val 2273300"/>
                  <a:gd name="f17" fmla="val 667493"/>
                  <a:gd name="f18" fmla="val 2571750"/>
                  <a:gd name="f19" fmla="val 792906"/>
                  <a:gd name="f20" fmla="val 2870200"/>
                  <a:gd name="f21" fmla="val 751631"/>
                  <a:gd name="f22" fmla="val 3090863"/>
                  <a:gd name="f23" fmla="val 800843"/>
                  <a:gd name="f24" fmla="val 3095625"/>
                  <a:gd name="f25" fmla="val 850056"/>
                  <a:gd name="f26" fmla="val 3100388"/>
                  <a:gd name="f27" fmla="val 840531"/>
                  <a:gd name="f28" fmla="val 2919412"/>
                  <a:gd name="f29" fmla="val 962768"/>
                  <a:gd name="f30" fmla="val 2600325"/>
                  <a:gd name="f31" fmla="val 1085005"/>
                  <a:gd name="f32" fmla="val 2281238"/>
                  <a:gd name="f33" fmla="val 1454893"/>
                  <a:gd name="f34" fmla="val 1614487"/>
                  <a:gd name="f35" fmla="val 1534268"/>
                  <a:gd name="f36" fmla="val 1181100"/>
                  <a:gd name="f37" fmla="val 1613643"/>
                  <a:gd name="f38" fmla="val 747713"/>
                  <a:gd name="f39" fmla="val 1470768"/>
                  <a:gd name="f40" fmla="val 238125"/>
                  <a:gd name="f41" fmla="val 1439018"/>
                  <a:gd name="f42" fmla="*/ f0 1 1557960"/>
                  <a:gd name="f43" fmla="*/ f1 1 3095716"/>
                  <a:gd name="f44" fmla="val f2"/>
                  <a:gd name="f45" fmla="val f3"/>
                  <a:gd name="f46" fmla="val f4"/>
                  <a:gd name="f47" fmla="+- f46 0 f44"/>
                  <a:gd name="f48" fmla="+- f45 0 f44"/>
                  <a:gd name="f49" fmla="*/ f48 1 1557960"/>
                  <a:gd name="f50" fmla="*/ f47 1 3095716"/>
                  <a:gd name="f51" fmla="*/ f44 1 f49"/>
                  <a:gd name="f52" fmla="*/ f45 1 f49"/>
                  <a:gd name="f53" fmla="*/ f44 1 f50"/>
                  <a:gd name="f54" fmla="*/ f46 1 f50"/>
                  <a:gd name="f55" fmla="*/ f51 f42 1"/>
                  <a:gd name="f56" fmla="*/ f52 f42 1"/>
                  <a:gd name="f57" fmla="*/ f54 f43 1"/>
                  <a:gd name="f58" fmla="*/ f53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55" t="f58" r="f56" b="f57"/>
                <a:pathLst>
                  <a:path w="1557960" h="3095716">
                    <a:moveTo>
                      <a:pt x="f5" y="f6"/>
                    </a:move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7" y="f28"/>
                      <a:pt x="f29" y="f30"/>
                    </a:cubicBezTo>
                    <a:cubicBezTo>
                      <a:pt x="f31" y="f32"/>
                      <a:pt x="f33" y="f34"/>
                      <a:pt x="f35" y="f36"/>
                    </a:cubicBezTo>
                    <a:cubicBezTo>
                      <a:pt x="f37" y="f38"/>
                      <a:pt x="f39" y="f40"/>
                      <a:pt x="f41" y="f2"/>
                    </a:cubicBezTo>
                  </a:path>
                </a:pathLst>
              </a:custGeom>
              <a:noFill/>
              <a:ln w="50804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" name="Google Shape;665;p31">
                <a:extLst>
                  <a:ext uri="{FF2B5EF4-FFF2-40B4-BE49-F238E27FC236}">
                    <a16:creationId xmlns:a16="http://schemas.microsoft.com/office/drawing/2014/main" id="{0EA70316-389A-4B23-8FBE-C82A83EB76A8}"/>
                  </a:ext>
                </a:extLst>
              </p:cNvPr>
              <p:cNvSpPr/>
              <p:nvPr/>
            </p:nvSpPr>
            <p:spPr>
              <a:xfrm rot="5400013">
                <a:off x="2818907" y="2164527"/>
                <a:ext cx="763395" cy="243529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557960"/>
                  <a:gd name="f4" fmla="val 3095716"/>
                  <a:gd name="f5" fmla="val 86468"/>
                  <a:gd name="f6" fmla="val 19050"/>
                  <a:gd name="f7" fmla="val 18999"/>
                  <a:gd name="f8" fmla="val 449262"/>
                  <a:gd name="f9" fmla="val -48470"/>
                  <a:gd name="f10" fmla="val 879475"/>
                  <a:gd name="f11" fmla="val 48368"/>
                  <a:gd name="f12" fmla="val 1304925"/>
                  <a:gd name="f13" fmla="val 145206"/>
                  <a:gd name="f14" fmla="val 1730375"/>
                  <a:gd name="f15" fmla="val 542081"/>
                  <a:gd name="f16" fmla="val 2273300"/>
                  <a:gd name="f17" fmla="val 667493"/>
                  <a:gd name="f18" fmla="val 2571750"/>
                  <a:gd name="f19" fmla="val 792906"/>
                  <a:gd name="f20" fmla="val 2870200"/>
                  <a:gd name="f21" fmla="val 751631"/>
                  <a:gd name="f22" fmla="val 3090863"/>
                  <a:gd name="f23" fmla="val 800843"/>
                  <a:gd name="f24" fmla="val 3095625"/>
                  <a:gd name="f25" fmla="val 850056"/>
                  <a:gd name="f26" fmla="val 3100388"/>
                  <a:gd name="f27" fmla="val 840531"/>
                  <a:gd name="f28" fmla="val 2919412"/>
                  <a:gd name="f29" fmla="val 962768"/>
                  <a:gd name="f30" fmla="val 2600325"/>
                  <a:gd name="f31" fmla="val 1085005"/>
                  <a:gd name="f32" fmla="val 2281238"/>
                  <a:gd name="f33" fmla="val 1454893"/>
                  <a:gd name="f34" fmla="val 1614487"/>
                  <a:gd name="f35" fmla="val 1534268"/>
                  <a:gd name="f36" fmla="val 1181100"/>
                  <a:gd name="f37" fmla="val 1613643"/>
                  <a:gd name="f38" fmla="val 747713"/>
                  <a:gd name="f39" fmla="val 1470768"/>
                  <a:gd name="f40" fmla="val 238125"/>
                  <a:gd name="f41" fmla="val 1439018"/>
                  <a:gd name="f42" fmla="*/ f0 1 1557960"/>
                  <a:gd name="f43" fmla="*/ f1 1 3095716"/>
                  <a:gd name="f44" fmla="val f2"/>
                  <a:gd name="f45" fmla="val f3"/>
                  <a:gd name="f46" fmla="val f4"/>
                  <a:gd name="f47" fmla="+- f46 0 f44"/>
                  <a:gd name="f48" fmla="+- f45 0 f44"/>
                  <a:gd name="f49" fmla="*/ f48 1 1557960"/>
                  <a:gd name="f50" fmla="*/ f47 1 3095716"/>
                  <a:gd name="f51" fmla="*/ f44 1 f49"/>
                  <a:gd name="f52" fmla="*/ f45 1 f49"/>
                  <a:gd name="f53" fmla="*/ f44 1 f50"/>
                  <a:gd name="f54" fmla="*/ f46 1 f50"/>
                  <a:gd name="f55" fmla="*/ f51 f42 1"/>
                  <a:gd name="f56" fmla="*/ f52 f42 1"/>
                  <a:gd name="f57" fmla="*/ f54 f43 1"/>
                  <a:gd name="f58" fmla="*/ f53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55" t="f58" r="f56" b="f57"/>
                <a:pathLst>
                  <a:path w="1557960" h="3095716">
                    <a:moveTo>
                      <a:pt x="f5" y="f6"/>
                    </a:move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7" y="f28"/>
                      <a:pt x="f29" y="f30"/>
                    </a:cubicBezTo>
                    <a:cubicBezTo>
                      <a:pt x="f31" y="f32"/>
                      <a:pt x="f33" y="f34"/>
                      <a:pt x="f35" y="f36"/>
                    </a:cubicBezTo>
                    <a:cubicBezTo>
                      <a:pt x="f37" y="f38"/>
                      <a:pt x="f39" y="f40"/>
                      <a:pt x="f41" y="f2"/>
                    </a:cubicBezTo>
                  </a:path>
                </a:pathLst>
              </a:custGeom>
              <a:noFill/>
              <a:ln w="50804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" name="Google Shape;666;p31">
                <a:extLst>
                  <a:ext uri="{FF2B5EF4-FFF2-40B4-BE49-F238E27FC236}">
                    <a16:creationId xmlns:a16="http://schemas.microsoft.com/office/drawing/2014/main" id="{0B4D1D98-A681-43FE-A089-54058A84CBF7}"/>
                  </a:ext>
                </a:extLst>
              </p:cNvPr>
              <p:cNvSpPr/>
              <p:nvPr/>
            </p:nvSpPr>
            <p:spPr>
              <a:xfrm>
                <a:off x="6793406" y="3083183"/>
                <a:ext cx="1222397" cy="546802"/>
              </a:xfrm>
              <a:custGeom>
                <a:avLst>
                  <a:gd name="f12" fmla="val 161"/>
                  <a:gd name="f13" fmla="val 27"/>
                </a:avLst>
                <a:gdLst>
                  <a:gd name="f2" fmla="val 10800000"/>
                  <a:gd name="f3" fmla="val 5400000"/>
                  <a:gd name="f4" fmla="val 16200000"/>
                  <a:gd name="f5" fmla="val 180"/>
                  <a:gd name="f6" fmla="val w"/>
                  <a:gd name="f7" fmla="val h"/>
                  <a:gd name="f8" fmla="val ss"/>
                  <a:gd name="f9" fmla="val 0"/>
                  <a:gd name="f10" fmla="*/ 5419351 1 1725033"/>
                  <a:gd name="f11" fmla="+- 0 0 1"/>
                  <a:gd name="f12" fmla="val 161"/>
                  <a:gd name="f13" fmla="val 27"/>
                  <a:gd name="f14" fmla="+- 0 0 -251"/>
                  <a:gd name="f15" fmla="+- 0 0 -274"/>
                  <a:gd name="f16" fmla="+- 0 0 -297"/>
                  <a:gd name="f17" fmla="abs f6"/>
                  <a:gd name="f18" fmla="abs f7"/>
                  <a:gd name="f19" fmla="abs f8"/>
                  <a:gd name="f20" fmla="val f9"/>
                  <a:gd name="f21" fmla="+- 0 0 f12"/>
                  <a:gd name="f22" fmla="+- 0 0 f13"/>
                  <a:gd name="f23" fmla="*/ f14 f2 1"/>
                  <a:gd name="f24" fmla="*/ f15 f2 1"/>
                  <a:gd name="f25" fmla="*/ f16 f2 1"/>
                  <a:gd name="f26" fmla="?: f17 f6 1"/>
                  <a:gd name="f27" fmla="?: f18 f7 1"/>
                  <a:gd name="f28" fmla="?: f19 f8 1"/>
                  <a:gd name="f29" fmla="*/ f21 f2 1"/>
                  <a:gd name="f30" fmla="*/ f22 f2 1"/>
                  <a:gd name="f31" fmla="*/ f23 1 f5"/>
                  <a:gd name="f32" fmla="*/ f24 1 f5"/>
                  <a:gd name="f33" fmla="*/ f25 1 f5"/>
                  <a:gd name="f34" fmla="*/ f26 1 21600"/>
                  <a:gd name="f35" fmla="*/ f27 1 21600"/>
                  <a:gd name="f36" fmla="*/ 21600 f26 1"/>
                  <a:gd name="f37" fmla="*/ 21600 f27 1"/>
                  <a:gd name="f38" fmla="*/ f29 1 f5"/>
                  <a:gd name="f39" fmla="*/ f30 1 f5"/>
                  <a:gd name="f40" fmla="+- f31 0 f3"/>
                  <a:gd name="f41" fmla="+- f32 0 f3"/>
                  <a:gd name="f42" fmla="+- f33 0 f3"/>
                  <a:gd name="f43" fmla="min f35 f34"/>
                  <a:gd name="f44" fmla="*/ f36 1 f28"/>
                  <a:gd name="f45" fmla="*/ f37 1 f28"/>
                  <a:gd name="f46" fmla="+- f38 0 f3"/>
                  <a:gd name="f47" fmla="+- f39 0 f3"/>
                  <a:gd name="f48" fmla="val f44"/>
                  <a:gd name="f49" fmla="val f45"/>
                  <a:gd name="f50" fmla="+- 0 0 f46"/>
                  <a:gd name="f51" fmla="+- 0 0 f47"/>
                  <a:gd name="f52" fmla="+- f49 0 f20"/>
                  <a:gd name="f53" fmla="+- f48 0 f20"/>
                  <a:gd name="f54" fmla="val f50"/>
                  <a:gd name="f55" fmla="val f51"/>
                  <a:gd name="f56" fmla="*/ f52 1 2"/>
                  <a:gd name="f57" fmla="*/ f53 1 2"/>
                  <a:gd name="f58" fmla="+- f55 0 f54"/>
                  <a:gd name="f59" fmla="+- f54 f3 0"/>
                  <a:gd name="f60" fmla="+- f55 f3 0"/>
                  <a:gd name="f61" fmla="+- 21600000 0 f54"/>
                  <a:gd name="f62" fmla="+- f3 0 f54"/>
                  <a:gd name="f63" fmla="+- 27000000 0 f54"/>
                  <a:gd name="f64" fmla="+- f2 0 f54"/>
                  <a:gd name="f65" fmla="+- 32400000 0 f54"/>
                  <a:gd name="f66" fmla="+- f4 0 f54"/>
                  <a:gd name="f67" fmla="+- 37800000 0 f54"/>
                  <a:gd name="f68" fmla="+- f20 f56 0"/>
                  <a:gd name="f69" fmla="+- f20 f57 0"/>
                  <a:gd name="f70" fmla="+- f58 21600000 0"/>
                  <a:gd name="f71" fmla="*/ f59 f10 1"/>
                  <a:gd name="f72" fmla="*/ f60 f10 1"/>
                  <a:gd name="f73" fmla="?: f62 f62 f63"/>
                  <a:gd name="f74" fmla="?: f64 f64 f65"/>
                  <a:gd name="f75" fmla="?: f66 f66 f67"/>
                  <a:gd name="f76" fmla="*/ f57 f43 1"/>
                  <a:gd name="f77" fmla="*/ f56 f43 1"/>
                  <a:gd name="f78" fmla="?: f58 f58 f70"/>
                  <a:gd name="f79" fmla="*/ f71 1 f2"/>
                  <a:gd name="f80" fmla="*/ f72 1 f2"/>
                  <a:gd name="f81" fmla="*/ f69 f43 1"/>
                  <a:gd name="f82" fmla="*/ f68 f43 1"/>
                  <a:gd name="f83" fmla="+- 0 0 f79"/>
                  <a:gd name="f84" fmla="+- 0 0 f80"/>
                  <a:gd name="f85" fmla="+- f78 0 f61"/>
                  <a:gd name="f86" fmla="+- f78 0 f73"/>
                  <a:gd name="f87" fmla="+- f78 0 f74"/>
                  <a:gd name="f88" fmla="+- f78 0 f75"/>
                  <a:gd name="f89" fmla="+- 0 0 f83"/>
                  <a:gd name="f90" fmla="+- 0 0 f84"/>
                  <a:gd name="f91" fmla="*/ f89 f2 1"/>
                  <a:gd name="f92" fmla="*/ f90 f2 1"/>
                  <a:gd name="f93" fmla="*/ f91 1 f10"/>
                  <a:gd name="f94" fmla="*/ f92 1 f10"/>
                  <a:gd name="f95" fmla="+- f93 0 f3"/>
                  <a:gd name="f96" fmla="+- f94 0 f3"/>
                  <a:gd name="f97" fmla="sin 1 f95"/>
                  <a:gd name="f98" fmla="cos 1 f95"/>
                  <a:gd name="f99" fmla="sin 1 f96"/>
                  <a:gd name="f100" fmla="cos 1 f96"/>
                  <a:gd name="f101" fmla="+- 0 0 f97"/>
                  <a:gd name="f102" fmla="+- 0 0 f98"/>
                  <a:gd name="f103" fmla="+- 0 0 f99"/>
                  <a:gd name="f104" fmla="+- 0 0 f100"/>
                  <a:gd name="f105" fmla="+- 0 0 f101"/>
                  <a:gd name="f106" fmla="+- 0 0 f102"/>
                  <a:gd name="f107" fmla="+- 0 0 f103"/>
                  <a:gd name="f108" fmla="+- 0 0 f104"/>
                  <a:gd name="f109" fmla="*/ f105 f57 1"/>
                  <a:gd name="f110" fmla="*/ f106 f56 1"/>
                  <a:gd name="f111" fmla="*/ f107 f57 1"/>
                  <a:gd name="f112" fmla="*/ f108 f56 1"/>
                  <a:gd name="f113" fmla="+- 0 0 f110"/>
                  <a:gd name="f114" fmla="+- 0 0 f109"/>
                  <a:gd name="f115" fmla="+- 0 0 f112"/>
                  <a:gd name="f116" fmla="+- 0 0 f111"/>
                  <a:gd name="f117" fmla="+- 0 0 f113"/>
                  <a:gd name="f118" fmla="+- 0 0 f114"/>
                  <a:gd name="f119" fmla="+- 0 0 f115"/>
                  <a:gd name="f120" fmla="+- 0 0 f116"/>
                  <a:gd name="f121" fmla="at2 f117 f118"/>
                  <a:gd name="f122" fmla="at2 f119 f120"/>
                  <a:gd name="f123" fmla="+- f121 f3 0"/>
                  <a:gd name="f124" fmla="+- f122 f3 0"/>
                  <a:gd name="f125" fmla="*/ f123 f10 1"/>
                  <a:gd name="f126" fmla="*/ f124 f10 1"/>
                  <a:gd name="f127" fmla="*/ f125 1 f2"/>
                  <a:gd name="f128" fmla="*/ f126 1 f2"/>
                  <a:gd name="f129" fmla="+- 0 0 f127"/>
                  <a:gd name="f130" fmla="+- 0 0 f128"/>
                  <a:gd name="f131" fmla="val f129"/>
                  <a:gd name="f132" fmla="val f130"/>
                  <a:gd name="f133" fmla="+- 0 0 f131"/>
                  <a:gd name="f134" fmla="+- 0 0 f132"/>
                  <a:gd name="f135" fmla="*/ f133 f2 1"/>
                  <a:gd name="f136" fmla="*/ f134 f2 1"/>
                  <a:gd name="f137" fmla="*/ f135 1 f10"/>
                  <a:gd name="f138" fmla="*/ f136 1 f10"/>
                  <a:gd name="f139" fmla="+- f137 0 f3"/>
                  <a:gd name="f140" fmla="+- f138 0 f3"/>
                  <a:gd name="f141" fmla="cos 1 f139"/>
                  <a:gd name="f142" fmla="sin 1 f139"/>
                  <a:gd name="f143" fmla="cos 1 f140"/>
                  <a:gd name="f144" fmla="sin 1 f140"/>
                  <a:gd name="f145" fmla="+- 0 0 f141"/>
                  <a:gd name="f146" fmla="+- 0 0 f142"/>
                  <a:gd name="f147" fmla="+- 0 0 f143"/>
                  <a:gd name="f148" fmla="+- 0 0 f144"/>
                  <a:gd name="f149" fmla="*/ f11 f145 1"/>
                  <a:gd name="f150" fmla="*/ f11 f146 1"/>
                  <a:gd name="f151" fmla="*/ f11 f147 1"/>
                  <a:gd name="f152" fmla="*/ f11 f148 1"/>
                  <a:gd name="f153" fmla="*/ f149 f57 1"/>
                  <a:gd name="f154" fmla="*/ f150 f56 1"/>
                  <a:gd name="f155" fmla="*/ f151 f57 1"/>
                  <a:gd name="f156" fmla="*/ f152 f56 1"/>
                  <a:gd name="f157" fmla="+- f69 f153 0"/>
                  <a:gd name="f158" fmla="+- f68 f154 0"/>
                  <a:gd name="f159" fmla="+- f69 f155 0"/>
                  <a:gd name="f160" fmla="+- f68 f156 0"/>
                  <a:gd name="f161" fmla="max f157 f159"/>
                  <a:gd name="f162" fmla="max f158 f160"/>
                  <a:gd name="f163" fmla="min f157 f159"/>
                  <a:gd name="f164" fmla="min f158 f160"/>
                  <a:gd name="f165" fmla="*/ f157 f43 1"/>
                  <a:gd name="f166" fmla="*/ f158 f43 1"/>
                  <a:gd name="f167" fmla="*/ f159 f43 1"/>
                  <a:gd name="f168" fmla="*/ f160 f43 1"/>
                  <a:gd name="f169" fmla="?: f85 f48 f161"/>
                  <a:gd name="f170" fmla="?: f86 f49 f162"/>
                  <a:gd name="f171" fmla="?: f87 f20 f163"/>
                  <a:gd name="f172" fmla="?: f88 f20 f164"/>
                  <a:gd name="f173" fmla="*/ f171 f43 1"/>
                  <a:gd name="f174" fmla="*/ f172 f43 1"/>
                  <a:gd name="f175" fmla="*/ f169 f43 1"/>
                  <a:gd name="f176" fmla="*/ f170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">
                    <a:pos x="f165" y="f166"/>
                  </a:cxn>
                  <a:cxn ang="f41">
                    <a:pos x="f81" y="f82"/>
                  </a:cxn>
                  <a:cxn ang="f42">
                    <a:pos x="f167" y="f168"/>
                  </a:cxn>
                </a:cxnLst>
                <a:rect l="f173" t="f174" r="f175" b="f176"/>
                <a:pathLst>
                  <a:path stroke="0">
                    <a:moveTo>
                      <a:pt x="f165" y="f166"/>
                    </a:moveTo>
                    <a:arcTo wR="f76" hR="f77" stAng="f54" swAng="f78"/>
                    <a:lnTo>
                      <a:pt x="f81" y="f82"/>
                    </a:lnTo>
                    <a:close/>
                  </a:path>
                  <a:path fill="none">
                    <a:moveTo>
                      <a:pt x="f165" y="f166"/>
                    </a:moveTo>
                    <a:arcTo wR="f76" hR="f77" stAng="f54" swAng="f78"/>
                  </a:path>
                </a:pathLst>
              </a:custGeom>
              <a:noFill/>
              <a:ln w="50804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" name="Google Shape;667;p31">
                <a:extLst>
                  <a:ext uri="{FF2B5EF4-FFF2-40B4-BE49-F238E27FC236}">
                    <a16:creationId xmlns:a16="http://schemas.microsoft.com/office/drawing/2014/main" id="{8E2262E2-35E2-4E42-AFE1-F435A605317B}"/>
                  </a:ext>
                </a:extLst>
              </p:cNvPr>
              <p:cNvSpPr/>
              <p:nvPr/>
            </p:nvSpPr>
            <p:spPr>
              <a:xfrm flipH="1">
                <a:off x="3696205" y="3110423"/>
                <a:ext cx="1014398" cy="546802"/>
              </a:xfrm>
              <a:custGeom>
                <a:avLst>
                  <a:gd name="f12" fmla="val 142"/>
                  <a:gd name="f13" fmla="val 37"/>
                </a:avLst>
                <a:gdLst>
                  <a:gd name="f2" fmla="val 10800000"/>
                  <a:gd name="f3" fmla="val 5400000"/>
                  <a:gd name="f4" fmla="val 16200000"/>
                  <a:gd name="f5" fmla="val 180"/>
                  <a:gd name="f6" fmla="val w"/>
                  <a:gd name="f7" fmla="val h"/>
                  <a:gd name="f8" fmla="val ss"/>
                  <a:gd name="f9" fmla="val 0"/>
                  <a:gd name="f10" fmla="*/ 5419351 1 1725033"/>
                  <a:gd name="f11" fmla="+- 0 0 1"/>
                  <a:gd name="f12" fmla="val 142"/>
                  <a:gd name="f13" fmla="val 37"/>
                  <a:gd name="f14" fmla="+- 0 0 -232"/>
                  <a:gd name="f15" fmla="+- 0 0 -269"/>
                  <a:gd name="f16" fmla="+- 0 0 -307"/>
                  <a:gd name="f17" fmla="abs f6"/>
                  <a:gd name="f18" fmla="abs f7"/>
                  <a:gd name="f19" fmla="abs f8"/>
                  <a:gd name="f20" fmla="val f9"/>
                  <a:gd name="f21" fmla="+- 0 0 f12"/>
                  <a:gd name="f22" fmla="+- 0 0 f13"/>
                  <a:gd name="f23" fmla="*/ f14 f2 1"/>
                  <a:gd name="f24" fmla="*/ f15 f2 1"/>
                  <a:gd name="f25" fmla="*/ f16 f2 1"/>
                  <a:gd name="f26" fmla="?: f17 f6 1"/>
                  <a:gd name="f27" fmla="?: f18 f7 1"/>
                  <a:gd name="f28" fmla="?: f19 f8 1"/>
                  <a:gd name="f29" fmla="*/ f21 f2 1"/>
                  <a:gd name="f30" fmla="*/ f22 f2 1"/>
                  <a:gd name="f31" fmla="*/ f23 1 f5"/>
                  <a:gd name="f32" fmla="*/ f24 1 f5"/>
                  <a:gd name="f33" fmla="*/ f25 1 f5"/>
                  <a:gd name="f34" fmla="*/ f26 1 21600"/>
                  <a:gd name="f35" fmla="*/ f27 1 21600"/>
                  <a:gd name="f36" fmla="*/ 21600 f26 1"/>
                  <a:gd name="f37" fmla="*/ 21600 f27 1"/>
                  <a:gd name="f38" fmla="*/ f29 1 f5"/>
                  <a:gd name="f39" fmla="*/ f30 1 f5"/>
                  <a:gd name="f40" fmla="+- f31 0 f3"/>
                  <a:gd name="f41" fmla="+- f32 0 f3"/>
                  <a:gd name="f42" fmla="+- f33 0 f3"/>
                  <a:gd name="f43" fmla="min f35 f34"/>
                  <a:gd name="f44" fmla="*/ f36 1 f28"/>
                  <a:gd name="f45" fmla="*/ f37 1 f28"/>
                  <a:gd name="f46" fmla="+- f38 0 f3"/>
                  <a:gd name="f47" fmla="+- f39 0 f3"/>
                  <a:gd name="f48" fmla="val f44"/>
                  <a:gd name="f49" fmla="val f45"/>
                  <a:gd name="f50" fmla="+- 0 0 f46"/>
                  <a:gd name="f51" fmla="+- 0 0 f47"/>
                  <a:gd name="f52" fmla="+- f49 0 f20"/>
                  <a:gd name="f53" fmla="+- f48 0 f20"/>
                  <a:gd name="f54" fmla="val f50"/>
                  <a:gd name="f55" fmla="val f51"/>
                  <a:gd name="f56" fmla="*/ f52 1 2"/>
                  <a:gd name="f57" fmla="*/ f53 1 2"/>
                  <a:gd name="f58" fmla="+- f55 0 f54"/>
                  <a:gd name="f59" fmla="+- f54 f3 0"/>
                  <a:gd name="f60" fmla="+- f55 f3 0"/>
                  <a:gd name="f61" fmla="+- 21600000 0 f54"/>
                  <a:gd name="f62" fmla="+- f3 0 f54"/>
                  <a:gd name="f63" fmla="+- 27000000 0 f54"/>
                  <a:gd name="f64" fmla="+- f2 0 f54"/>
                  <a:gd name="f65" fmla="+- 32400000 0 f54"/>
                  <a:gd name="f66" fmla="+- f4 0 f54"/>
                  <a:gd name="f67" fmla="+- 37800000 0 f54"/>
                  <a:gd name="f68" fmla="+- f20 f56 0"/>
                  <a:gd name="f69" fmla="+- f20 f57 0"/>
                  <a:gd name="f70" fmla="+- f58 21600000 0"/>
                  <a:gd name="f71" fmla="*/ f59 f10 1"/>
                  <a:gd name="f72" fmla="*/ f60 f10 1"/>
                  <a:gd name="f73" fmla="?: f62 f62 f63"/>
                  <a:gd name="f74" fmla="?: f64 f64 f65"/>
                  <a:gd name="f75" fmla="?: f66 f66 f67"/>
                  <a:gd name="f76" fmla="*/ f57 f43 1"/>
                  <a:gd name="f77" fmla="*/ f56 f43 1"/>
                  <a:gd name="f78" fmla="?: f58 f58 f70"/>
                  <a:gd name="f79" fmla="*/ f71 1 f2"/>
                  <a:gd name="f80" fmla="*/ f72 1 f2"/>
                  <a:gd name="f81" fmla="*/ f69 f43 1"/>
                  <a:gd name="f82" fmla="*/ f68 f43 1"/>
                  <a:gd name="f83" fmla="+- 0 0 f79"/>
                  <a:gd name="f84" fmla="+- 0 0 f80"/>
                  <a:gd name="f85" fmla="+- f78 0 f61"/>
                  <a:gd name="f86" fmla="+- f78 0 f73"/>
                  <a:gd name="f87" fmla="+- f78 0 f74"/>
                  <a:gd name="f88" fmla="+- f78 0 f75"/>
                  <a:gd name="f89" fmla="+- 0 0 f83"/>
                  <a:gd name="f90" fmla="+- 0 0 f84"/>
                  <a:gd name="f91" fmla="*/ f89 f2 1"/>
                  <a:gd name="f92" fmla="*/ f90 f2 1"/>
                  <a:gd name="f93" fmla="*/ f91 1 f10"/>
                  <a:gd name="f94" fmla="*/ f92 1 f10"/>
                  <a:gd name="f95" fmla="+- f93 0 f3"/>
                  <a:gd name="f96" fmla="+- f94 0 f3"/>
                  <a:gd name="f97" fmla="sin 1 f95"/>
                  <a:gd name="f98" fmla="cos 1 f95"/>
                  <a:gd name="f99" fmla="sin 1 f96"/>
                  <a:gd name="f100" fmla="cos 1 f96"/>
                  <a:gd name="f101" fmla="+- 0 0 f97"/>
                  <a:gd name="f102" fmla="+- 0 0 f98"/>
                  <a:gd name="f103" fmla="+- 0 0 f99"/>
                  <a:gd name="f104" fmla="+- 0 0 f100"/>
                  <a:gd name="f105" fmla="+- 0 0 f101"/>
                  <a:gd name="f106" fmla="+- 0 0 f102"/>
                  <a:gd name="f107" fmla="+- 0 0 f103"/>
                  <a:gd name="f108" fmla="+- 0 0 f104"/>
                  <a:gd name="f109" fmla="*/ f105 f57 1"/>
                  <a:gd name="f110" fmla="*/ f106 f56 1"/>
                  <a:gd name="f111" fmla="*/ f107 f57 1"/>
                  <a:gd name="f112" fmla="*/ f108 f56 1"/>
                  <a:gd name="f113" fmla="+- 0 0 f110"/>
                  <a:gd name="f114" fmla="+- 0 0 f109"/>
                  <a:gd name="f115" fmla="+- 0 0 f112"/>
                  <a:gd name="f116" fmla="+- 0 0 f111"/>
                  <a:gd name="f117" fmla="+- 0 0 f113"/>
                  <a:gd name="f118" fmla="+- 0 0 f114"/>
                  <a:gd name="f119" fmla="+- 0 0 f115"/>
                  <a:gd name="f120" fmla="+- 0 0 f116"/>
                  <a:gd name="f121" fmla="at2 f117 f118"/>
                  <a:gd name="f122" fmla="at2 f119 f120"/>
                  <a:gd name="f123" fmla="+- f121 f3 0"/>
                  <a:gd name="f124" fmla="+- f122 f3 0"/>
                  <a:gd name="f125" fmla="*/ f123 f10 1"/>
                  <a:gd name="f126" fmla="*/ f124 f10 1"/>
                  <a:gd name="f127" fmla="*/ f125 1 f2"/>
                  <a:gd name="f128" fmla="*/ f126 1 f2"/>
                  <a:gd name="f129" fmla="+- 0 0 f127"/>
                  <a:gd name="f130" fmla="+- 0 0 f128"/>
                  <a:gd name="f131" fmla="val f129"/>
                  <a:gd name="f132" fmla="val f130"/>
                  <a:gd name="f133" fmla="+- 0 0 f131"/>
                  <a:gd name="f134" fmla="+- 0 0 f132"/>
                  <a:gd name="f135" fmla="*/ f133 f2 1"/>
                  <a:gd name="f136" fmla="*/ f134 f2 1"/>
                  <a:gd name="f137" fmla="*/ f135 1 f10"/>
                  <a:gd name="f138" fmla="*/ f136 1 f10"/>
                  <a:gd name="f139" fmla="+- f137 0 f3"/>
                  <a:gd name="f140" fmla="+- f138 0 f3"/>
                  <a:gd name="f141" fmla="cos 1 f139"/>
                  <a:gd name="f142" fmla="sin 1 f139"/>
                  <a:gd name="f143" fmla="cos 1 f140"/>
                  <a:gd name="f144" fmla="sin 1 f140"/>
                  <a:gd name="f145" fmla="+- 0 0 f141"/>
                  <a:gd name="f146" fmla="+- 0 0 f142"/>
                  <a:gd name="f147" fmla="+- 0 0 f143"/>
                  <a:gd name="f148" fmla="+- 0 0 f144"/>
                  <a:gd name="f149" fmla="*/ f11 f145 1"/>
                  <a:gd name="f150" fmla="*/ f11 f146 1"/>
                  <a:gd name="f151" fmla="*/ f11 f147 1"/>
                  <a:gd name="f152" fmla="*/ f11 f148 1"/>
                  <a:gd name="f153" fmla="*/ f149 f57 1"/>
                  <a:gd name="f154" fmla="*/ f150 f56 1"/>
                  <a:gd name="f155" fmla="*/ f151 f57 1"/>
                  <a:gd name="f156" fmla="*/ f152 f56 1"/>
                  <a:gd name="f157" fmla="+- f69 f153 0"/>
                  <a:gd name="f158" fmla="+- f68 f154 0"/>
                  <a:gd name="f159" fmla="+- f69 f155 0"/>
                  <a:gd name="f160" fmla="+- f68 f156 0"/>
                  <a:gd name="f161" fmla="max f157 f159"/>
                  <a:gd name="f162" fmla="max f158 f160"/>
                  <a:gd name="f163" fmla="min f157 f159"/>
                  <a:gd name="f164" fmla="min f158 f160"/>
                  <a:gd name="f165" fmla="*/ f157 f43 1"/>
                  <a:gd name="f166" fmla="*/ f158 f43 1"/>
                  <a:gd name="f167" fmla="*/ f159 f43 1"/>
                  <a:gd name="f168" fmla="*/ f160 f43 1"/>
                  <a:gd name="f169" fmla="?: f85 f48 f161"/>
                  <a:gd name="f170" fmla="?: f86 f49 f162"/>
                  <a:gd name="f171" fmla="?: f87 f20 f163"/>
                  <a:gd name="f172" fmla="?: f88 f20 f164"/>
                  <a:gd name="f173" fmla="*/ f171 f43 1"/>
                  <a:gd name="f174" fmla="*/ f172 f43 1"/>
                  <a:gd name="f175" fmla="*/ f169 f43 1"/>
                  <a:gd name="f176" fmla="*/ f170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">
                    <a:pos x="f165" y="f166"/>
                  </a:cxn>
                  <a:cxn ang="f41">
                    <a:pos x="f81" y="f82"/>
                  </a:cxn>
                  <a:cxn ang="f42">
                    <a:pos x="f167" y="f168"/>
                  </a:cxn>
                </a:cxnLst>
                <a:rect l="f173" t="f174" r="f175" b="f176"/>
                <a:pathLst>
                  <a:path stroke="0">
                    <a:moveTo>
                      <a:pt x="f165" y="f166"/>
                    </a:moveTo>
                    <a:arcTo wR="f76" hR="f77" stAng="f54" swAng="f78"/>
                    <a:lnTo>
                      <a:pt x="f81" y="f82"/>
                    </a:lnTo>
                    <a:close/>
                  </a:path>
                  <a:path fill="none">
                    <a:moveTo>
                      <a:pt x="f165" y="f166"/>
                    </a:moveTo>
                    <a:arcTo wR="f76" hR="f77" stAng="f54" swAng="f78"/>
                  </a:path>
                </a:pathLst>
              </a:custGeom>
              <a:noFill/>
              <a:ln w="50804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" name="Google Shape;670;p31">
                <a:extLst>
                  <a:ext uri="{FF2B5EF4-FFF2-40B4-BE49-F238E27FC236}">
                    <a16:creationId xmlns:a16="http://schemas.microsoft.com/office/drawing/2014/main" id="{B71C7EB9-6FF0-4221-9358-230B010ACD81}"/>
                  </a:ext>
                </a:extLst>
              </p:cNvPr>
              <p:cNvSpPr/>
              <p:nvPr/>
            </p:nvSpPr>
            <p:spPr>
              <a:xfrm>
                <a:off x="7257309" y="2923601"/>
                <a:ext cx="4370987" cy="5634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733925"/>
                  <a:gd name="f4" fmla="val 1043364"/>
                  <a:gd name="f5" fmla="val 125658"/>
                  <a:gd name="f6" fmla="val 312737"/>
                  <a:gd name="f7" fmla="val 28027"/>
                  <a:gd name="f8" fmla="val 625475"/>
                  <a:gd name="f9" fmla="val -69604"/>
                  <a:gd name="f10" fmla="val 1095375"/>
                  <a:gd name="f11" fmla="val 68508"/>
                  <a:gd name="f12" fmla="val 1565275"/>
                  <a:gd name="f13" fmla="val 206620"/>
                  <a:gd name="f14" fmla="val 2212975"/>
                  <a:gd name="f15" fmla="val 797171"/>
                  <a:gd name="f16" fmla="val 2819400"/>
                  <a:gd name="f17" fmla="val 954333"/>
                  <a:gd name="f18" fmla="val 3425825"/>
                  <a:gd name="f19" fmla="val 1111496"/>
                  <a:gd name="f20" fmla="val 4411663"/>
                  <a:gd name="f21" fmla="val 1013070"/>
                  <a:gd name="f22" fmla="val 1011483"/>
                  <a:gd name="f23" fmla="*/ f0 1 4733925"/>
                  <a:gd name="f24" fmla="*/ f1 1 1043364"/>
                  <a:gd name="f25" fmla="val f2"/>
                  <a:gd name="f26" fmla="val f3"/>
                  <a:gd name="f27" fmla="val f4"/>
                  <a:gd name="f28" fmla="+- f27 0 f25"/>
                  <a:gd name="f29" fmla="+- f26 0 f25"/>
                  <a:gd name="f30" fmla="*/ f29 1 4733925"/>
                  <a:gd name="f31" fmla="*/ f28 1 1043364"/>
                  <a:gd name="f32" fmla="*/ f25 1 f30"/>
                  <a:gd name="f33" fmla="*/ f26 1 f30"/>
                  <a:gd name="f34" fmla="*/ f25 1 f31"/>
                  <a:gd name="f35" fmla="*/ f27 1 f31"/>
                  <a:gd name="f36" fmla="*/ f32 f23 1"/>
                  <a:gd name="f37" fmla="*/ f33 f23 1"/>
                  <a:gd name="f38" fmla="*/ f35 f24 1"/>
                  <a:gd name="f39" fmla="*/ f34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6" t="f39" r="f37" b="f38"/>
                <a:pathLst>
                  <a:path w="4733925" h="1043364">
                    <a:moveTo>
                      <a:pt x="f2" y="f5"/>
                    </a:moveTo>
                    <a:cubicBezTo>
                      <a:pt x="f6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cubicBezTo>
                      <a:pt x="f18" y="f19"/>
                      <a:pt x="f20" y="f21"/>
                      <a:pt x="f3" y="f22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" name="Google Shape;671;p31">
                <a:extLst>
                  <a:ext uri="{FF2B5EF4-FFF2-40B4-BE49-F238E27FC236}">
                    <a16:creationId xmlns:a16="http://schemas.microsoft.com/office/drawing/2014/main" id="{CCF1B38C-90A4-4CD2-B746-177FFC475E4E}"/>
                  </a:ext>
                </a:extLst>
              </p:cNvPr>
              <p:cNvSpPr/>
              <p:nvPr/>
            </p:nvSpPr>
            <p:spPr>
              <a:xfrm>
                <a:off x="7270312" y="3520677"/>
                <a:ext cx="4432553" cy="37902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800600"/>
                  <a:gd name="f4" fmla="val 624764"/>
                  <a:gd name="f5" fmla="val 469826"/>
                  <a:gd name="f6" fmla="val 330994"/>
                  <a:gd name="f7" fmla="val 569838"/>
                  <a:gd name="f8" fmla="val 661988"/>
                  <a:gd name="f9" fmla="val 669851"/>
                  <a:gd name="f10" fmla="val 1085850"/>
                  <a:gd name="f11" fmla="val 603176"/>
                  <a:gd name="f12" fmla="val 1509713"/>
                  <a:gd name="f13" fmla="val 536501"/>
                  <a:gd name="f14" fmla="val 1924050"/>
                  <a:gd name="f15" fmla="val 166613"/>
                  <a:gd name="f16" fmla="val 2543175"/>
                  <a:gd name="f17" fmla="val 69776"/>
                  <a:gd name="f18" fmla="val 3162300"/>
                  <a:gd name="f19" fmla="val -27061"/>
                  <a:gd name="f20" fmla="val 3981450"/>
                  <a:gd name="f21" fmla="val -2455"/>
                  <a:gd name="f22" fmla="val 22151"/>
                  <a:gd name="f23" fmla="*/ f0 1 4800600"/>
                  <a:gd name="f24" fmla="*/ f1 1 624764"/>
                  <a:gd name="f25" fmla="val f2"/>
                  <a:gd name="f26" fmla="val f3"/>
                  <a:gd name="f27" fmla="val f4"/>
                  <a:gd name="f28" fmla="+- f27 0 f25"/>
                  <a:gd name="f29" fmla="+- f26 0 f25"/>
                  <a:gd name="f30" fmla="*/ f29 1 4800600"/>
                  <a:gd name="f31" fmla="*/ f28 1 624764"/>
                  <a:gd name="f32" fmla="*/ f25 1 f30"/>
                  <a:gd name="f33" fmla="*/ f26 1 f30"/>
                  <a:gd name="f34" fmla="*/ f25 1 f31"/>
                  <a:gd name="f35" fmla="*/ f27 1 f31"/>
                  <a:gd name="f36" fmla="*/ f32 f23 1"/>
                  <a:gd name="f37" fmla="*/ f33 f23 1"/>
                  <a:gd name="f38" fmla="*/ f35 f24 1"/>
                  <a:gd name="f39" fmla="*/ f34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6" t="f39" r="f37" b="f38"/>
                <a:pathLst>
                  <a:path w="4800600" h="624764">
                    <a:moveTo>
                      <a:pt x="f2" y="f5"/>
                    </a:moveTo>
                    <a:cubicBezTo>
                      <a:pt x="f6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cubicBezTo>
                      <a:pt x="f18" y="f19"/>
                      <a:pt x="f20" y="f21"/>
                      <a:pt x="f3" y="f22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" name="Google Shape;672;p31">
                <a:extLst>
                  <a:ext uri="{FF2B5EF4-FFF2-40B4-BE49-F238E27FC236}">
                    <a16:creationId xmlns:a16="http://schemas.microsoft.com/office/drawing/2014/main" id="{9B1BC3E8-DC83-4958-B6BA-8F52E0C27ADC}"/>
                  </a:ext>
                </a:extLst>
              </p:cNvPr>
              <p:cNvSpPr/>
              <p:nvPr/>
            </p:nvSpPr>
            <p:spPr>
              <a:xfrm>
                <a:off x="373843" y="2887263"/>
                <a:ext cx="4038849" cy="47838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374206"/>
                  <a:gd name="f4" fmla="val 908333"/>
                  <a:gd name="f5" fmla="val 119415"/>
                  <a:gd name="f6" fmla="val 3964631"/>
                  <a:gd name="f7" fmla="val 29721"/>
                  <a:gd name="f8" fmla="val 3555056"/>
                  <a:gd name="f9" fmla="val -59972"/>
                  <a:gd name="f10" fmla="val 3088331"/>
                  <a:gd name="f11" fmla="val 52740"/>
                  <a:gd name="f12" fmla="val 2621606"/>
                  <a:gd name="f13" fmla="val 165452"/>
                  <a:gd name="f14" fmla="val 2088206"/>
                  <a:gd name="f15" fmla="val 662340"/>
                  <a:gd name="f16" fmla="val 1573856"/>
                  <a:gd name="f17" fmla="val 795690"/>
                  <a:gd name="f18" fmla="val 1059506"/>
                  <a:gd name="f19" fmla="val 929040"/>
                  <a:gd name="f20" fmla="val -56506"/>
                  <a:gd name="f21" fmla="val 938565"/>
                  <a:gd name="f22" fmla="val 2231"/>
                  <a:gd name="f23" fmla="val 852840"/>
                  <a:gd name="f24" fmla="*/ f0 1 4374206"/>
                  <a:gd name="f25" fmla="*/ f1 1 908333"/>
                  <a:gd name="f26" fmla="val f2"/>
                  <a:gd name="f27" fmla="val f3"/>
                  <a:gd name="f28" fmla="val f4"/>
                  <a:gd name="f29" fmla="+- f28 0 f26"/>
                  <a:gd name="f30" fmla="+- f27 0 f26"/>
                  <a:gd name="f31" fmla="*/ f30 1 4374206"/>
                  <a:gd name="f32" fmla="*/ f29 1 908333"/>
                  <a:gd name="f33" fmla="*/ f26 1 f31"/>
                  <a:gd name="f34" fmla="*/ f27 1 f31"/>
                  <a:gd name="f35" fmla="*/ f26 1 f32"/>
                  <a:gd name="f36" fmla="*/ f28 1 f32"/>
                  <a:gd name="f37" fmla="*/ f33 f24 1"/>
                  <a:gd name="f38" fmla="*/ f34 f24 1"/>
                  <a:gd name="f39" fmla="*/ f36 f25 1"/>
                  <a:gd name="f40" fmla="*/ f35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4374206" h="908333">
                    <a:moveTo>
                      <a:pt x="f3" y="f5"/>
                    </a:moveTo>
                    <a:cubicBezTo>
                      <a:pt x="f6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cubicBezTo>
                      <a:pt x="f18" y="f19"/>
                      <a:pt x="f20" y="f21"/>
                      <a:pt x="f22" y="f23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" name="Google Shape;673;p31">
                <a:extLst>
                  <a:ext uri="{FF2B5EF4-FFF2-40B4-BE49-F238E27FC236}">
                    <a16:creationId xmlns:a16="http://schemas.microsoft.com/office/drawing/2014/main" id="{6193ACCE-92E4-4E0C-AC1B-E01D4FF46A78}"/>
                  </a:ext>
                </a:extLst>
              </p:cNvPr>
              <p:cNvSpPr/>
              <p:nvPr/>
            </p:nvSpPr>
            <p:spPr>
              <a:xfrm>
                <a:off x="419938" y="3437430"/>
                <a:ext cx="3992819" cy="44994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324350"/>
                  <a:gd name="f4" fmla="val 741677"/>
                  <a:gd name="f5" fmla="val 534326"/>
                  <a:gd name="f6" fmla="val 4024312"/>
                  <a:gd name="f7" fmla="val 666882"/>
                  <a:gd name="f8" fmla="val 3724275"/>
                  <a:gd name="f9" fmla="val 799438"/>
                  <a:gd name="f10" fmla="val 3257550"/>
                  <a:gd name="f11" fmla="val 715301"/>
                  <a:gd name="f12" fmla="val 2790825"/>
                  <a:gd name="f13" fmla="val 631164"/>
                  <a:gd name="f14" fmla="val 2066925"/>
                  <a:gd name="f15" fmla="val 126338"/>
                  <a:gd name="f16" fmla="val 1524000"/>
                  <a:gd name="f17" fmla="val 29501"/>
                  <a:gd name="f18" fmla="val 981075"/>
                  <a:gd name="f19" fmla="val -67336"/>
                  <a:gd name="f20" fmla="val 73025"/>
                  <a:gd name="f21" fmla="val 102526"/>
                  <a:gd name="f22" fmla="val 134276"/>
                  <a:gd name="f23" fmla="*/ f0 1 4324350"/>
                  <a:gd name="f24" fmla="*/ f1 1 741677"/>
                  <a:gd name="f25" fmla="val f2"/>
                  <a:gd name="f26" fmla="val f3"/>
                  <a:gd name="f27" fmla="val f4"/>
                  <a:gd name="f28" fmla="+- f27 0 f25"/>
                  <a:gd name="f29" fmla="+- f26 0 f25"/>
                  <a:gd name="f30" fmla="*/ f29 1 4324350"/>
                  <a:gd name="f31" fmla="*/ f28 1 741677"/>
                  <a:gd name="f32" fmla="*/ f25 1 f30"/>
                  <a:gd name="f33" fmla="*/ f26 1 f30"/>
                  <a:gd name="f34" fmla="*/ f25 1 f31"/>
                  <a:gd name="f35" fmla="*/ f27 1 f31"/>
                  <a:gd name="f36" fmla="*/ f32 f23 1"/>
                  <a:gd name="f37" fmla="*/ f33 f23 1"/>
                  <a:gd name="f38" fmla="*/ f35 f24 1"/>
                  <a:gd name="f39" fmla="*/ f34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6" t="f39" r="f37" b="f38"/>
                <a:pathLst>
                  <a:path w="4324350" h="741677">
                    <a:moveTo>
                      <a:pt x="f3" y="f5"/>
                    </a:moveTo>
                    <a:cubicBezTo>
                      <a:pt x="f6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cubicBezTo>
                      <a:pt x="f18" y="f19"/>
                      <a:pt x="f20" y="f21"/>
                      <a:pt x="f2" y="f22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" name="Freeform: Shape 1">
                <a:extLst>
                  <a:ext uri="{FF2B5EF4-FFF2-40B4-BE49-F238E27FC236}">
                    <a16:creationId xmlns:a16="http://schemas.microsoft.com/office/drawing/2014/main" id="{EB069811-97B8-4E27-A523-6B461A46FFC9}"/>
                  </a:ext>
                </a:extLst>
              </p:cNvPr>
              <p:cNvSpPr/>
              <p:nvPr/>
            </p:nvSpPr>
            <p:spPr>
              <a:xfrm>
                <a:off x="4445785" y="1893850"/>
                <a:ext cx="2867604" cy="123785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867608"/>
                  <a:gd name="f7" fmla="val 1237862"/>
                  <a:gd name="f8" fmla="val 1094792"/>
                  <a:gd name="f9" fmla="val 261257"/>
                  <a:gd name="f10" fmla="val 1169437"/>
                  <a:gd name="f11" fmla="val 503853"/>
                  <a:gd name="f12" fmla="val 1200539"/>
                  <a:gd name="f13" fmla="val 814873"/>
                  <a:gd name="f14" fmla="val 1212980"/>
                  <a:gd name="f15" fmla="val 1244082"/>
                  <a:gd name="f16" fmla="val 1225421"/>
                  <a:gd name="f17" fmla="val 1548882"/>
                  <a:gd name="f18" fmla="val 1878563"/>
                  <a:gd name="f19" fmla="val 1231641"/>
                  <a:gd name="f20" fmla="val 2189584"/>
                  <a:gd name="f21" fmla="val 1219200"/>
                  <a:gd name="f22" fmla="val 2519265"/>
                  <a:gd name="f23" fmla="val 1181878"/>
                  <a:gd name="f24" fmla="val 2730759"/>
                  <a:gd name="f25" fmla="val 2799184"/>
                  <a:gd name="f26" fmla="val 1156996"/>
                  <a:gd name="f27" fmla="val 1138335"/>
                  <a:gd name="f28" fmla="val 2824065"/>
                  <a:gd name="f29" fmla="val 1045029"/>
                  <a:gd name="f30" fmla="val 2743200"/>
                  <a:gd name="f31" fmla="val 833535"/>
                  <a:gd name="f32" fmla="val 2668555"/>
                  <a:gd name="f33" fmla="val 659364"/>
                  <a:gd name="f34" fmla="val 2457061"/>
                  <a:gd name="f35" fmla="val 441649"/>
                  <a:gd name="f36" fmla="val 2152261"/>
                  <a:gd name="f37" fmla="val 205274"/>
                  <a:gd name="f38" fmla="val 1984310"/>
                  <a:gd name="f39" fmla="val 118188"/>
                  <a:gd name="f40" fmla="val 1841241"/>
                  <a:gd name="f41" fmla="val 62205"/>
                  <a:gd name="f42" fmla="val 1685731"/>
                  <a:gd name="f43" fmla="val 37323"/>
                  <a:gd name="f44" fmla="val 1356049"/>
                  <a:gd name="f45" fmla="val 1082351"/>
                  <a:gd name="f46" fmla="val 43543"/>
                  <a:gd name="f47" fmla="val 721567"/>
                  <a:gd name="f48" fmla="val 174172"/>
                  <a:gd name="f49" fmla="val 342122"/>
                  <a:gd name="f50" fmla="val 466531"/>
                  <a:gd name="f51" fmla="val 161731"/>
                  <a:gd name="f52" fmla="val 715347"/>
                  <a:gd name="f53" fmla="val 68425"/>
                  <a:gd name="f54" fmla="val 908180"/>
                  <a:gd name="f55" fmla="+- 0 0 -90"/>
                  <a:gd name="f56" fmla="*/ f3 1 2867608"/>
                  <a:gd name="f57" fmla="*/ f4 1 1237862"/>
                  <a:gd name="f58" fmla="val f5"/>
                  <a:gd name="f59" fmla="val f6"/>
                  <a:gd name="f60" fmla="val f7"/>
                  <a:gd name="f61" fmla="*/ f55 f0 1"/>
                  <a:gd name="f62" fmla="+- f60 0 f58"/>
                  <a:gd name="f63" fmla="+- f59 0 f58"/>
                  <a:gd name="f64" fmla="*/ f61 1 f2"/>
                  <a:gd name="f65" fmla="*/ f63 1 2867608"/>
                  <a:gd name="f66" fmla="*/ f62 1 1237862"/>
                  <a:gd name="f67" fmla="*/ 0 f63 1"/>
                  <a:gd name="f68" fmla="*/ 1094792 f62 1"/>
                  <a:gd name="f69" fmla="*/ 261257 f63 1"/>
                  <a:gd name="f70" fmla="*/ 1169437 f62 1"/>
                  <a:gd name="f71" fmla="*/ 503853 f63 1"/>
                  <a:gd name="f72" fmla="*/ 1200539 f62 1"/>
                  <a:gd name="f73" fmla="*/ 814873 f63 1"/>
                  <a:gd name="f74" fmla="*/ 1212980 f62 1"/>
                  <a:gd name="f75" fmla="*/ 1244082 f63 1"/>
                  <a:gd name="f76" fmla="*/ 1225421 f62 1"/>
                  <a:gd name="f77" fmla="*/ 1548882 f63 1"/>
                  <a:gd name="f78" fmla="*/ 1237862 f62 1"/>
                  <a:gd name="f79" fmla="*/ 1878563 f63 1"/>
                  <a:gd name="f80" fmla="*/ 1231641 f62 1"/>
                  <a:gd name="f81" fmla="*/ 2189584 f63 1"/>
                  <a:gd name="f82" fmla="*/ 1219200 f62 1"/>
                  <a:gd name="f83" fmla="*/ 2519265 f63 1"/>
                  <a:gd name="f84" fmla="*/ 1181878 f62 1"/>
                  <a:gd name="f85" fmla="*/ 2730759 f63 1"/>
                  <a:gd name="f86" fmla="*/ 2799184 f63 1"/>
                  <a:gd name="f87" fmla="*/ 1156996 f62 1"/>
                  <a:gd name="f88" fmla="*/ 2867608 f63 1"/>
                  <a:gd name="f89" fmla="*/ 1138335 f62 1"/>
                  <a:gd name="f90" fmla="*/ 2824065 f63 1"/>
                  <a:gd name="f91" fmla="*/ 1045029 f62 1"/>
                  <a:gd name="f92" fmla="*/ 2743200 f63 1"/>
                  <a:gd name="f93" fmla="*/ 833535 f62 1"/>
                  <a:gd name="f94" fmla="*/ 2668555 f63 1"/>
                  <a:gd name="f95" fmla="*/ 659364 f62 1"/>
                  <a:gd name="f96" fmla="*/ 2457061 f63 1"/>
                  <a:gd name="f97" fmla="*/ 441649 f62 1"/>
                  <a:gd name="f98" fmla="*/ 2152261 f63 1"/>
                  <a:gd name="f99" fmla="*/ 205274 f62 1"/>
                  <a:gd name="f100" fmla="*/ 1984310 f63 1"/>
                  <a:gd name="f101" fmla="*/ 118188 f62 1"/>
                  <a:gd name="f102" fmla="*/ 1841241 f63 1"/>
                  <a:gd name="f103" fmla="*/ 62205 f62 1"/>
                  <a:gd name="f104" fmla="*/ 1685731 f63 1"/>
                  <a:gd name="f105" fmla="*/ 37323 f62 1"/>
                  <a:gd name="f106" fmla="*/ 1356049 f63 1"/>
                  <a:gd name="f107" fmla="*/ 0 f62 1"/>
                  <a:gd name="f108" fmla="*/ 1082351 f63 1"/>
                  <a:gd name="f109" fmla="*/ 43543 f62 1"/>
                  <a:gd name="f110" fmla="*/ 721567 f63 1"/>
                  <a:gd name="f111" fmla="*/ 174172 f62 1"/>
                  <a:gd name="f112" fmla="*/ 342122 f63 1"/>
                  <a:gd name="f113" fmla="*/ 466531 f62 1"/>
                  <a:gd name="f114" fmla="*/ 161731 f63 1"/>
                  <a:gd name="f115" fmla="*/ 715347 f62 1"/>
                  <a:gd name="f116" fmla="*/ 68425 f63 1"/>
                  <a:gd name="f117" fmla="*/ 908180 f62 1"/>
                  <a:gd name="f118" fmla="+- f64 0 f1"/>
                  <a:gd name="f119" fmla="*/ f67 1 2867608"/>
                  <a:gd name="f120" fmla="*/ f68 1 1237862"/>
                  <a:gd name="f121" fmla="*/ f69 1 2867608"/>
                  <a:gd name="f122" fmla="*/ f70 1 1237862"/>
                  <a:gd name="f123" fmla="*/ f71 1 2867608"/>
                  <a:gd name="f124" fmla="*/ f72 1 1237862"/>
                  <a:gd name="f125" fmla="*/ f73 1 2867608"/>
                  <a:gd name="f126" fmla="*/ f74 1 1237862"/>
                  <a:gd name="f127" fmla="*/ f75 1 2867608"/>
                  <a:gd name="f128" fmla="*/ f76 1 1237862"/>
                  <a:gd name="f129" fmla="*/ f77 1 2867608"/>
                  <a:gd name="f130" fmla="*/ f78 1 1237862"/>
                  <a:gd name="f131" fmla="*/ f79 1 2867608"/>
                  <a:gd name="f132" fmla="*/ f80 1 1237862"/>
                  <a:gd name="f133" fmla="*/ f81 1 2867608"/>
                  <a:gd name="f134" fmla="*/ f82 1 1237862"/>
                  <a:gd name="f135" fmla="*/ f83 1 2867608"/>
                  <a:gd name="f136" fmla="*/ f84 1 1237862"/>
                  <a:gd name="f137" fmla="*/ f85 1 2867608"/>
                  <a:gd name="f138" fmla="*/ f86 1 2867608"/>
                  <a:gd name="f139" fmla="*/ f87 1 1237862"/>
                  <a:gd name="f140" fmla="*/ f88 1 2867608"/>
                  <a:gd name="f141" fmla="*/ f89 1 1237862"/>
                  <a:gd name="f142" fmla="*/ f90 1 2867608"/>
                  <a:gd name="f143" fmla="*/ f91 1 1237862"/>
                  <a:gd name="f144" fmla="*/ f92 1 2867608"/>
                  <a:gd name="f145" fmla="*/ f93 1 1237862"/>
                  <a:gd name="f146" fmla="*/ f94 1 2867608"/>
                  <a:gd name="f147" fmla="*/ f95 1 1237862"/>
                  <a:gd name="f148" fmla="*/ f96 1 2867608"/>
                  <a:gd name="f149" fmla="*/ f97 1 1237862"/>
                  <a:gd name="f150" fmla="*/ f98 1 2867608"/>
                  <a:gd name="f151" fmla="*/ f99 1 1237862"/>
                  <a:gd name="f152" fmla="*/ f100 1 2867608"/>
                  <a:gd name="f153" fmla="*/ f101 1 1237862"/>
                  <a:gd name="f154" fmla="*/ f102 1 2867608"/>
                  <a:gd name="f155" fmla="*/ f103 1 1237862"/>
                  <a:gd name="f156" fmla="*/ f104 1 2867608"/>
                  <a:gd name="f157" fmla="*/ f105 1 1237862"/>
                  <a:gd name="f158" fmla="*/ f106 1 2867608"/>
                  <a:gd name="f159" fmla="*/ f107 1 1237862"/>
                  <a:gd name="f160" fmla="*/ f108 1 2867608"/>
                  <a:gd name="f161" fmla="*/ f109 1 1237862"/>
                  <a:gd name="f162" fmla="*/ f110 1 2867608"/>
                  <a:gd name="f163" fmla="*/ f111 1 1237862"/>
                  <a:gd name="f164" fmla="*/ f112 1 2867608"/>
                  <a:gd name="f165" fmla="*/ f113 1 1237862"/>
                  <a:gd name="f166" fmla="*/ f114 1 2867608"/>
                  <a:gd name="f167" fmla="*/ f115 1 1237862"/>
                  <a:gd name="f168" fmla="*/ f116 1 2867608"/>
                  <a:gd name="f169" fmla="*/ f117 1 1237862"/>
                  <a:gd name="f170" fmla="*/ f58 1 f65"/>
                  <a:gd name="f171" fmla="*/ f59 1 f65"/>
                  <a:gd name="f172" fmla="*/ f58 1 f66"/>
                  <a:gd name="f173" fmla="*/ f60 1 f66"/>
                  <a:gd name="f174" fmla="*/ f119 1 f65"/>
                  <a:gd name="f175" fmla="*/ f120 1 f66"/>
                  <a:gd name="f176" fmla="*/ f121 1 f65"/>
                  <a:gd name="f177" fmla="*/ f122 1 f66"/>
                  <a:gd name="f178" fmla="*/ f123 1 f65"/>
                  <a:gd name="f179" fmla="*/ f124 1 f66"/>
                  <a:gd name="f180" fmla="*/ f125 1 f65"/>
                  <a:gd name="f181" fmla="*/ f126 1 f66"/>
                  <a:gd name="f182" fmla="*/ f127 1 f65"/>
                  <a:gd name="f183" fmla="*/ f128 1 f66"/>
                  <a:gd name="f184" fmla="*/ f129 1 f65"/>
                  <a:gd name="f185" fmla="*/ f130 1 f66"/>
                  <a:gd name="f186" fmla="*/ f131 1 f65"/>
                  <a:gd name="f187" fmla="*/ f132 1 f66"/>
                  <a:gd name="f188" fmla="*/ f133 1 f65"/>
                  <a:gd name="f189" fmla="*/ f134 1 f66"/>
                  <a:gd name="f190" fmla="*/ f135 1 f65"/>
                  <a:gd name="f191" fmla="*/ f136 1 f66"/>
                  <a:gd name="f192" fmla="*/ f137 1 f65"/>
                  <a:gd name="f193" fmla="*/ f138 1 f65"/>
                  <a:gd name="f194" fmla="*/ f139 1 f66"/>
                  <a:gd name="f195" fmla="*/ f140 1 f65"/>
                  <a:gd name="f196" fmla="*/ f141 1 f66"/>
                  <a:gd name="f197" fmla="*/ f142 1 f65"/>
                  <a:gd name="f198" fmla="*/ f143 1 f66"/>
                  <a:gd name="f199" fmla="*/ f144 1 f65"/>
                  <a:gd name="f200" fmla="*/ f145 1 f66"/>
                  <a:gd name="f201" fmla="*/ f146 1 f65"/>
                  <a:gd name="f202" fmla="*/ f147 1 f66"/>
                  <a:gd name="f203" fmla="*/ f148 1 f65"/>
                  <a:gd name="f204" fmla="*/ f149 1 f66"/>
                  <a:gd name="f205" fmla="*/ f150 1 f65"/>
                  <a:gd name="f206" fmla="*/ f151 1 f66"/>
                  <a:gd name="f207" fmla="*/ f152 1 f65"/>
                  <a:gd name="f208" fmla="*/ f153 1 f66"/>
                  <a:gd name="f209" fmla="*/ f154 1 f65"/>
                  <a:gd name="f210" fmla="*/ f155 1 f66"/>
                  <a:gd name="f211" fmla="*/ f156 1 f65"/>
                  <a:gd name="f212" fmla="*/ f157 1 f66"/>
                  <a:gd name="f213" fmla="*/ f158 1 f65"/>
                  <a:gd name="f214" fmla="*/ f159 1 f66"/>
                  <a:gd name="f215" fmla="*/ f160 1 f65"/>
                  <a:gd name="f216" fmla="*/ f161 1 f66"/>
                  <a:gd name="f217" fmla="*/ f162 1 f65"/>
                  <a:gd name="f218" fmla="*/ f163 1 f66"/>
                  <a:gd name="f219" fmla="*/ f164 1 f65"/>
                  <a:gd name="f220" fmla="*/ f165 1 f66"/>
                  <a:gd name="f221" fmla="*/ f166 1 f65"/>
                  <a:gd name="f222" fmla="*/ f167 1 f66"/>
                  <a:gd name="f223" fmla="*/ f168 1 f65"/>
                  <a:gd name="f224" fmla="*/ f169 1 f66"/>
                  <a:gd name="f225" fmla="*/ f170 f56 1"/>
                  <a:gd name="f226" fmla="*/ f171 f56 1"/>
                  <a:gd name="f227" fmla="*/ f173 f57 1"/>
                  <a:gd name="f228" fmla="*/ f172 f57 1"/>
                  <a:gd name="f229" fmla="*/ f174 f56 1"/>
                  <a:gd name="f230" fmla="*/ f175 f57 1"/>
                  <a:gd name="f231" fmla="*/ f176 f56 1"/>
                  <a:gd name="f232" fmla="*/ f177 f57 1"/>
                  <a:gd name="f233" fmla="*/ f178 f56 1"/>
                  <a:gd name="f234" fmla="*/ f179 f57 1"/>
                  <a:gd name="f235" fmla="*/ f180 f56 1"/>
                  <a:gd name="f236" fmla="*/ f181 f57 1"/>
                  <a:gd name="f237" fmla="*/ f182 f56 1"/>
                  <a:gd name="f238" fmla="*/ f183 f57 1"/>
                  <a:gd name="f239" fmla="*/ f184 f56 1"/>
                  <a:gd name="f240" fmla="*/ f185 f57 1"/>
                  <a:gd name="f241" fmla="*/ f186 f56 1"/>
                  <a:gd name="f242" fmla="*/ f187 f57 1"/>
                  <a:gd name="f243" fmla="*/ f188 f56 1"/>
                  <a:gd name="f244" fmla="*/ f189 f57 1"/>
                  <a:gd name="f245" fmla="*/ f190 f56 1"/>
                  <a:gd name="f246" fmla="*/ f191 f57 1"/>
                  <a:gd name="f247" fmla="*/ f192 f56 1"/>
                  <a:gd name="f248" fmla="*/ f193 f56 1"/>
                  <a:gd name="f249" fmla="*/ f194 f57 1"/>
                  <a:gd name="f250" fmla="*/ f195 f56 1"/>
                  <a:gd name="f251" fmla="*/ f196 f57 1"/>
                  <a:gd name="f252" fmla="*/ f197 f56 1"/>
                  <a:gd name="f253" fmla="*/ f198 f57 1"/>
                  <a:gd name="f254" fmla="*/ f199 f56 1"/>
                  <a:gd name="f255" fmla="*/ f200 f57 1"/>
                  <a:gd name="f256" fmla="*/ f201 f56 1"/>
                  <a:gd name="f257" fmla="*/ f202 f57 1"/>
                  <a:gd name="f258" fmla="*/ f203 f56 1"/>
                  <a:gd name="f259" fmla="*/ f204 f57 1"/>
                  <a:gd name="f260" fmla="*/ f205 f56 1"/>
                  <a:gd name="f261" fmla="*/ f206 f57 1"/>
                  <a:gd name="f262" fmla="*/ f207 f56 1"/>
                  <a:gd name="f263" fmla="*/ f208 f57 1"/>
                  <a:gd name="f264" fmla="*/ f209 f56 1"/>
                  <a:gd name="f265" fmla="*/ f210 f57 1"/>
                  <a:gd name="f266" fmla="*/ f211 f56 1"/>
                  <a:gd name="f267" fmla="*/ f212 f57 1"/>
                  <a:gd name="f268" fmla="*/ f213 f56 1"/>
                  <a:gd name="f269" fmla="*/ f214 f57 1"/>
                  <a:gd name="f270" fmla="*/ f215 f56 1"/>
                  <a:gd name="f271" fmla="*/ f216 f57 1"/>
                  <a:gd name="f272" fmla="*/ f217 f56 1"/>
                  <a:gd name="f273" fmla="*/ f218 f57 1"/>
                  <a:gd name="f274" fmla="*/ f219 f56 1"/>
                  <a:gd name="f275" fmla="*/ f220 f57 1"/>
                  <a:gd name="f276" fmla="*/ f221 f56 1"/>
                  <a:gd name="f277" fmla="*/ f222 f57 1"/>
                  <a:gd name="f278" fmla="*/ f223 f56 1"/>
                  <a:gd name="f279" fmla="*/ f224 f5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18">
                    <a:pos x="f229" y="f230"/>
                  </a:cxn>
                  <a:cxn ang="f118">
                    <a:pos x="f231" y="f232"/>
                  </a:cxn>
                  <a:cxn ang="f118">
                    <a:pos x="f233" y="f234"/>
                  </a:cxn>
                  <a:cxn ang="f118">
                    <a:pos x="f235" y="f236"/>
                  </a:cxn>
                  <a:cxn ang="f118">
                    <a:pos x="f237" y="f238"/>
                  </a:cxn>
                  <a:cxn ang="f118">
                    <a:pos x="f239" y="f240"/>
                  </a:cxn>
                  <a:cxn ang="f118">
                    <a:pos x="f241" y="f242"/>
                  </a:cxn>
                  <a:cxn ang="f118">
                    <a:pos x="f243" y="f244"/>
                  </a:cxn>
                  <a:cxn ang="f118">
                    <a:pos x="f245" y="f246"/>
                  </a:cxn>
                  <a:cxn ang="f118">
                    <a:pos x="f247" y="f232"/>
                  </a:cxn>
                  <a:cxn ang="f118">
                    <a:pos x="f248" y="f249"/>
                  </a:cxn>
                  <a:cxn ang="f118">
                    <a:pos x="f250" y="f251"/>
                  </a:cxn>
                  <a:cxn ang="f118">
                    <a:pos x="f252" y="f253"/>
                  </a:cxn>
                  <a:cxn ang="f118">
                    <a:pos x="f254" y="f255"/>
                  </a:cxn>
                  <a:cxn ang="f118">
                    <a:pos x="f256" y="f257"/>
                  </a:cxn>
                  <a:cxn ang="f118">
                    <a:pos x="f258" y="f259"/>
                  </a:cxn>
                  <a:cxn ang="f118">
                    <a:pos x="f260" y="f261"/>
                  </a:cxn>
                  <a:cxn ang="f118">
                    <a:pos x="f262" y="f263"/>
                  </a:cxn>
                  <a:cxn ang="f118">
                    <a:pos x="f264" y="f265"/>
                  </a:cxn>
                  <a:cxn ang="f118">
                    <a:pos x="f266" y="f267"/>
                  </a:cxn>
                  <a:cxn ang="f118">
                    <a:pos x="f268" y="f269"/>
                  </a:cxn>
                  <a:cxn ang="f118">
                    <a:pos x="f270" y="f271"/>
                  </a:cxn>
                  <a:cxn ang="f118">
                    <a:pos x="f272" y="f273"/>
                  </a:cxn>
                  <a:cxn ang="f118">
                    <a:pos x="f274" y="f275"/>
                  </a:cxn>
                  <a:cxn ang="f118">
                    <a:pos x="f276" y="f277"/>
                  </a:cxn>
                  <a:cxn ang="f118">
                    <a:pos x="f278" y="f279"/>
                  </a:cxn>
                  <a:cxn ang="f118">
                    <a:pos x="f229" y="f230"/>
                  </a:cxn>
                </a:cxnLst>
                <a:rect l="f225" t="f228" r="f226" b="f227"/>
                <a:pathLst>
                  <a:path w="2867608" h="1237862">
                    <a:moveTo>
                      <a:pt x="f5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5" y="f16"/>
                    </a:lnTo>
                    <a:lnTo>
                      <a:pt x="f17" y="f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22" y="f23"/>
                    </a:lnTo>
                    <a:lnTo>
                      <a:pt x="f24" y="f10"/>
                    </a:lnTo>
                    <a:lnTo>
                      <a:pt x="f25" y="f26"/>
                    </a:lnTo>
                    <a:lnTo>
                      <a:pt x="f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5"/>
                    </a:lnTo>
                    <a:lnTo>
                      <a:pt x="f45" y="f46"/>
                    </a:lnTo>
                    <a:lnTo>
                      <a:pt x="f47" y="f48"/>
                    </a:lnTo>
                    <a:lnTo>
                      <a:pt x="f49" y="f50"/>
                    </a:lnTo>
                    <a:lnTo>
                      <a:pt x="f51" y="f52"/>
                    </a:lnTo>
                    <a:lnTo>
                      <a:pt x="f53" y="f54"/>
                    </a:lnTo>
                    <a:lnTo>
                      <a:pt x="f5" y="f8"/>
                    </a:lnTo>
                    <a:close/>
                  </a:path>
                </a:pathLst>
              </a:custGeom>
              <a:blipFill>
                <a:blip r:embed="rId3">
                  <a:alphaModFix/>
                </a:blip>
                <a:tile/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Google Shape;685;p31">
                <a:extLst>
                  <a:ext uri="{FF2B5EF4-FFF2-40B4-BE49-F238E27FC236}">
                    <a16:creationId xmlns:a16="http://schemas.microsoft.com/office/drawing/2014/main" id="{945A5586-7C0C-4671-8643-D24E0B42266D}"/>
                  </a:ext>
                </a:extLst>
              </p:cNvPr>
              <p:cNvSpPr/>
              <p:nvPr/>
            </p:nvSpPr>
            <p:spPr>
              <a:xfrm>
                <a:off x="6324603" y="4714875"/>
                <a:ext cx="981078" cy="146685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81075"/>
                  <a:gd name="f4" fmla="val 1466850"/>
                  <a:gd name="f5" fmla="val 146844"/>
                  <a:gd name="f6" fmla="val 230187"/>
                  <a:gd name="f7" fmla="val 293688"/>
                  <a:gd name="f8" fmla="val 460375"/>
                  <a:gd name="f9" fmla="val 457200"/>
                  <a:gd name="f10" fmla="val 704850"/>
                  <a:gd name="f11" fmla="val 620712"/>
                  <a:gd name="f12" fmla="val 949325"/>
                  <a:gd name="f13" fmla="val 827088"/>
                  <a:gd name="f14" fmla="val 1416050"/>
                  <a:gd name="f15" fmla="*/ f0 1 981075"/>
                  <a:gd name="f16" fmla="*/ f1 1 1466850"/>
                  <a:gd name="f17" fmla="val f2"/>
                  <a:gd name="f18" fmla="val f3"/>
                  <a:gd name="f19" fmla="val f4"/>
                  <a:gd name="f20" fmla="+- f19 0 f17"/>
                  <a:gd name="f21" fmla="+- f18 0 f17"/>
                  <a:gd name="f22" fmla="*/ f21 1 981075"/>
                  <a:gd name="f23" fmla="*/ f20 1 1466850"/>
                  <a:gd name="f24" fmla="*/ f17 1 f22"/>
                  <a:gd name="f25" fmla="*/ f18 1 f22"/>
                  <a:gd name="f26" fmla="*/ f17 1 f23"/>
                  <a:gd name="f27" fmla="*/ f19 1 f23"/>
                  <a:gd name="f28" fmla="*/ f24 f15 1"/>
                  <a:gd name="f29" fmla="*/ f25 f15 1"/>
                  <a:gd name="f30" fmla="*/ f27 f16 1"/>
                  <a:gd name="f31" fmla="*/ f26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8" t="f31" r="f29" b="f30"/>
                <a:pathLst>
                  <a:path w="981075" h="1466850">
                    <a:moveTo>
                      <a:pt x="f2" y="f2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3" y="f4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" name="Google Shape;687;p31">
                <a:extLst>
                  <a:ext uri="{FF2B5EF4-FFF2-40B4-BE49-F238E27FC236}">
                    <a16:creationId xmlns:a16="http://schemas.microsoft.com/office/drawing/2014/main" id="{AB363F99-1B49-4A68-A688-C3102DD3B86B}"/>
                  </a:ext>
                </a:extLst>
              </p:cNvPr>
              <p:cNvSpPr/>
              <p:nvPr/>
            </p:nvSpPr>
            <p:spPr>
              <a:xfrm>
                <a:off x="190496" y="990596"/>
                <a:ext cx="4610103" cy="1333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610100"/>
                  <a:gd name="f4" fmla="val 1333500"/>
                  <a:gd name="f5" fmla="val 4111625"/>
                  <a:gd name="f6" fmla="val 977106"/>
                  <a:gd name="f7" fmla="val 3613150"/>
                  <a:gd name="f8" fmla="val 620712"/>
                  <a:gd name="f9" fmla="val 3028950"/>
                  <a:gd name="f10" fmla="val 485775"/>
                  <a:gd name="f11" fmla="val 2444750"/>
                  <a:gd name="f12" fmla="val 350838"/>
                  <a:gd name="f13" fmla="val 1609725"/>
                  <a:gd name="f14" fmla="val 604837"/>
                  <a:gd name="f15" fmla="val 1104900"/>
                  <a:gd name="f16" fmla="val 523875"/>
                  <a:gd name="f17" fmla="val 600075"/>
                  <a:gd name="f18" fmla="val 442912"/>
                  <a:gd name="f19" fmla="val 247650"/>
                  <a:gd name="f20" fmla="val 138112"/>
                  <a:gd name="f21" fmla="*/ f0 1 4610100"/>
                  <a:gd name="f22" fmla="*/ f1 1 1333500"/>
                  <a:gd name="f23" fmla="val f2"/>
                  <a:gd name="f24" fmla="val f3"/>
                  <a:gd name="f25" fmla="val f4"/>
                  <a:gd name="f26" fmla="+- f25 0 f23"/>
                  <a:gd name="f27" fmla="+- f24 0 f23"/>
                  <a:gd name="f28" fmla="*/ f27 1 4610100"/>
                  <a:gd name="f29" fmla="*/ f26 1 1333500"/>
                  <a:gd name="f30" fmla="*/ f23 1 f28"/>
                  <a:gd name="f31" fmla="*/ f24 1 f28"/>
                  <a:gd name="f32" fmla="*/ f23 1 f29"/>
                  <a:gd name="f33" fmla="*/ f25 1 f29"/>
                  <a:gd name="f34" fmla="*/ f30 f21 1"/>
                  <a:gd name="f35" fmla="*/ f31 f21 1"/>
                  <a:gd name="f36" fmla="*/ f33 f22 1"/>
                  <a:gd name="f37" fmla="*/ f32 f2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" t="f37" r="f35" b="f36"/>
                <a:pathLst>
                  <a:path w="4610100" h="1333500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" y="f2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" name="Google Shape;688;p31">
                <a:extLst>
                  <a:ext uri="{FF2B5EF4-FFF2-40B4-BE49-F238E27FC236}">
                    <a16:creationId xmlns:a16="http://schemas.microsoft.com/office/drawing/2014/main" id="{0AB05E4E-0249-436A-879D-0A593C571991}"/>
                  </a:ext>
                </a:extLst>
              </p:cNvPr>
              <p:cNvSpPr/>
              <p:nvPr/>
            </p:nvSpPr>
            <p:spPr>
              <a:xfrm>
                <a:off x="4629140" y="620658"/>
                <a:ext cx="682398" cy="135635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682397"/>
                  <a:gd name="f4" fmla="val 1356360"/>
                  <a:gd name="f5" fmla="val 495072"/>
                  <a:gd name="f6" fmla="val 1065530"/>
                  <a:gd name="f7" fmla="val 307747"/>
                  <a:gd name="f8" fmla="val 774700"/>
                  <a:gd name="f9" fmla="val 194717"/>
                  <a:gd name="f10" fmla="val 548640"/>
                  <a:gd name="f11" fmla="val 81687"/>
                  <a:gd name="f12" fmla="val 322580"/>
                  <a:gd name="f13" fmla="val -22453"/>
                  <a:gd name="f14" fmla="val 95250"/>
                  <a:gd name="f15" fmla="val 4217"/>
                  <a:gd name="f16" fmla="*/ f0 1 682397"/>
                  <a:gd name="f17" fmla="*/ f1 1 1356360"/>
                  <a:gd name="f18" fmla="val f2"/>
                  <a:gd name="f19" fmla="val f3"/>
                  <a:gd name="f20" fmla="val f4"/>
                  <a:gd name="f21" fmla="+- f20 0 f18"/>
                  <a:gd name="f22" fmla="+- f19 0 f18"/>
                  <a:gd name="f23" fmla="*/ f22 1 682397"/>
                  <a:gd name="f24" fmla="*/ f21 1 1356360"/>
                  <a:gd name="f25" fmla="*/ f18 1 f23"/>
                  <a:gd name="f26" fmla="*/ f19 1 f23"/>
                  <a:gd name="f27" fmla="*/ f18 1 f24"/>
                  <a:gd name="f28" fmla="*/ f20 1 f24"/>
                  <a:gd name="f29" fmla="*/ f25 f16 1"/>
                  <a:gd name="f30" fmla="*/ f26 f16 1"/>
                  <a:gd name="f31" fmla="*/ f28 f17 1"/>
                  <a:gd name="f32" fmla="*/ f27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9" t="f32" r="f30" b="f31"/>
                <a:pathLst>
                  <a:path w="682397" h="1356360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2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" name="Google Shape;690;p31">
                <a:extLst>
                  <a:ext uri="{FF2B5EF4-FFF2-40B4-BE49-F238E27FC236}">
                    <a16:creationId xmlns:a16="http://schemas.microsoft.com/office/drawing/2014/main" id="{88232B41-8BFF-4851-8161-77E5AE8BACD8}"/>
                  </a:ext>
                </a:extLst>
              </p:cNvPr>
              <p:cNvSpPr/>
              <p:nvPr/>
            </p:nvSpPr>
            <p:spPr>
              <a:xfrm>
                <a:off x="426723" y="4381503"/>
                <a:ext cx="4427223" cy="157055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427220"/>
                  <a:gd name="f4" fmla="val 1570552"/>
                  <a:gd name="f5" fmla="val 3985895"/>
                  <a:gd name="f6" fmla="val 393700"/>
                  <a:gd name="f7" fmla="val 3544570"/>
                  <a:gd name="f8" fmla="val 787400"/>
                  <a:gd name="f9" fmla="val 3032760"/>
                  <a:gd name="f10" fmla="val 960120"/>
                  <a:gd name="f11" fmla="val 2520950"/>
                  <a:gd name="f12" fmla="val 1132840"/>
                  <a:gd name="f13" fmla="val 1861820"/>
                  <a:gd name="f14" fmla="val 934720"/>
                  <a:gd name="f15" fmla="val 1356360"/>
                  <a:gd name="f16" fmla="val 1036320"/>
                  <a:gd name="f17" fmla="val 850900"/>
                  <a:gd name="f18" fmla="val 1137920"/>
                  <a:gd name="f19" fmla="val 77470"/>
                  <a:gd name="f20" fmla="val 1592580"/>
                  <a:gd name="f21" fmla="val 1569720"/>
                  <a:gd name="f22" fmla="*/ f0 1 4427220"/>
                  <a:gd name="f23" fmla="*/ f1 1 1570552"/>
                  <a:gd name="f24" fmla="val f2"/>
                  <a:gd name="f25" fmla="val f3"/>
                  <a:gd name="f26" fmla="val f4"/>
                  <a:gd name="f27" fmla="+- f26 0 f24"/>
                  <a:gd name="f28" fmla="+- f25 0 f24"/>
                  <a:gd name="f29" fmla="*/ f28 1 4427220"/>
                  <a:gd name="f30" fmla="*/ f27 1 1570552"/>
                  <a:gd name="f31" fmla="*/ f24 1 f29"/>
                  <a:gd name="f32" fmla="*/ f25 1 f29"/>
                  <a:gd name="f33" fmla="*/ f24 1 f30"/>
                  <a:gd name="f34" fmla="*/ f26 1 f30"/>
                  <a:gd name="f35" fmla="*/ f31 f22 1"/>
                  <a:gd name="f36" fmla="*/ f32 f22 1"/>
                  <a:gd name="f37" fmla="*/ f34 f23 1"/>
                  <a:gd name="f38" fmla="*/ f33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5" t="f38" r="f36" b="f37"/>
                <a:pathLst>
                  <a:path w="4427220" h="1570552">
                    <a:moveTo>
                      <a:pt x="f3" y="f2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" y="f21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" name="Google Shape;692;p31">
                <a:extLst>
                  <a:ext uri="{FF2B5EF4-FFF2-40B4-BE49-F238E27FC236}">
                    <a16:creationId xmlns:a16="http://schemas.microsoft.com/office/drawing/2014/main" id="{3C307BB4-1026-4120-ABA1-FBACF37C087D}"/>
                  </a:ext>
                </a:extLst>
              </p:cNvPr>
              <p:cNvSpPr/>
              <p:nvPr/>
            </p:nvSpPr>
            <p:spPr>
              <a:xfrm>
                <a:off x="4587243" y="4770123"/>
                <a:ext cx="1021083" cy="13951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021080"/>
                  <a:gd name="f4" fmla="val 1395157"/>
                  <a:gd name="f5" fmla="val 835660"/>
                  <a:gd name="f6" fmla="val 405765"/>
                  <a:gd name="f7" fmla="val 650240"/>
                  <a:gd name="f8" fmla="val 811530"/>
                  <a:gd name="f9" fmla="val 480060"/>
                  <a:gd name="f10" fmla="val 1043940"/>
                  <a:gd name="f11" fmla="val 309880"/>
                  <a:gd name="f12" fmla="val 1276350"/>
                  <a:gd name="f13" fmla="val 15240"/>
                  <a:gd name="f14" fmla="val 1405890"/>
                  <a:gd name="f15" fmla="val 1394460"/>
                  <a:gd name="f16" fmla="*/ f0 1 1021080"/>
                  <a:gd name="f17" fmla="*/ f1 1 1395157"/>
                  <a:gd name="f18" fmla="val f2"/>
                  <a:gd name="f19" fmla="val f3"/>
                  <a:gd name="f20" fmla="val f4"/>
                  <a:gd name="f21" fmla="+- f20 0 f18"/>
                  <a:gd name="f22" fmla="+- f19 0 f18"/>
                  <a:gd name="f23" fmla="*/ f22 1 1021080"/>
                  <a:gd name="f24" fmla="*/ f21 1 1395157"/>
                  <a:gd name="f25" fmla="*/ f18 1 f23"/>
                  <a:gd name="f26" fmla="*/ f19 1 f23"/>
                  <a:gd name="f27" fmla="*/ f18 1 f24"/>
                  <a:gd name="f28" fmla="*/ f20 1 f24"/>
                  <a:gd name="f29" fmla="*/ f25 f16 1"/>
                  <a:gd name="f30" fmla="*/ f26 f16 1"/>
                  <a:gd name="f31" fmla="*/ f28 f17 1"/>
                  <a:gd name="f32" fmla="*/ f27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9" t="f32" r="f30" b="f31"/>
                <a:pathLst>
                  <a:path w="1021080" h="1395157">
                    <a:moveTo>
                      <a:pt x="f3" y="f2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2" y="f15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" name="Google Shape;694;p31">
                <a:extLst>
                  <a:ext uri="{FF2B5EF4-FFF2-40B4-BE49-F238E27FC236}">
                    <a16:creationId xmlns:a16="http://schemas.microsoft.com/office/drawing/2014/main" id="{0AB69627-BE13-4244-BE04-8BB5D5B81598}"/>
                  </a:ext>
                </a:extLst>
              </p:cNvPr>
              <p:cNvSpPr/>
              <p:nvPr/>
            </p:nvSpPr>
            <p:spPr>
              <a:xfrm>
                <a:off x="6934196" y="4305296"/>
                <a:ext cx="5019671" cy="88809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019675"/>
                  <a:gd name="f4" fmla="val 888089"/>
                  <a:gd name="f5" fmla="val 215900"/>
                  <a:gd name="f6" fmla="val 251619"/>
                  <a:gd name="f7" fmla="val 431800"/>
                  <a:gd name="f8" fmla="val 503238"/>
                  <a:gd name="f9" fmla="val 1076325"/>
                  <a:gd name="f10" fmla="val 619125"/>
                  <a:gd name="f11" fmla="val 1720850"/>
                  <a:gd name="f12" fmla="val 735013"/>
                  <a:gd name="f13" fmla="val 3209925"/>
                  <a:gd name="f14" fmla="val 652463"/>
                  <a:gd name="f15" fmla="val 3867150"/>
                  <a:gd name="f16" fmla="val 695325"/>
                  <a:gd name="f17" fmla="val 4524375"/>
                  <a:gd name="f18" fmla="val 738188"/>
                  <a:gd name="f19" fmla="val 4872038"/>
                  <a:gd name="f20" fmla="val 938212"/>
                  <a:gd name="f21" fmla="val 876300"/>
                  <a:gd name="f22" fmla="*/ f0 1 5019675"/>
                  <a:gd name="f23" fmla="*/ f1 1 888089"/>
                  <a:gd name="f24" fmla="val f2"/>
                  <a:gd name="f25" fmla="val f3"/>
                  <a:gd name="f26" fmla="val f4"/>
                  <a:gd name="f27" fmla="+- f26 0 f24"/>
                  <a:gd name="f28" fmla="+- f25 0 f24"/>
                  <a:gd name="f29" fmla="*/ f28 1 5019675"/>
                  <a:gd name="f30" fmla="*/ f27 1 888089"/>
                  <a:gd name="f31" fmla="*/ f24 1 f29"/>
                  <a:gd name="f32" fmla="*/ f25 1 f29"/>
                  <a:gd name="f33" fmla="*/ f24 1 f30"/>
                  <a:gd name="f34" fmla="*/ f26 1 f30"/>
                  <a:gd name="f35" fmla="*/ f31 f22 1"/>
                  <a:gd name="f36" fmla="*/ f32 f22 1"/>
                  <a:gd name="f37" fmla="*/ f34 f23 1"/>
                  <a:gd name="f38" fmla="*/ f33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5" t="f38" r="f36" b="f37"/>
                <a:pathLst>
                  <a:path w="5019675" h="888089">
                    <a:moveTo>
                      <a:pt x="f2" y="f2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3" y="f21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" name="Google Shape;709;p31">
                <a:extLst>
                  <a:ext uri="{FF2B5EF4-FFF2-40B4-BE49-F238E27FC236}">
                    <a16:creationId xmlns:a16="http://schemas.microsoft.com/office/drawing/2014/main" id="{F7EDC3A2-4983-4545-A1B8-ADFB2C67D7A5}"/>
                  </a:ext>
                </a:extLst>
              </p:cNvPr>
              <p:cNvSpPr txBox="1"/>
              <p:nvPr/>
            </p:nvSpPr>
            <p:spPr>
              <a:xfrm>
                <a:off x="6382731" y="2187061"/>
                <a:ext cx="218002" cy="379613"/>
              </a:xfrm>
              <a:prstGeom prst="rect">
                <a:avLst/>
              </a:prstGeom>
              <a:solidFill>
                <a:srgbClr val="3F48CC"/>
              </a:solidFill>
              <a:ln cap="flat">
                <a:noFill/>
              </a:ln>
            </p:spPr>
            <p:txBody>
              <a:bodyPr vert="horz" wrap="square" lIns="91430" tIns="45701" rIns="91430" bIns="45701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67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rPr>
                  <a:t>+</a:t>
                </a:r>
                <a:endParaRPr lang="fr-FR" sz="14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grpSp>
            <p:nvGrpSpPr>
              <p:cNvPr id="22" name="Groupe 67">
                <a:extLst>
                  <a:ext uri="{FF2B5EF4-FFF2-40B4-BE49-F238E27FC236}">
                    <a16:creationId xmlns:a16="http://schemas.microsoft.com/office/drawing/2014/main" id="{6BB09D33-36DF-4029-A7F0-925B8C73C918}"/>
                  </a:ext>
                </a:extLst>
              </p:cNvPr>
              <p:cNvGrpSpPr/>
              <p:nvPr/>
            </p:nvGrpSpPr>
            <p:grpSpPr>
              <a:xfrm>
                <a:off x="269866" y="5261164"/>
                <a:ext cx="2456334" cy="787197"/>
                <a:chOff x="269866" y="5261164"/>
                <a:chExt cx="2456334" cy="787197"/>
              </a:xfrm>
            </p:grpSpPr>
            <p:sp>
              <p:nvSpPr>
                <p:cNvPr id="23" name="Google Shape;717;p31">
                  <a:extLst>
                    <a:ext uri="{FF2B5EF4-FFF2-40B4-BE49-F238E27FC236}">
                      <a16:creationId xmlns:a16="http://schemas.microsoft.com/office/drawing/2014/main" id="{6A3FB9AB-B512-4E0A-A72A-1C79F92252FB}"/>
                    </a:ext>
                  </a:extLst>
                </p:cNvPr>
                <p:cNvSpPr/>
                <p:nvPr/>
              </p:nvSpPr>
              <p:spPr>
                <a:xfrm>
                  <a:off x="269866" y="5261164"/>
                  <a:ext cx="2456334" cy="787197"/>
                </a:xfrm>
                <a:prstGeom prst="rect">
                  <a:avLst/>
                </a:prstGeom>
                <a:solidFill>
                  <a:srgbClr val="FFFFFF"/>
                </a:solidFill>
                <a:ln w="38103" cap="flat">
                  <a:solidFill>
                    <a:srgbClr val="000000"/>
                  </a:solidFill>
                  <a:custDash>
                    <a:ds d="299976" sp="299976"/>
                  </a:custDash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24" name="Google Shape;718;p31">
                  <a:extLst>
                    <a:ext uri="{FF2B5EF4-FFF2-40B4-BE49-F238E27FC236}">
                      <a16:creationId xmlns:a16="http://schemas.microsoft.com/office/drawing/2014/main" id="{BED90373-1F52-4C8D-93E8-FFAA829BCC02}"/>
                    </a:ext>
                  </a:extLst>
                </p:cNvPr>
                <p:cNvCxnSpPr/>
                <p:nvPr/>
              </p:nvCxnSpPr>
              <p:spPr>
                <a:xfrm>
                  <a:off x="314983" y="5504980"/>
                  <a:ext cx="828803" cy="0"/>
                </a:xfrm>
                <a:prstGeom prst="straightConnector1">
                  <a:avLst/>
                </a:pr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25" name="Google Shape;719;p31">
                  <a:extLst>
                    <a:ext uri="{FF2B5EF4-FFF2-40B4-BE49-F238E27FC236}">
                      <a16:creationId xmlns:a16="http://schemas.microsoft.com/office/drawing/2014/main" id="{85BD03BF-AD38-42C3-B72D-D6F65AEEF63F}"/>
                    </a:ext>
                  </a:extLst>
                </p:cNvPr>
                <p:cNvCxnSpPr/>
                <p:nvPr/>
              </p:nvCxnSpPr>
              <p:spPr>
                <a:xfrm>
                  <a:off x="314983" y="5804885"/>
                  <a:ext cx="828803" cy="0"/>
                </a:xfrm>
                <a:prstGeom prst="straightConnector1">
                  <a:avLst/>
                </a:pr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26" name="Google Shape;720;p31">
                  <a:extLst>
                    <a:ext uri="{FF2B5EF4-FFF2-40B4-BE49-F238E27FC236}">
                      <a16:creationId xmlns:a16="http://schemas.microsoft.com/office/drawing/2014/main" id="{405665D1-5427-4BEB-8A5C-4844C6F129D5}"/>
                    </a:ext>
                  </a:extLst>
                </p:cNvPr>
                <p:cNvSpPr txBox="1"/>
                <p:nvPr/>
              </p:nvSpPr>
              <p:spPr>
                <a:xfrm>
                  <a:off x="1150717" y="5303099"/>
                  <a:ext cx="1526279" cy="666935"/>
                </a:xfrm>
                <a:prstGeom prst="rect">
                  <a:avLst/>
                </a:prstGeom>
                <a:solidFill>
                  <a:srgbClr val="FFFFFF"/>
                </a:solidFill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385623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closed field</a:t>
                  </a:r>
                </a:p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C55A11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open field</a:t>
                  </a:r>
                </a:p>
              </p:txBody>
            </p:sp>
          </p:grpSp>
          <p:sp>
            <p:nvSpPr>
              <p:cNvPr id="27" name="Google Shape;715;p31">
                <a:extLst>
                  <a:ext uri="{FF2B5EF4-FFF2-40B4-BE49-F238E27FC236}">
                    <a16:creationId xmlns:a16="http://schemas.microsoft.com/office/drawing/2014/main" id="{0895E284-7856-4FC9-8E53-6DC496C9754D}"/>
                  </a:ext>
                </a:extLst>
              </p:cNvPr>
              <p:cNvSpPr/>
              <p:nvPr/>
            </p:nvSpPr>
            <p:spPr>
              <a:xfrm>
                <a:off x="7101369" y="2838937"/>
                <a:ext cx="3765716" cy="1156131"/>
              </a:xfrm>
              <a:custGeom>
                <a:avLst>
                  <a:gd name="f0" fmla="val 66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 w="31747" cap="flat">
                <a:solidFill>
                  <a:srgbClr val="000000"/>
                </a:solidFill>
                <a:custDash>
                  <a:ds d="300038" sp="300038"/>
                </a:custDash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8" name="Google Shape;708;p31">
                <a:extLst>
                  <a:ext uri="{FF2B5EF4-FFF2-40B4-BE49-F238E27FC236}">
                    <a16:creationId xmlns:a16="http://schemas.microsoft.com/office/drawing/2014/main" id="{FFA9EFCA-F1E1-44A5-A970-E1DC9EC1E3E5}"/>
                  </a:ext>
                </a:extLst>
              </p:cNvPr>
              <p:cNvSpPr/>
              <p:nvPr/>
            </p:nvSpPr>
            <p:spPr>
              <a:xfrm>
                <a:off x="6096003" y="2095484"/>
                <a:ext cx="781812" cy="51436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1814"/>
                  <a:gd name="f4" fmla="val 514372"/>
                  <a:gd name="f5" fmla="val 533660"/>
                  <a:gd name="f6" fmla="val 12"/>
                  <a:gd name="f7" fmla="val 403485"/>
                  <a:gd name="f8" fmla="val -1576"/>
                  <a:gd name="f9" fmla="val 11372"/>
                  <a:gd name="f10" fmla="val 152412"/>
                  <a:gd name="f11" fmla="val 260"/>
                  <a:gd name="f12" fmla="val 238137"/>
                  <a:gd name="f13" fmla="val -10852"/>
                  <a:gd name="f14" fmla="val 323862"/>
                  <a:gd name="f15" fmla="val 336810"/>
                  <a:gd name="f16" fmla="val 512775"/>
                  <a:gd name="f17" fmla="val 466985"/>
                  <a:gd name="f18" fmla="val 514362"/>
                  <a:gd name="f19" fmla="val 597160"/>
                  <a:gd name="f20" fmla="val 515950"/>
                  <a:gd name="f21" fmla="val 771785"/>
                  <a:gd name="f22" fmla="val 334974"/>
                  <a:gd name="f23" fmla="val 781310"/>
                  <a:gd name="f24" fmla="val 247662"/>
                  <a:gd name="f25" fmla="val 790835"/>
                  <a:gd name="f26" fmla="val 160350"/>
                  <a:gd name="f27" fmla="val 663835"/>
                  <a:gd name="f28" fmla="val 1600"/>
                  <a:gd name="f29" fmla="*/ f0 1 781814"/>
                  <a:gd name="f30" fmla="*/ f1 1 514372"/>
                  <a:gd name="f31" fmla="val f2"/>
                  <a:gd name="f32" fmla="val f3"/>
                  <a:gd name="f33" fmla="val f4"/>
                  <a:gd name="f34" fmla="+- f33 0 f31"/>
                  <a:gd name="f35" fmla="+- f32 0 f31"/>
                  <a:gd name="f36" fmla="*/ f35 1 781814"/>
                  <a:gd name="f37" fmla="*/ f34 1 514372"/>
                  <a:gd name="f38" fmla="*/ f31 1 f36"/>
                  <a:gd name="f39" fmla="*/ f32 1 f36"/>
                  <a:gd name="f40" fmla="*/ f31 1 f37"/>
                  <a:gd name="f41" fmla="*/ f33 1 f37"/>
                  <a:gd name="f42" fmla="*/ f38 f29 1"/>
                  <a:gd name="f43" fmla="*/ f39 f29 1"/>
                  <a:gd name="f44" fmla="*/ f41 f30 1"/>
                  <a:gd name="f45" fmla="*/ f40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2" t="f45" r="f43" b="f44"/>
                <a:pathLst>
                  <a:path w="781814" h="514372">
                    <a:moveTo>
                      <a:pt x="f5" y="f6"/>
                    </a:move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7" y="f28"/>
                      <a:pt x="f5" y="f6"/>
                    </a:cubicBezTo>
                    <a:close/>
                  </a:path>
                </a:pathLst>
              </a:custGeom>
              <a:solidFill>
                <a:srgbClr val="3F48CC"/>
              </a:solidFill>
              <a:ln w="2540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4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rPr>
                  <a:t>+</a:t>
                </a:r>
                <a:endParaRPr lang="fr-FR" sz="1467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Google Shape;710;p31">
                <a:extLst>
                  <a:ext uri="{FF2B5EF4-FFF2-40B4-BE49-F238E27FC236}">
                    <a16:creationId xmlns:a16="http://schemas.microsoft.com/office/drawing/2014/main" id="{26E12EEF-2011-41BC-9308-86FCFE7D2C2D}"/>
                  </a:ext>
                </a:extLst>
              </p:cNvPr>
              <p:cNvSpPr/>
              <p:nvPr/>
            </p:nvSpPr>
            <p:spPr>
              <a:xfrm>
                <a:off x="6588005" y="2350465"/>
                <a:ext cx="618134" cy="583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618131"/>
                  <a:gd name="f4" fmla="val 583244"/>
                  <a:gd name="f5" fmla="val 22343"/>
                  <a:gd name="f6" fmla="val 259384"/>
                  <a:gd name="f7" fmla="val -14170"/>
                  <a:gd name="f8" fmla="val 302247"/>
                  <a:gd name="f9" fmla="val 118"/>
                  <a:gd name="f10" fmla="val 291134"/>
                  <a:gd name="f11" fmla="val 345109"/>
                  <a:gd name="f12" fmla="val 44568"/>
                  <a:gd name="f13" fmla="val 399084"/>
                  <a:gd name="f14" fmla="val 57268"/>
                  <a:gd name="f15" fmla="val 584822"/>
                  <a:gd name="f16" fmla="val 155693"/>
                  <a:gd name="f17" fmla="val 583234"/>
                  <a:gd name="f18" fmla="val 254118"/>
                  <a:gd name="f19" fmla="val 581647"/>
                  <a:gd name="f20" fmla="val 573206"/>
                  <a:gd name="f21" fmla="val 430834"/>
                  <a:gd name="f22" fmla="val 612893"/>
                  <a:gd name="f23" fmla="val 335584"/>
                  <a:gd name="f24" fmla="val 652580"/>
                  <a:gd name="f25" fmla="val 240334"/>
                  <a:gd name="f26" fmla="val 455730"/>
                  <a:gd name="f27" fmla="val 53009"/>
                  <a:gd name="f28" fmla="val 393818"/>
                  <a:gd name="f29" fmla="val 11734"/>
                  <a:gd name="f30" fmla="val 331906"/>
                  <a:gd name="f31" fmla="val -29541"/>
                  <a:gd name="f32" fmla="val 306505"/>
                  <a:gd name="f33" fmla="val 48247"/>
                  <a:gd name="f34" fmla="val 241418"/>
                  <a:gd name="f35" fmla="val 87934"/>
                  <a:gd name="f36" fmla="val 176331"/>
                  <a:gd name="f37" fmla="val 127621"/>
                  <a:gd name="f38" fmla="val 58856"/>
                  <a:gd name="f39" fmla="val 216521"/>
                  <a:gd name="f40" fmla="*/ f0 1 618131"/>
                  <a:gd name="f41" fmla="*/ f1 1 583244"/>
                  <a:gd name="f42" fmla="val f2"/>
                  <a:gd name="f43" fmla="val f3"/>
                  <a:gd name="f44" fmla="val f4"/>
                  <a:gd name="f45" fmla="+- f44 0 f42"/>
                  <a:gd name="f46" fmla="+- f43 0 f42"/>
                  <a:gd name="f47" fmla="*/ f46 1 618131"/>
                  <a:gd name="f48" fmla="*/ f45 1 583244"/>
                  <a:gd name="f49" fmla="*/ f42 1 f47"/>
                  <a:gd name="f50" fmla="*/ f43 1 f47"/>
                  <a:gd name="f51" fmla="*/ f42 1 f48"/>
                  <a:gd name="f52" fmla="*/ f44 1 f48"/>
                  <a:gd name="f53" fmla="*/ f49 f40 1"/>
                  <a:gd name="f54" fmla="*/ f50 f40 1"/>
                  <a:gd name="f55" fmla="*/ f52 f41 1"/>
                  <a:gd name="f56" fmla="*/ f51 f4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53" t="f56" r="f54" b="f55"/>
                <a:pathLst>
                  <a:path w="618131" h="583244">
                    <a:moveTo>
                      <a:pt x="f5" y="f6"/>
                    </a:moveTo>
                    <a:cubicBezTo>
                      <a:pt x="f7" y="f8"/>
                      <a:pt x="f9" y="f10"/>
                      <a:pt x="f5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cubicBezTo>
                      <a:pt x="f18" y="f19"/>
                      <a:pt x="f20" y="f21"/>
                      <a:pt x="f22" y="f23"/>
                    </a:cubicBezTo>
                    <a:cubicBezTo>
                      <a:pt x="f24" y="f25"/>
                      <a:pt x="f26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5" y="f6"/>
                    </a:cubicBezTo>
                    <a:close/>
                  </a:path>
                </a:pathLst>
              </a:custGeom>
              <a:solidFill>
                <a:srgbClr val="C00000"/>
              </a:solid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36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rPr>
                  <a:t>-</a:t>
                </a:r>
                <a:endParaRPr lang="fr-FR" sz="14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cxnSp>
            <p:nvCxnSpPr>
              <p:cNvPr id="31" name="Google Shape;711;p31">
                <a:extLst>
                  <a:ext uri="{FF2B5EF4-FFF2-40B4-BE49-F238E27FC236}">
                    <a16:creationId xmlns:a16="http://schemas.microsoft.com/office/drawing/2014/main" id="{26F3A573-7BF3-41C6-A2DF-CD6BC4A67283}"/>
                  </a:ext>
                </a:extLst>
              </p:cNvPr>
              <p:cNvCxnSpPr>
                <a:stCxn id="32" idx="2"/>
              </p:cNvCxnSpPr>
              <p:nvPr/>
            </p:nvCxnSpPr>
            <p:spPr>
              <a:xfrm flipH="1">
                <a:off x="5861477" y="1148010"/>
                <a:ext cx="4303" cy="623018"/>
              </a:xfrm>
              <a:prstGeom prst="straightConnector1">
                <a:avLst/>
              </a:prstGeom>
              <a:noFill/>
              <a:ln w="19046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32" name="Google Shape;712;p31">
                <a:extLst>
                  <a:ext uri="{FF2B5EF4-FFF2-40B4-BE49-F238E27FC236}">
                    <a16:creationId xmlns:a16="http://schemas.microsoft.com/office/drawing/2014/main" id="{16A379EB-3FAE-41E5-9BDB-260F23119E0B}"/>
                  </a:ext>
                </a:extLst>
              </p:cNvPr>
              <p:cNvSpPr txBox="1"/>
              <p:nvPr/>
            </p:nvSpPr>
            <p:spPr>
              <a:xfrm>
                <a:off x="4953981" y="522177"/>
                <a:ext cx="1823597" cy="62583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rPr>
                  <a:t>Coronal hole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0" i="0" u="none" strike="noStrike" kern="1200" cap="none" spc="0" baseline="0">
                    <a:solidFill>
                      <a:srgbClr val="C55A11"/>
                    </a:solidFill>
                    <a:uFillTx/>
                    <a:latin typeface="Calibri"/>
                    <a:ea typeface="Calibri"/>
                    <a:cs typeface="Calibri"/>
                  </a:rPr>
                  <a:t>(fast wind)</a:t>
                </a:r>
              </a:p>
            </p:txBody>
          </p:sp>
          <p:cxnSp>
            <p:nvCxnSpPr>
              <p:cNvPr id="33" name="Google Shape;713;p31">
                <a:extLst>
                  <a:ext uri="{FF2B5EF4-FFF2-40B4-BE49-F238E27FC236}">
                    <a16:creationId xmlns:a16="http://schemas.microsoft.com/office/drawing/2014/main" id="{777636A0-9CC4-44FE-A724-5238C2D504E2}"/>
                  </a:ext>
                </a:extLst>
              </p:cNvPr>
              <p:cNvCxnSpPr/>
              <p:nvPr/>
            </p:nvCxnSpPr>
            <p:spPr>
              <a:xfrm flipV="1">
                <a:off x="5937409" y="4855281"/>
                <a:ext cx="0" cy="567668"/>
              </a:xfrm>
              <a:prstGeom prst="straightConnector1">
                <a:avLst/>
              </a:prstGeom>
              <a:noFill/>
              <a:ln w="19046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34" name="Google Shape;714;p31">
                <a:extLst>
                  <a:ext uri="{FF2B5EF4-FFF2-40B4-BE49-F238E27FC236}">
                    <a16:creationId xmlns:a16="http://schemas.microsoft.com/office/drawing/2014/main" id="{6C14AD0B-F1AB-405F-ABB7-A9F13C6E868D}"/>
                  </a:ext>
                </a:extLst>
              </p:cNvPr>
              <p:cNvSpPr txBox="1"/>
              <p:nvPr/>
            </p:nvSpPr>
            <p:spPr>
              <a:xfrm>
                <a:off x="5308064" y="5352038"/>
                <a:ext cx="1485333" cy="37961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rPr>
                  <a:t>Coronal hole</a:t>
                </a:r>
              </a:p>
            </p:txBody>
          </p:sp>
          <p:sp>
            <p:nvSpPr>
              <p:cNvPr id="35" name="Forme libre : forme 2">
                <a:extLst>
                  <a:ext uri="{FF2B5EF4-FFF2-40B4-BE49-F238E27FC236}">
                    <a16:creationId xmlns:a16="http://schemas.microsoft.com/office/drawing/2014/main" id="{FDE958FB-26E9-4631-820F-3C52FC605E77}"/>
                  </a:ext>
                </a:extLst>
              </p:cNvPr>
              <p:cNvSpPr/>
              <p:nvPr/>
            </p:nvSpPr>
            <p:spPr>
              <a:xfrm>
                <a:off x="6225975" y="781007"/>
                <a:ext cx="2423443" cy="115467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74900"/>
                  <a:gd name="f7" fmla="val 1136650"/>
                  <a:gd name="f8" fmla="val 264583"/>
                  <a:gd name="f9" fmla="val 1004887"/>
                  <a:gd name="f10" fmla="val 529167"/>
                  <a:gd name="f11" fmla="val 873125"/>
                  <a:gd name="f12" fmla="val 736600"/>
                  <a:gd name="f13" fmla="val 831850"/>
                  <a:gd name="f14" fmla="val 944033"/>
                  <a:gd name="f15" fmla="val 790575"/>
                  <a:gd name="f16" fmla="val 971550"/>
                  <a:gd name="f17" fmla="val 1027642"/>
                  <a:gd name="f18" fmla="val 1244600"/>
                  <a:gd name="f19" fmla="val 889000"/>
                  <a:gd name="f20" fmla="val 1517650"/>
                  <a:gd name="f21" fmla="val 750358"/>
                  <a:gd name="f22" fmla="val 1946275"/>
                  <a:gd name="f23" fmla="val 375179"/>
                  <a:gd name="f24" fmla="+- 0 0 -90"/>
                  <a:gd name="f25" fmla="*/ f3 1 2374900"/>
                  <a:gd name="f26" fmla="*/ f4 1 1136650"/>
                  <a:gd name="f27" fmla="val f5"/>
                  <a:gd name="f28" fmla="val f6"/>
                  <a:gd name="f29" fmla="val f7"/>
                  <a:gd name="f30" fmla="*/ f24 f0 1"/>
                  <a:gd name="f31" fmla="+- f29 0 f27"/>
                  <a:gd name="f32" fmla="+- f28 0 f27"/>
                  <a:gd name="f33" fmla="*/ f30 1 f2"/>
                  <a:gd name="f34" fmla="*/ f32 1 2374900"/>
                  <a:gd name="f35" fmla="*/ f31 1 1136650"/>
                  <a:gd name="f36" fmla="*/ 0 f32 1"/>
                  <a:gd name="f37" fmla="*/ 1136650 f31 1"/>
                  <a:gd name="f38" fmla="*/ 736600 f32 1"/>
                  <a:gd name="f39" fmla="*/ 831850 f31 1"/>
                  <a:gd name="f40" fmla="*/ 1244600 f32 1"/>
                  <a:gd name="f41" fmla="*/ 889000 f31 1"/>
                  <a:gd name="f42" fmla="*/ 2374900 f32 1"/>
                  <a:gd name="f43" fmla="*/ 0 f31 1"/>
                  <a:gd name="f44" fmla="+- f33 0 f1"/>
                  <a:gd name="f45" fmla="*/ f36 1 2374900"/>
                  <a:gd name="f46" fmla="*/ f37 1 1136650"/>
                  <a:gd name="f47" fmla="*/ f38 1 2374900"/>
                  <a:gd name="f48" fmla="*/ f39 1 1136650"/>
                  <a:gd name="f49" fmla="*/ f40 1 2374900"/>
                  <a:gd name="f50" fmla="*/ f41 1 1136650"/>
                  <a:gd name="f51" fmla="*/ f42 1 2374900"/>
                  <a:gd name="f52" fmla="*/ f43 1 1136650"/>
                  <a:gd name="f53" fmla="*/ f27 1 f34"/>
                  <a:gd name="f54" fmla="*/ f28 1 f34"/>
                  <a:gd name="f55" fmla="*/ f27 1 f35"/>
                  <a:gd name="f56" fmla="*/ f29 1 f35"/>
                  <a:gd name="f57" fmla="*/ f45 1 f34"/>
                  <a:gd name="f58" fmla="*/ f46 1 f35"/>
                  <a:gd name="f59" fmla="*/ f47 1 f34"/>
                  <a:gd name="f60" fmla="*/ f48 1 f35"/>
                  <a:gd name="f61" fmla="*/ f49 1 f34"/>
                  <a:gd name="f62" fmla="*/ f50 1 f35"/>
                  <a:gd name="f63" fmla="*/ f51 1 f34"/>
                  <a:gd name="f64" fmla="*/ f52 1 f35"/>
                  <a:gd name="f65" fmla="*/ f53 f25 1"/>
                  <a:gd name="f66" fmla="*/ f54 f25 1"/>
                  <a:gd name="f67" fmla="*/ f56 f26 1"/>
                  <a:gd name="f68" fmla="*/ f55 f26 1"/>
                  <a:gd name="f69" fmla="*/ f57 f25 1"/>
                  <a:gd name="f70" fmla="*/ f58 f26 1"/>
                  <a:gd name="f71" fmla="*/ f59 f25 1"/>
                  <a:gd name="f72" fmla="*/ f60 f26 1"/>
                  <a:gd name="f73" fmla="*/ f61 f25 1"/>
                  <a:gd name="f74" fmla="*/ f62 f26 1"/>
                  <a:gd name="f75" fmla="*/ f63 f25 1"/>
                  <a:gd name="f76" fmla="*/ f64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4">
                    <a:pos x="f69" y="f70"/>
                  </a:cxn>
                  <a:cxn ang="f44">
                    <a:pos x="f71" y="f72"/>
                  </a:cxn>
                  <a:cxn ang="f44">
                    <a:pos x="f73" y="f74"/>
                  </a:cxn>
                  <a:cxn ang="f44">
                    <a:pos x="f75" y="f76"/>
                  </a:cxn>
                </a:cxnLst>
                <a:rect l="f65" t="f68" r="f66" b="f67"/>
                <a:pathLst>
                  <a:path w="2374900" h="1136650">
                    <a:moveTo>
                      <a:pt x="f5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6" y="f5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Google Shape;679;p31">
                <a:extLst>
                  <a:ext uri="{FF2B5EF4-FFF2-40B4-BE49-F238E27FC236}">
                    <a16:creationId xmlns:a16="http://schemas.microsoft.com/office/drawing/2014/main" id="{17A529BB-3FFE-4557-92A4-45DA9F09813F}"/>
                  </a:ext>
                </a:extLst>
              </p:cNvPr>
              <p:cNvSpPr/>
              <p:nvPr/>
            </p:nvSpPr>
            <p:spPr>
              <a:xfrm rot="8865227">
                <a:off x="4982609" y="1541935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" name="Google Shape;679;p31">
                <a:extLst>
                  <a:ext uri="{FF2B5EF4-FFF2-40B4-BE49-F238E27FC236}">
                    <a16:creationId xmlns:a16="http://schemas.microsoft.com/office/drawing/2014/main" id="{17FB52A8-345E-46A0-B7E0-A8EDF4834B38}"/>
                  </a:ext>
                </a:extLst>
              </p:cNvPr>
              <p:cNvSpPr/>
              <p:nvPr/>
            </p:nvSpPr>
            <p:spPr>
              <a:xfrm rot="6755757">
                <a:off x="4174907" y="1892737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8" name="Google Shape;679;p31">
                <a:extLst>
                  <a:ext uri="{FF2B5EF4-FFF2-40B4-BE49-F238E27FC236}">
                    <a16:creationId xmlns:a16="http://schemas.microsoft.com/office/drawing/2014/main" id="{B21B0220-B0BC-4B35-891E-CCCC06B694C3}"/>
                  </a:ext>
                </a:extLst>
              </p:cNvPr>
              <p:cNvSpPr/>
              <p:nvPr/>
            </p:nvSpPr>
            <p:spPr>
              <a:xfrm rot="4408773">
                <a:off x="3054430" y="2871706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" name="Google Shape;679;p31">
                <a:extLst>
                  <a:ext uri="{FF2B5EF4-FFF2-40B4-BE49-F238E27FC236}">
                    <a16:creationId xmlns:a16="http://schemas.microsoft.com/office/drawing/2014/main" id="{2F769611-3447-40A2-BB82-4516A5E129B8}"/>
                  </a:ext>
                </a:extLst>
              </p:cNvPr>
              <p:cNvSpPr/>
              <p:nvPr/>
            </p:nvSpPr>
            <p:spPr>
              <a:xfrm rot="16861907">
                <a:off x="3308971" y="3813292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" name="Google Shape;679;p31">
                <a:extLst>
                  <a:ext uri="{FF2B5EF4-FFF2-40B4-BE49-F238E27FC236}">
                    <a16:creationId xmlns:a16="http://schemas.microsoft.com/office/drawing/2014/main" id="{F3EAC596-EE42-4A6E-940A-0B0309BE3E1E}"/>
                  </a:ext>
                </a:extLst>
              </p:cNvPr>
              <p:cNvSpPr/>
              <p:nvPr/>
            </p:nvSpPr>
            <p:spPr>
              <a:xfrm rot="16861907">
                <a:off x="2829926" y="3568781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1" name="Google Shape;679;p31">
                <a:extLst>
                  <a:ext uri="{FF2B5EF4-FFF2-40B4-BE49-F238E27FC236}">
                    <a16:creationId xmlns:a16="http://schemas.microsoft.com/office/drawing/2014/main" id="{3CB7610A-9FED-4811-8B72-4982A74A8571}"/>
                  </a:ext>
                </a:extLst>
              </p:cNvPr>
              <p:cNvSpPr/>
              <p:nvPr/>
            </p:nvSpPr>
            <p:spPr>
              <a:xfrm rot="18243400">
                <a:off x="3734486" y="3518947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2" name="Google Shape;679;p31">
                <a:extLst>
                  <a:ext uri="{FF2B5EF4-FFF2-40B4-BE49-F238E27FC236}">
                    <a16:creationId xmlns:a16="http://schemas.microsoft.com/office/drawing/2014/main" id="{BC98A74A-9068-44E6-8FF8-4F6E58D6F6A5}"/>
                  </a:ext>
                </a:extLst>
              </p:cNvPr>
              <p:cNvSpPr/>
              <p:nvPr/>
            </p:nvSpPr>
            <p:spPr>
              <a:xfrm rot="13952473">
                <a:off x="4048344" y="4916831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3" name="Google Shape;679;p31">
                <a:extLst>
                  <a:ext uri="{FF2B5EF4-FFF2-40B4-BE49-F238E27FC236}">
                    <a16:creationId xmlns:a16="http://schemas.microsoft.com/office/drawing/2014/main" id="{048DEEC4-F957-42DE-8387-9E1AB67C034C}"/>
                  </a:ext>
                </a:extLst>
              </p:cNvPr>
              <p:cNvSpPr/>
              <p:nvPr/>
            </p:nvSpPr>
            <p:spPr>
              <a:xfrm rot="12277294">
                <a:off x="5309520" y="5177836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4" name="Google Shape;679;p31">
                <a:extLst>
                  <a:ext uri="{FF2B5EF4-FFF2-40B4-BE49-F238E27FC236}">
                    <a16:creationId xmlns:a16="http://schemas.microsoft.com/office/drawing/2014/main" id="{A38F2615-74AB-42B2-B28E-D5DBA98D38D5}"/>
                  </a:ext>
                </a:extLst>
              </p:cNvPr>
              <p:cNvSpPr/>
              <p:nvPr/>
            </p:nvSpPr>
            <p:spPr>
              <a:xfrm rot="8960796">
                <a:off x="6460782" y="5017459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5" name="Google Shape;679;p31">
                <a:extLst>
                  <a:ext uri="{FF2B5EF4-FFF2-40B4-BE49-F238E27FC236}">
                    <a16:creationId xmlns:a16="http://schemas.microsoft.com/office/drawing/2014/main" id="{23950572-94C6-4E37-9E58-837B8CE5A60F}"/>
                  </a:ext>
                </a:extLst>
              </p:cNvPr>
              <p:cNvSpPr/>
              <p:nvPr/>
            </p:nvSpPr>
            <p:spPr>
              <a:xfrm rot="5579050">
                <a:off x="8264634" y="4897795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6" name="Google Shape;679;p31">
                <a:extLst>
                  <a:ext uri="{FF2B5EF4-FFF2-40B4-BE49-F238E27FC236}">
                    <a16:creationId xmlns:a16="http://schemas.microsoft.com/office/drawing/2014/main" id="{87A9E209-3457-4C49-ABE0-050E585F60AD}"/>
                  </a:ext>
                </a:extLst>
              </p:cNvPr>
              <p:cNvSpPr/>
              <p:nvPr/>
            </p:nvSpPr>
            <p:spPr>
              <a:xfrm rot="4819033">
                <a:off x="8661886" y="3708482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" name="Google Shape;679;p31">
                <a:extLst>
                  <a:ext uri="{FF2B5EF4-FFF2-40B4-BE49-F238E27FC236}">
                    <a16:creationId xmlns:a16="http://schemas.microsoft.com/office/drawing/2014/main" id="{308A6DC6-C9D4-40CF-9C6C-7C6454275FC6}"/>
                  </a:ext>
                </a:extLst>
              </p:cNvPr>
              <p:cNvSpPr/>
              <p:nvPr/>
            </p:nvSpPr>
            <p:spPr>
              <a:xfrm rot="3754088">
                <a:off x="8105575" y="3646661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" name="Google Shape;679;p31">
                <a:extLst>
                  <a:ext uri="{FF2B5EF4-FFF2-40B4-BE49-F238E27FC236}">
                    <a16:creationId xmlns:a16="http://schemas.microsoft.com/office/drawing/2014/main" id="{42EEE362-A04E-47A0-BF73-8A47682238F5}"/>
                  </a:ext>
                </a:extLst>
              </p:cNvPr>
              <p:cNvSpPr/>
              <p:nvPr/>
            </p:nvSpPr>
            <p:spPr>
              <a:xfrm rot="4258406">
                <a:off x="7667002" y="3521817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Google Shape;679;p31">
                <a:extLst>
                  <a:ext uri="{FF2B5EF4-FFF2-40B4-BE49-F238E27FC236}">
                    <a16:creationId xmlns:a16="http://schemas.microsoft.com/office/drawing/2014/main" id="{9818279C-FC20-4EB8-8C6E-C6A6C6358DF8}"/>
                  </a:ext>
                </a:extLst>
              </p:cNvPr>
              <p:cNvSpPr/>
              <p:nvPr/>
            </p:nvSpPr>
            <p:spPr>
              <a:xfrm rot="17500709">
                <a:off x="8780886" y="3078050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Google Shape;679;p31">
                <a:extLst>
                  <a:ext uri="{FF2B5EF4-FFF2-40B4-BE49-F238E27FC236}">
                    <a16:creationId xmlns:a16="http://schemas.microsoft.com/office/drawing/2014/main" id="{DC47E390-DEFD-411A-8263-D6C8E004B928}"/>
                  </a:ext>
                </a:extLst>
              </p:cNvPr>
              <p:cNvSpPr/>
              <p:nvPr/>
            </p:nvSpPr>
            <p:spPr>
              <a:xfrm rot="13404737">
                <a:off x="7159873" y="2309858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Google Shape;679;p31">
                <a:extLst>
                  <a:ext uri="{FF2B5EF4-FFF2-40B4-BE49-F238E27FC236}">
                    <a16:creationId xmlns:a16="http://schemas.microsoft.com/office/drawing/2014/main" id="{DA84F6F7-2C59-4268-8D31-1EF3B8B2B048}"/>
                  </a:ext>
                </a:extLst>
              </p:cNvPr>
              <p:cNvSpPr/>
              <p:nvPr/>
            </p:nvSpPr>
            <p:spPr>
              <a:xfrm rot="13404737">
                <a:off x="7667009" y="1444113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Forme libre : forme 106">
                <a:extLst>
                  <a:ext uri="{FF2B5EF4-FFF2-40B4-BE49-F238E27FC236}">
                    <a16:creationId xmlns:a16="http://schemas.microsoft.com/office/drawing/2014/main" id="{31CBC9E4-7E5C-48F0-9FC0-65BD79850A00}"/>
                  </a:ext>
                </a:extLst>
              </p:cNvPr>
              <p:cNvSpPr/>
              <p:nvPr/>
            </p:nvSpPr>
            <p:spPr>
              <a:xfrm rot="17051930" flipV="1">
                <a:off x="7028788" y="1487633"/>
                <a:ext cx="1802867" cy="100566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74900"/>
                  <a:gd name="f7" fmla="val 1136650"/>
                  <a:gd name="f8" fmla="val 264583"/>
                  <a:gd name="f9" fmla="val 1004887"/>
                  <a:gd name="f10" fmla="val 529167"/>
                  <a:gd name="f11" fmla="val 873125"/>
                  <a:gd name="f12" fmla="val 736600"/>
                  <a:gd name="f13" fmla="val 831850"/>
                  <a:gd name="f14" fmla="val 944033"/>
                  <a:gd name="f15" fmla="val 790575"/>
                  <a:gd name="f16" fmla="val 971550"/>
                  <a:gd name="f17" fmla="val 1027642"/>
                  <a:gd name="f18" fmla="val 1244600"/>
                  <a:gd name="f19" fmla="val 889000"/>
                  <a:gd name="f20" fmla="val 1517650"/>
                  <a:gd name="f21" fmla="val 750358"/>
                  <a:gd name="f22" fmla="val 1946275"/>
                  <a:gd name="f23" fmla="val 375179"/>
                  <a:gd name="f24" fmla="+- 0 0 -90"/>
                  <a:gd name="f25" fmla="*/ f3 1 2374900"/>
                  <a:gd name="f26" fmla="*/ f4 1 1136650"/>
                  <a:gd name="f27" fmla="val f5"/>
                  <a:gd name="f28" fmla="val f6"/>
                  <a:gd name="f29" fmla="val f7"/>
                  <a:gd name="f30" fmla="*/ f24 f0 1"/>
                  <a:gd name="f31" fmla="+- f29 0 f27"/>
                  <a:gd name="f32" fmla="+- f28 0 f27"/>
                  <a:gd name="f33" fmla="*/ f30 1 f2"/>
                  <a:gd name="f34" fmla="*/ f32 1 2374900"/>
                  <a:gd name="f35" fmla="*/ f31 1 1136650"/>
                  <a:gd name="f36" fmla="*/ 0 f32 1"/>
                  <a:gd name="f37" fmla="*/ 1136650 f31 1"/>
                  <a:gd name="f38" fmla="*/ 736600 f32 1"/>
                  <a:gd name="f39" fmla="*/ 831850 f31 1"/>
                  <a:gd name="f40" fmla="*/ 1244600 f32 1"/>
                  <a:gd name="f41" fmla="*/ 889000 f31 1"/>
                  <a:gd name="f42" fmla="*/ 2374900 f32 1"/>
                  <a:gd name="f43" fmla="*/ 0 f31 1"/>
                  <a:gd name="f44" fmla="+- f33 0 f1"/>
                  <a:gd name="f45" fmla="*/ f36 1 2374900"/>
                  <a:gd name="f46" fmla="*/ f37 1 1136650"/>
                  <a:gd name="f47" fmla="*/ f38 1 2374900"/>
                  <a:gd name="f48" fmla="*/ f39 1 1136650"/>
                  <a:gd name="f49" fmla="*/ f40 1 2374900"/>
                  <a:gd name="f50" fmla="*/ f41 1 1136650"/>
                  <a:gd name="f51" fmla="*/ f42 1 2374900"/>
                  <a:gd name="f52" fmla="*/ f43 1 1136650"/>
                  <a:gd name="f53" fmla="*/ f27 1 f34"/>
                  <a:gd name="f54" fmla="*/ f28 1 f34"/>
                  <a:gd name="f55" fmla="*/ f27 1 f35"/>
                  <a:gd name="f56" fmla="*/ f29 1 f35"/>
                  <a:gd name="f57" fmla="*/ f45 1 f34"/>
                  <a:gd name="f58" fmla="*/ f46 1 f35"/>
                  <a:gd name="f59" fmla="*/ f47 1 f34"/>
                  <a:gd name="f60" fmla="*/ f48 1 f35"/>
                  <a:gd name="f61" fmla="*/ f49 1 f34"/>
                  <a:gd name="f62" fmla="*/ f50 1 f35"/>
                  <a:gd name="f63" fmla="*/ f51 1 f34"/>
                  <a:gd name="f64" fmla="*/ f52 1 f35"/>
                  <a:gd name="f65" fmla="*/ f53 f25 1"/>
                  <a:gd name="f66" fmla="*/ f54 f25 1"/>
                  <a:gd name="f67" fmla="*/ f56 f26 1"/>
                  <a:gd name="f68" fmla="*/ f55 f26 1"/>
                  <a:gd name="f69" fmla="*/ f57 f25 1"/>
                  <a:gd name="f70" fmla="*/ f58 f26 1"/>
                  <a:gd name="f71" fmla="*/ f59 f25 1"/>
                  <a:gd name="f72" fmla="*/ f60 f26 1"/>
                  <a:gd name="f73" fmla="*/ f61 f25 1"/>
                  <a:gd name="f74" fmla="*/ f62 f26 1"/>
                  <a:gd name="f75" fmla="*/ f63 f25 1"/>
                  <a:gd name="f76" fmla="*/ f64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4">
                    <a:pos x="f69" y="f70"/>
                  </a:cxn>
                  <a:cxn ang="f44">
                    <a:pos x="f71" y="f72"/>
                  </a:cxn>
                  <a:cxn ang="f44">
                    <a:pos x="f73" y="f74"/>
                  </a:cxn>
                  <a:cxn ang="f44">
                    <a:pos x="f75" y="f76"/>
                  </a:cxn>
                </a:cxnLst>
                <a:rect l="f65" t="f68" r="f66" b="f67"/>
                <a:pathLst>
                  <a:path w="2374900" h="1136650">
                    <a:moveTo>
                      <a:pt x="f5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6" y="f5"/>
                    </a:cubicBezTo>
                  </a:path>
                </a:pathLst>
              </a:custGeom>
              <a:noFill/>
              <a:ln w="50804" cap="flat">
                <a:solidFill>
                  <a:srgbClr val="C55A11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53" name="Google Shape;679;p31">
                <a:extLst>
                  <a:ext uri="{FF2B5EF4-FFF2-40B4-BE49-F238E27FC236}">
                    <a16:creationId xmlns:a16="http://schemas.microsoft.com/office/drawing/2014/main" id="{5C721292-156C-4512-AE4E-A55BE17F22F2}"/>
                  </a:ext>
                </a:extLst>
              </p:cNvPr>
              <p:cNvSpPr/>
              <p:nvPr/>
            </p:nvSpPr>
            <p:spPr>
              <a:xfrm rot="13829196">
                <a:off x="7648777" y="1768615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Google Shape;721;p31">
                <a:extLst>
                  <a:ext uri="{FF2B5EF4-FFF2-40B4-BE49-F238E27FC236}">
                    <a16:creationId xmlns:a16="http://schemas.microsoft.com/office/drawing/2014/main" id="{C7D8A5A1-F4CE-49CA-97AE-92223FAEA458}"/>
                  </a:ext>
                </a:extLst>
              </p:cNvPr>
              <p:cNvSpPr/>
              <p:nvPr/>
            </p:nvSpPr>
            <p:spPr>
              <a:xfrm rot="19442634">
                <a:off x="5982479" y="1302249"/>
                <a:ext cx="2091635" cy="1473263"/>
              </a:xfrm>
              <a:custGeom>
                <a:avLst>
                  <a:gd name="f0" fmla="val 9915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 w="31747" cap="flat">
                <a:solidFill>
                  <a:srgbClr val="000000"/>
                </a:solidFill>
                <a:custDash>
                  <a:ds d="300038" sp="300038"/>
                </a:custDash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Google Shape;722;p31">
                <a:extLst>
                  <a:ext uri="{FF2B5EF4-FFF2-40B4-BE49-F238E27FC236}">
                    <a16:creationId xmlns:a16="http://schemas.microsoft.com/office/drawing/2014/main" id="{DA4B0572-00C5-41AE-9F61-0D5E81A22143}"/>
                  </a:ext>
                </a:extLst>
              </p:cNvPr>
              <p:cNvSpPr txBox="1"/>
              <p:nvPr/>
            </p:nvSpPr>
            <p:spPr>
              <a:xfrm>
                <a:off x="10007275" y="4346143"/>
                <a:ext cx="2124754" cy="66693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rPr>
                  <a:t>Helmet streamer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00" b="0" i="0" u="none" strike="noStrike" kern="1200" cap="none" spc="0" baseline="0">
                    <a:solidFill>
                      <a:srgbClr val="385723"/>
                    </a:solidFill>
                    <a:uFillTx/>
                    <a:latin typeface="Calibri"/>
                    <a:cs typeface="Calibri"/>
                  </a:rPr>
                  <a:t>(slow wind)</a:t>
                </a:r>
                <a:endParaRPr lang="fr-FR" sz="1467" b="0" i="0" u="none" strike="noStrike" kern="1200" cap="none" spc="0" baseline="0">
                  <a:solidFill>
                    <a:srgbClr val="385723"/>
                  </a:solidFill>
                  <a:uFillTx/>
                  <a:latin typeface="Calibri"/>
                </a:endParaRPr>
              </a:p>
            </p:txBody>
          </p:sp>
          <p:cxnSp>
            <p:nvCxnSpPr>
              <p:cNvPr id="56" name="Google Shape;723;p31">
                <a:extLst>
                  <a:ext uri="{FF2B5EF4-FFF2-40B4-BE49-F238E27FC236}">
                    <a16:creationId xmlns:a16="http://schemas.microsoft.com/office/drawing/2014/main" id="{44BF69A9-4921-4A09-A5D5-43DD967B8D73}"/>
                  </a:ext>
                </a:extLst>
              </p:cNvPr>
              <p:cNvCxnSpPr/>
              <p:nvPr/>
            </p:nvCxnSpPr>
            <p:spPr>
              <a:xfrm flipH="1" flipV="1">
                <a:off x="9865681" y="3594350"/>
                <a:ext cx="757287" cy="831602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58" name="Google Shape;679;p31">
                <a:extLst>
                  <a:ext uri="{FF2B5EF4-FFF2-40B4-BE49-F238E27FC236}">
                    <a16:creationId xmlns:a16="http://schemas.microsoft.com/office/drawing/2014/main" id="{81C8322B-CC15-42FE-B148-1118095C317A}"/>
                  </a:ext>
                </a:extLst>
              </p:cNvPr>
              <p:cNvSpPr/>
              <p:nvPr/>
            </p:nvSpPr>
            <p:spPr>
              <a:xfrm rot="16019384">
                <a:off x="6639445" y="1899048"/>
                <a:ext cx="94997" cy="76315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Google Shape;696;p31">
                <a:extLst>
                  <a:ext uri="{FF2B5EF4-FFF2-40B4-BE49-F238E27FC236}">
                    <a16:creationId xmlns:a16="http://schemas.microsoft.com/office/drawing/2014/main" id="{8C786402-339F-4B34-B894-9FDB058396A8}"/>
                  </a:ext>
                </a:extLst>
              </p:cNvPr>
              <p:cNvSpPr txBox="1"/>
              <p:nvPr/>
            </p:nvSpPr>
            <p:spPr>
              <a:xfrm>
                <a:off x="8586316" y="1343354"/>
                <a:ext cx="1884834" cy="37961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rPr>
                  <a:t>Pseudo streamer</a:t>
                </a:r>
              </a:p>
            </p:txBody>
          </p:sp>
          <p:cxnSp>
            <p:nvCxnSpPr>
              <p:cNvPr id="60" name="Google Shape;697;p31">
                <a:extLst>
                  <a:ext uri="{FF2B5EF4-FFF2-40B4-BE49-F238E27FC236}">
                    <a16:creationId xmlns:a16="http://schemas.microsoft.com/office/drawing/2014/main" id="{5FE49750-76FC-43F6-AE04-9A08573911E9}"/>
                  </a:ext>
                </a:extLst>
              </p:cNvPr>
              <p:cNvCxnSpPr/>
              <p:nvPr/>
            </p:nvCxnSpPr>
            <p:spPr>
              <a:xfrm flipH="1">
                <a:off x="8016947" y="1629716"/>
                <a:ext cx="666085" cy="17713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61" name="Freeform: Shape 3">
                <a:extLst>
                  <a:ext uri="{FF2B5EF4-FFF2-40B4-BE49-F238E27FC236}">
                    <a16:creationId xmlns:a16="http://schemas.microsoft.com/office/drawing/2014/main" id="{61268C36-1E67-424C-BB4E-2FDF80D8D96F}"/>
                  </a:ext>
                </a:extLst>
              </p:cNvPr>
              <p:cNvSpPr/>
              <p:nvPr/>
            </p:nvSpPr>
            <p:spPr>
              <a:xfrm>
                <a:off x="4447595" y="3701143"/>
                <a:ext cx="2824069" cy="1088574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824065"/>
                  <a:gd name="f7" fmla="val 1088571"/>
                  <a:gd name="f8" fmla="val 37322"/>
                  <a:gd name="f9" fmla="val 161730"/>
                  <a:gd name="f10" fmla="val 111967"/>
                  <a:gd name="f11" fmla="val 317241"/>
                  <a:gd name="f12" fmla="val 180392"/>
                  <a:gd name="f13" fmla="val 429208"/>
                  <a:gd name="f14" fmla="val 279918"/>
                  <a:gd name="f15" fmla="val 547396"/>
                  <a:gd name="f16" fmla="val 385665"/>
                  <a:gd name="f17" fmla="val 653143"/>
                  <a:gd name="f18" fmla="val 510073"/>
                  <a:gd name="f19" fmla="val 771330"/>
                  <a:gd name="f20" fmla="val 696686"/>
                  <a:gd name="f21" fmla="val 895739"/>
                  <a:gd name="f22" fmla="val 901959"/>
                  <a:gd name="f23" fmla="val 989045"/>
                  <a:gd name="f24" fmla="val 1094792"/>
                  <a:gd name="f25" fmla="val 1051249"/>
                  <a:gd name="f26" fmla="val 1318726"/>
                  <a:gd name="f27" fmla="val 1530220"/>
                  <a:gd name="f28" fmla="val 1747935"/>
                  <a:gd name="f29" fmla="val 1057469"/>
                  <a:gd name="f30" fmla="val 1934547"/>
                  <a:gd name="f31" fmla="val 1001486"/>
                  <a:gd name="f32" fmla="val 2096277"/>
                  <a:gd name="f33" fmla="val 920620"/>
                  <a:gd name="f34" fmla="val 2258008"/>
                  <a:gd name="f35" fmla="val 845975"/>
                  <a:gd name="f36" fmla="val 2419739"/>
                  <a:gd name="f37" fmla="val 715347"/>
                  <a:gd name="f38" fmla="val 2525486"/>
                  <a:gd name="f39" fmla="val 578498"/>
                  <a:gd name="f40" fmla="val 2637453"/>
                  <a:gd name="f41" fmla="val 441649"/>
                  <a:gd name="f42" fmla="val 2718318"/>
                  <a:gd name="f43" fmla="val 298579"/>
                  <a:gd name="f44" fmla="val 2780522"/>
                  <a:gd name="f45" fmla="val 167951"/>
                  <a:gd name="f46" fmla="val 68424"/>
                  <a:gd name="f47" fmla="val 2705877"/>
                  <a:gd name="f48" fmla="val 118188"/>
                  <a:gd name="f49" fmla="val 2643673"/>
                  <a:gd name="f50" fmla="val 136849"/>
                  <a:gd name="f51" fmla="val 2531706"/>
                  <a:gd name="f52" fmla="val 2407298"/>
                  <a:gd name="f53" fmla="val 192833"/>
                  <a:gd name="f54" fmla="val 2276669"/>
                  <a:gd name="f55" fmla="val 223935"/>
                  <a:gd name="f56" fmla="val 2195804"/>
                  <a:gd name="f57" fmla="val 236375"/>
                  <a:gd name="f58" fmla="val 2083837"/>
                  <a:gd name="f59" fmla="val 261257"/>
                  <a:gd name="f60" fmla="val 1990530"/>
                  <a:gd name="f61" fmla="val 1841241"/>
                  <a:gd name="f62" fmla="val 1660849"/>
                  <a:gd name="f63" fmla="val 267477"/>
                  <a:gd name="f64" fmla="val 1405812"/>
                  <a:gd name="f65" fmla="val 273698"/>
                  <a:gd name="f66" fmla="val 1113453"/>
                  <a:gd name="f67" fmla="val 933061"/>
                  <a:gd name="f68" fmla="val 217714"/>
                  <a:gd name="f69" fmla="val 373224"/>
                  <a:gd name="f70" fmla="val 155510"/>
                  <a:gd name="f71" fmla="val 18661"/>
                  <a:gd name="f72" fmla="val 6220"/>
                  <a:gd name="f73" fmla="val 24881"/>
                  <a:gd name="f74" fmla="val 62204"/>
                  <a:gd name="f75" fmla="+- 0 0 -90"/>
                  <a:gd name="f76" fmla="*/ f3 1 2824065"/>
                  <a:gd name="f77" fmla="*/ f4 1 1088571"/>
                  <a:gd name="f78" fmla="val f5"/>
                  <a:gd name="f79" fmla="val f6"/>
                  <a:gd name="f80" fmla="val f7"/>
                  <a:gd name="f81" fmla="*/ f75 f0 1"/>
                  <a:gd name="f82" fmla="+- f80 0 f78"/>
                  <a:gd name="f83" fmla="+- f79 0 f78"/>
                  <a:gd name="f84" fmla="*/ f81 1 f2"/>
                  <a:gd name="f85" fmla="*/ f83 1 2824065"/>
                  <a:gd name="f86" fmla="*/ f82 1 1088571"/>
                  <a:gd name="f87" fmla="*/ 37322 f83 1"/>
                  <a:gd name="f88" fmla="*/ 161730 f82 1"/>
                  <a:gd name="f89" fmla="*/ 111967 f83 1"/>
                  <a:gd name="f90" fmla="*/ 317241 f82 1"/>
                  <a:gd name="f91" fmla="*/ 180392 f83 1"/>
                  <a:gd name="f92" fmla="*/ 429208 f82 1"/>
                  <a:gd name="f93" fmla="*/ 279918 f83 1"/>
                  <a:gd name="f94" fmla="*/ 547396 f82 1"/>
                  <a:gd name="f95" fmla="*/ 385665 f83 1"/>
                  <a:gd name="f96" fmla="*/ 653143 f82 1"/>
                  <a:gd name="f97" fmla="*/ 510073 f83 1"/>
                  <a:gd name="f98" fmla="*/ 771330 f82 1"/>
                  <a:gd name="f99" fmla="*/ 696686 f83 1"/>
                  <a:gd name="f100" fmla="*/ 895739 f82 1"/>
                  <a:gd name="f101" fmla="*/ 901959 f83 1"/>
                  <a:gd name="f102" fmla="*/ 989045 f82 1"/>
                  <a:gd name="f103" fmla="*/ 1094792 f83 1"/>
                  <a:gd name="f104" fmla="*/ 1051249 f82 1"/>
                  <a:gd name="f105" fmla="*/ 1318726 f83 1"/>
                  <a:gd name="f106" fmla="*/ 1088571 f82 1"/>
                  <a:gd name="f107" fmla="*/ 1530220 f83 1"/>
                  <a:gd name="f108" fmla="*/ 1747935 f83 1"/>
                  <a:gd name="f109" fmla="*/ 1057469 f82 1"/>
                  <a:gd name="f110" fmla="*/ 1934547 f83 1"/>
                  <a:gd name="f111" fmla="*/ 1001486 f82 1"/>
                  <a:gd name="f112" fmla="*/ 2096277 f83 1"/>
                  <a:gd name="f113" fmla="*/ 920620 f82 1"/>
                  <a:gd name="f114" fmla="*/ 2258008 f83 1"/>
                  <a:gd name="f115" fmla="*/ 845975 f82 1"/>
                  <a:gd name="f116" fmla="*/ 2419739 f83 1"/>
                  <a:gd name="f117" fmla="*/ 715347 f82 1"/>
                  <a:gd name="f118" fmla="*/ 2525486 f83 1"/>
                  <a:gd name="f119" fmla="*/ 578498 f82 1"/>
                  <a:gd name="f120" fmla="*/ 2637453 f83 1"/>
                  <a:gd name="f121" fmla="*/ 441649 f82 1"/>
                  <a:gd name="f122" fmla="*/ 2718318 f83 1"/>
                  <a:gd name="f123" fmla="*/ 298579 f82 1"/>
                  <a:gd name="f124" fmla="*/ 2780522 f83 1"/>
                  <a:gd name="f125" fmla="*/ 167951 f82 1"/>
                  <a:gd name="f126" fmla="*/ 2824065 f83 1"/>
                  <a:gd name="f127" fmla="*/ 68424 f82 1"/>
                  <a:gd name="f128" fmla="*/ 2705877 f83 1"/>
                  <a:gd name="f129" fmla="*/ 118188 f82 1"/>
                  <a:gd name="f130" fmla="*/ 2643673 f83 1"/>
                  <a:gd name="f131" fmla="*/ 136849 f82 1"/>
                  <a:gd name="f132" fmla="*/ 2531706 f83 1"/>
                  <a:gd name="f133" fmla="*/ 2407298 f83 1"/>
                  <a:gd name="f134" fmla="*/ 192833 f82 1"/>
                  <a:gd name="f135" fmla="*/ 2276669 f83 1"/>
                  <a:gd name="f136" fmla="*/ 223935 f82 1"/>
                  <a:gd name="f137" fmla="*/ 2195804 f83 1"/>
                  <a:gd name="f138" fmla="*/ 236375 f82 1"/>
                  <a:gd name="f139" fmla="*/ 2083837 f83 1"/>
                  <a:gd name="f140" fmla="*/ 261257 f82 1"/>
                  <a:gd name="f141" fmla="*/ 1990530 f83 1"/>
                  <a:gd name="f142" fmla="*/ 1841241 f83 1"/>
                  <a:gd name="f143" fmla="*/ 1660849 f83 1"/>
                  <a:gd name="f144" fmla="*/ 267477 f82 1"/>
                  <a:gd name="f145" fmla="*/ 1405812 f83 1"/>
                  <a:gd name="f146" fmla="*/ 273698 f82 1"/>
                  <a:gd name="f147" fmla="*/ 1113453 f83 1"/>
                  <a:gd name="f148" fmla="*/ 933061 f83 1"/>
                  <a:gd name="f149" fmla="*/ 217714 f82 1"/>
                  <a:gd name="f150" fmla="*/ 578498 f83 1"/>
                  <a:gd name="f151" fmla="*/ 373224 f83 1"/>
                  <a:gd name="f152" fmla="*/ 111967 f82 1"/>
                  <a:gd name="f153" fmla="*/ 155510 f83 1"/>
                  <a:gd name="f154" fmla="*/ 18661 f83 1"/>
                  <a:gd name="f155" fmla="*/ 6220 f82 1"/>
                  <a:gd name="f156" fmla="*/ 0 f83 1"/>
                  <a:gd name="f157" fmla="*/ 0 f82 1"/>
                  <a:gd name="f158" fmla="*/ 24881 f83 1"/>
                  <a:gd name="f159" fmla="*/ 62204 f82 1"/>
                  <a:gd name="f160" fmla="+- f84 0 f1"/>
                  <a:gd name="f161" fmla="*/ f87 1 2824065"/>
                  <a:gd name="f162" fmla="*/ f88 1 1088571"/>
                  <a:gd name="f163" fmla="*/ f89 1 2824065"/>
                  <a:gd name="f164" fmla="*/ f90 1 1088571"/>
                  <a:gd name="f165" fmla="*/ f91 1 2824065"/>
                  <a:gd name="f166" fmla="*/ f92 1 1088571"/>
                  <a:gd name="f167" fmla="*/ f93 1 2824065"/>
                  <a:gd name="f168" fmla="*/ f94 1 1088571"/>
                  <a:gd name="f169" fmla="*/ f95 1 2824065"/>
                  <a:gd name="f170" fmla="*/ f96 1 1088571"/>
                  <a:gd name="f171" fmla="*/ f97 1 2824065"/>
                  <a:gd name="f172" fmla="*/ f98 1 1088571"/>
                  <a:gd name="f173" fmla="*/ f99 1 2824065"/>
                  <a:gd name="f174" fmla="*/ f100 1 1088571"/>
                  <a:gd name="f175" fmla="*/ f101 1 2824065"/>
                  <a:gd name="f176" fmla="*/ f102 1 1088571"/>
                  <a:gd name="f177" fmla="*/ f103 1 2824065"/>
                  <a:gd name="f178" fmla="*/ f104 1 1088571"/>
                  <a:gd name="f179" fmla="*/ f105 1 2824065"/>
                  <a:gd name="f180" fmla="*/ f106 1 1088571"/>
                  <a:gd name="f181" fmla="*/ f107 1 2824065"/>
                  <a:gd name="f182" fmla="*/ f108 1 2824065"/>
                  <a:gd name="f183" fmla="*/ f109 1 1088571"/>
                  <a:gd name="f184" fmla="*/ f110 1 2824065"/>
                  <a:gd name="f185" fmla="*/ f111 1 1088571"/>
                  <a:gd name="f186" fmla="*/ f112 1 2824065"/>
                  <a:gd name="f187" fmla="*/ f113 1 1088571"/>
                  <a:gd name="f188" fmla="*/ f114 1 2824065"/>
                  <a:gd name="f189" fmla="*/ f115 1 1088571"/>
                  <a:gd name="f190" fmla="*/ f116 1 2824065"/>
                  <a:gd name="f191" fmla="*/ f117 1 1088571"/>
                  <a:gd name="f192" fmla="*/ f118 1 2824065"/>
                  <a:gd name="f193" fmla="*/ f119 1 1088571"/>
                  <a:gd name="f194" fmla="*/ f120 1 2824065"/>
                  <a:gd name="f195" fmla="*/ f121 1 1088571"/>
                  <a:gd name="f196" fmla="*/ f122 1 2824065"/>
                  <a:gd name="f197" fmla="*/ f123 1 1088571"/>
                  <a:gd name="f198" fmla="*/ f124 1 2824065"/>
                  <a:gd name="f199" fmla="*/ f125 1 1088571"/>
                  <a:gd name="f200" fmla="*/ f126 1 2824065"/>
                  <a:gd name="f201" fmla="*/ f127 1 1088571"/>
                  <a:gd name="f202" fmla="*/ f128 1 2824065"/>
                  <a:gd name="f203" fmla="*/ f129 1 1088571"/>
                  <a:gd name="f204" fmla="*/ f130 1 2824065"/>
                  <a:gd name="f205" fmla="*/ f131 1 1088571"/>
                  <a:gd name="f206" fmla="*/ f132 1 2824065"/>
                  <a:gd name="f207" fmla="*/ f133 1 2824065"/>
                  <a:gd name="f208" fmla="*/ f134 1 1088571"/>
                  <a:gd name="f209" fmla="*/ f135 1 2824065"/>
                  <a:gd name="f210" fmla="*/ f136 1 1088571"/>
                  <a:gd name="f211" fmla="*/ f137 1 2824065"/>
                  <a:gd name="f212" fmla="*/ f138 1 1088571"/>
                  <a:gd name="f213" fmla="*/ f139 1 2824065"/>
                  <a:gd name="f214" fmla="*/ f140 1 1088571"/>
                  <a:gd name="f215" fmla="*/ f141 1 2824065"/>
                  <a:gd name="f216" fmla="*/ f142 1 2824065"/>
                  <a:gd name="f217" fmla="*/ f143 1 2824065"/>
                  <a:gd name="f218" fmla="*/ f144 1 1088571"/>
                  <a:gd name="f219" fmla="*/ f145 1 2824065"/>
                  <a:gd name="f220" fmla="*/ f146 1 1088571"/>
                  <a:gd name="f221" fmla="*/ f147 1 2824065"/>
                  <a:gd name="f222" fmla="*/ f148 1 2824065"/>
                  <a:gd name="f223" fmla="*/ f149 1 1088571"/>
                  <a:gd name="f224" fmla="*/ f150 1 2824065"/>
                  <a:gd name="f225" fmla="*/ f151 1 2824065"/>
                  <a:gd name="f226" fmla="*/ f152 1 1088571"/>
                  <a:gd name="f227" fmla="*/ f153 1 2824065"/>
                  <a:gd name="f228" fmla="*/ f154 1 2824065"/>
                  <a:gd name="f229" fmla="*/ f155 1 1088571"/>
                  <a:gd name="f230" fmla="*/ f156 1 2824065"/>
                  <a:gd name="f231" fmla="*/ f157 1 1088571"/>
                  <a:gd name="f232" fmla="*/ f158 1 2824065"/>
                  <a:gd name="f233" fmla="*/ f159 1 1088571"/>
                  <a:gd name="f234" fmla="*/ f78 1 f85"/>
                  <a:gd name="f235" fmla="*/ f79 1 f85"/>
                  <a:gd name="f236" fmla="*/ f78 1 f86"/>
                  <a:gd name="f237" fmla="*/ f80 1 f86"/>
                  <a:gd name="f238" fmla="*/ f161 1 f85"/>
                  <a:gd name="f239" fmla="*/ f162 1 f86"/>
                  <a:gd name="f240" fmla="*/ f163 1 f85"/>
                  <a:gd name="f241" fmla="*/ f164 1 f86"/>
                  <a:gd name="f242" fmla="*/ f165 1 f85"/>
                  <a:gd name="f243" fmla="*/ f166 1 f86"/>
                  <a:gd name="f244" fmla="*/ f167 1 f85"/>
                  <a:gd name="f245" fmla="*/ f168 1 f86"/>
                  <a:gd name="f246" fmla="*/ f169 1 f85"/>
                  <a:gd name="f247" fmla="*/ f170 1 f86"/>
                  <a:gd name="f248" fmla="*/ f171 1 f85"/>
                  <a:gd name="f249" fmla="*/ f172 1 f86"/>
                  <a:gd name="f250" fmla="*/ f173 1 f85"/>
                  <a:gd name="f251" fmla="*/ f174 1 f86"/>
                  <a:gd name="f252" fmla="*/ f175 1 f85"/>
                  <a:gd name="f253" fmla="*/ f176 1 f86"/>
                  <a:gd name="f254" fmla="*/ f177 1 f85"/>
                  <a:gd name="f255" fmla="*/ f178 1 f86"/>
                  <a:gd name="f256" fmla="*/ f179 1 f85"/>
                  <a:gd name="f257" fmla="*/ f180 1 f86"/>
                  <a:gd name="f258" fmla="*/ f181 1 f85"/>
                  <a:gd name="f259" fmla="*/ f182 1 f85"/>
                  <a:gd name="f260" fmla="*/ f183 1 f86"/>
                  <a:gd name="f261" fmla="*/ f184 1 f85"/>
                  <a:gd name="f262" fmla="*/ f185 1 f86"/>
                  <a:gd name="f263" fmla="*/ f186 1 f85"/>
                  <a:gd name="f264" fmla="*/ f187 1 f86"/>
                  <a:gd name="f265" fmla="*/ f188 1 f85"/>
                  <a:gd name="f266" fmla="*/ f189 1 f86"/>
                  <a:gd name="f267" fmla="*/ f190 1 f85"/>
                  <a:gd name="f268" fmla="*/ f191 1 f86"/>
                  <a:gd name="f269" fmla="*/ f192 1 f85"/>
                  <a:gd name="f270" fmla="*/ f193 1 f86"/>
                  <a:gd name="f271" fmla="*/ f194 1 f85"/>
                  <a:gd name="f272" fmla="*/ f195 1 f86"/>
                  <a:gd name="f273" fmla="*/ f196 1 f85"/>
                  <a:gd name="f274" fmla="*/ f197 1 f86"/>
                  <a:gd name="f275" fmla="*/ f198 1 f85"/>
                  <a:gd name="f276" fmla="*/ f199 1 f86"/>
                  <a:gd name="f277" fmla="*/ f200 1 f85"/>
                  <a:gd name="f278" fmla="*/ f201 1 f86"/>
                  <a:gd name="f279" fmla="*/ f202 1 f85"/>
                  <a:gd name="f280" fmla="*/ f203 1 f86"/>
                  <a:gd name="f281" fmla="*/ f204 1 f85"/>
                  <a:gd name="f282" fmla="*/ f205 1 f86"/>
                  <a:gd name="f283" fmla="*/ f206 1 f85"/>
                  <a:gd name="f284" fmla="*/ f207 1 f85"/>
                  <a:gd name="f285" fmla="*/ f208 1 f86"/>
                  <a:gd name="f286" fmla="*/ f209 1 f85"/>
                  <a:gd name="f287" fmla="*/ f210 1 f86"/>
                  <a:gd name="f288" fmla="*/ f211 1 f85"/>
                  <a:gd name="f289" fmla="*/ f212 1 f86"/>
                  <a:gd name="f290" fmla="*/ f213 1 f85"/>
                  <a:gd name="f291" fmla="*/ f214 1 f86"/>
                  <a:gd name="f292" fmla="*/ f215 1 f85"/>
                  <a:gd name="f293" fmla="*/ f216 1 f85"/>
                  <a:gd name="f294" fmla="*/ f217 1 f85"/>
                  <a:gd name="f295" fmla="*/ f218 1 f86"/>
                  <a:gd name="f296" fmla="*/ f219 1 f85"/>
                  <a:gd name="f297" fmla="*/ f220 1 f86"/>
                  <a:gd name="f298" fmla="*/ f221 1 f85"/>
                  <a:gd name="f299" fmla="*/ f222 1 f85"/>
                  <a:gd name="f300" fmla="*/ f223 1 f86"/>
                  <a:gd name="f301" fmla="*/ f224 1 f85"/>
                  <a:gd name="f302" fmla="*/ f225 1 f85"/>
                  <a:gd name="f303" fmla="*/ f226 1 f86"/>
                  <a:gd name="f304" fmla="*/ f227 1 f85"/>
                  <a:gd name="f305" fmla="*/ f228 1 f85"/>
                  <a:gd name="f306" fmla="*/ f229 1 f86"/>
                  <a:gd name="f307" fmla="*/ f230 1 f85"/>
                  <a:gd name="f308" fmla="*/ f231 1 f86"/>
                  <a:gd name="f309" fmla="*/ f232 1 f85"/>
                  <a:gd name="f310" fmla="*/ f233 1 f86"/>
                  <a:gd name="f311" fmla="*/ f234 f76 1"/>
                  <a:gd name="f312" fmla="*/ f235 f76 1"/>
                  <a:gd name="f313" fmla="*/ f237 f77 1"/>
                  <a:gd name="f314" fmla="*/ f236 f77 1"/>
                  <a:gd name="f315" fmla="*/ f238 f76 1"/>
                  <a:gd name="f316" fmla="*/ f239 f77 1"/>
                  <a:gd name="f317" fmla="*/ f240 f76 1"/>
                  <a:gd name="f318" fmla="*/ f241 f77 1"/>
                  <a:gd name="f319" fmla="*/ f242 f76 1"/>
                  <a:gd name="f320" fmla="*/ f243 f77 1"/>
                  <a:gd name="f321" fmla="*/ f244 f76 1"/>
                  <a:gd name="f322" fmla="*/ f245 f77 1"/>
                  <a:gd name="f323" fmla="*/ f246 f76 1"/>
                  <a:gd name="f324" fmla="*/ f247 f77 1"/>
                  <a:gd name="f325" fmla="*/ f248 f76 1"/>
                  <a:gd name="f326" fmla="*/ f249 f77 1"/>
                  <a:gd name="f327" fmla="*/ f250 f76 1"/>
                  <a:gd name="f328" fmla="*/ f251 f77 1"/>
                  <a:gd name="f329" fmla="*/ f252 f76 1"/>
                  <a:gd name="f330" fmla="*/ f253 f77 1"/>
                  <a:gd name="f331" fmla="*/ f254 f76 1"/>
                  <a:gd name="f332" fmla="*/ f255 f77 1"/>
                  <a:gd name="f333" fmla="*/ f256 f76 1"/>
                  <a:gd name="f334" fmla="*/ f257 f77 1"/>
                  <a:gd name="f335" fmla="*/ f258 f76 1"/>
                  <a:gd name="f336" fmla="*/ f259 f76 1"/>
                  <a:gd name="f337" fmla="*/ f260 f77 1"/>
                  <a:gd name="f338" fmla="*/ f261 f76 1"/>
                  <a:gd name="f339" fmla="*/ f262 f77 1"/>
                  <a:gd name="f340" fmla="*/ f263 f76 1"/>
                  <a:gd name="f341" fmla="*/ f264 f77 1"/>
                  <a:gd name="f342" fmla="*/ f265 f76 1"/>
                  <a:gd name="f343" fmla="*/ f266 f77 1"/>
                  <a:gd name="f344" fmla="*/ f267 f76 1"/>
                  <a:gd name="f345" fmla="*/ f268 f77 1"/>
                  <a:gd name="f346" fmla="*/ f269 f76 1"/>
                  <a:gd name="f347" fmla="*/ f270 f77 1"/>
                  <a:gd name="f348" fmla="*/ f271 f76 1"/>
                  <a:gd name="f349" fmla="*/ f272 f77 1"/>
                  <a:gd name="f350" fmla="*/ f273 f76 1"/>
                  <a:gd name="f351" fmla="*/ f274 f77 1"/>
                  <a:gd name="f352" fmla="*/ f275 f76 1"/>
                  <a:gd name="f353" fmla="*/ f276 f77 1"/>
                  <a:gd name="f354" fmla="*/ f277 f76 1"/>
                  <a:gd name="f355" fmla="*/ f278 f77 1"/>
                  <a:gd name="f356" fmla="*/ f279 f76 1"/>
                  <a:gd name="f357" fmla="*/ f280 f77 1"/>
                  <a:gd name="f358" fmla="*/ f281 f76 1"/>
                  <a:gd name="f359" fmla="*/ f282 f77 1"/>
                  <a:gd name="f360" fmla="*/ f283 f76 1"/>
                  <a:gd name="f361" fmla="*/ f284 f76 1"/>
                  <a:gd name="f362" fmla="*/ f285 f77 1"/>
                  <a:gd name="f363" fmla="*/ f286 f76 1"/>
                  <a:gd name="f364" fmla="*/ f287 f77 1"/>
                  <a:gd name="f365" fmla="*/ f288 f76 1"/>
                  <a:gd name="f366" fmla="*/ f289 f77 1"/>
                  <a:gd name="f367" fmla="*/ f290 f76 1"/>
                  <a:gd name="f368" fmla="*/ f291 f77 1"/>
                  <a:gd name="f369" fmla="*/ f292 f76 1"/>
                  <a:gd name="f370" fmla="*/ f293 f76 1"/>
                  <a:gd name="f371" fmla="*/ f294 f76 1"/>
                  <a:gd name="f372" fmla="*/ f295 f77 1"/>
                  <a:gd name="f373" fmla="*/ f296 f76 1"/>
                  <a:gd name="f374" fmla="*/ f297 f77 1"/>
                  <a:gd name="f375" fmla="*/ f298 f76 1"/>
                  <a:gd name="f376" fmla="*/ f299 f76 1"/>
                  <a:gd name="f377" fmla="*/ f300 f77 1"/>
                  <a:gd name="f378" fmla="*/ f301 f76 1"/>
                  <a:gd name="f379" fmla="*/ f302 f76 1"/>
                  <a:gd name="f380" fmla="*/ f303 f77 1"/>
                  <a:gd name="f381" fmla="*/ f304 f76 1"/>
                  <a:gd name="f382" fmla="*/ f305 f76 1"/>
                  <a:gd name="f383" fmla="*/ f306 f77 1"/>
                  <a:gd name="f384" fmla="*/ f307 f76 1"/>
                  <a:gd name="f385" fmla="*/ f308 f77 1"/>
                  <a:gd name="f386" fmla="*/ f309 f76 1"/>
                  <a:gd name="f387" fmla="*/ f310 f7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60">
                    <a:pos x="f315" y="f316"/>
                  </a:cxn>
                  <a:cxn ang="f160">
                    <a:pos x="f317" y="f318"/>
                  </a:cxn>
                  <a:cxn ang="f160">
                    <a:pos x="f319" y="f320"/>
                  </a:cxn>
                  <a:cxn ang="f160">
                    <a:pos x="f321" y="f322"/>
                  </a:cxn>
                  <a:cxn ang="f160">
                    <a:pos x="f323" y="f324"/>
                  </a:cxn>
                  <a:cxn ang="f160">
                    <a:pos x="f325" y="f326"/>
                  </a:cxn>
                  <a:cxn ang="f160">
                    <a:pos x="f327" y="f328"/>
                  </a:cxn>
                  <a:cxn ang="f160">
                    <a:pos x="f329" y="f330"/>
                  </a:cxn>
                  <a:cxn ang="f160">
                    <a:pos x="f331" y="f332"/>
                  </a:cxn>
                  <a:cxn ang="f160">
                    <a:pos x="f333" y="f334"/>
                  </a:cxn>
                  <a:cxn ang="f160">
                    <a:pos x="f335" y="f334"/>
                  </a:cxn>
                  <a:cxn ang="f160">
                    <a:pos x="f336" y="f337"/>
                  </a:cxn>
                  <a:cxn ang="f160">
                    <a:pos x="f338" y="f339"/>
                  </a:cxn>
                  <a:cxn ang="f160">
                    <a:pos x="f340" y="f341"/>
                  </a:cxn>
                  <a:cxn ang="f160">
                    <a:pos x="f342" y="f343"/>
                  </a:cxn>
                  <a:cxn ang="f160">
                    <a:pos x="f344" y="f345"/>
                  </a:cxn>
                  <a:cxn ang="f160">
                    <a:pos x="f346" y="f347"/>
                  </a:cxn>
                  <a:cxn ang="f160">
                    <a:pos x="f348" y="f349"/>
                  </a:cxn>
                  <a:cxn ang="f160">
                    <a:pos x="f350" y="f351"/>
                  </a:cxn>
                  <a:cxn ang="f160">
                    <a:pos x="f352" y="f353"/>
                  </a:cxn>
                  <a:cxn ang="f160">
                    <a:pos x="f354" y="f355"/>
                  </a:cxn>
                  <a:cxn ang="f160">
                    <a:pos x="f356" y="f357"/>
                  </a:cxn>
                  <a:cxn ang="f160">
                    <a:pos x="f358" y="f359"/>
                  </a:cxn>
                  <a:cxn ang="f160">
                    <a:pos x="f360" y="f353"/>
                  </a:cxn>
                  <a:cxn ang="f160">
                    <a:pos x="f361" y="f362"/>
                  </a:cxn>
                  <a:cxn ang="f160">
                    <a:pos x="f363" y="f364"/>
                  </a:cxn>
                  <a:cxn ang="f160">
                    <a:pos x="f365" y="f366"/>
                  </a:cxn>
                  <a:cxn ang="f160">
                    <a:pos x="f367" y="f368"/>
                  </a:cxn>
                  <a:cxn ang="f160">
                    <a:pos x="f369" y="f368"/>
                  </a:cxn>
                  <a:cxn ang="f160">
                    <a:pos x="f370" y="f368"/>
                  </a:cxn>
                  <a:cxn ang="f160">
                    <a:pos x="f371" y="f372"/>
                  </a:cxn>
                  <a:cxn ang="f160">
                    <a:pos x="f373" y="f374"/>
                  </a:cxn>
                  <a:cxn ang="f160">
                    <a:pos x="f375" y="f374"/>
                  </a:cxn>
                  <a:cxn ang="f160">
                    <a:pos x="f376" y="f377"/>
                  </a:cxn>
                  <a:cxn ang="f160">
                    <a:pos x="f378" y="f316"/>
                  </a:cxn>
                  <a:cxn ang="f160">
                    <a:pos x="f379" y="f380"/>
                  </a:cxn>
                  <a:cxn ang="f160">
                    <a:pos x="f381" y="f355"/>
                  </a:cxn>
                  <a:cxn ang="f160">
                    <a:pos x="f382" y="f383"/>
                  </a:cxn>
                  <a:cxn ang="f160">
                    <a:pos x="f384" y="f385"/>
                  </a:cxn>
                  <a:cxn ang="f160">
                    <a:pos x="f386" y="f387"/>
                  </a:cxn>
                  <a:cxn ang="f160">
                    <a:pos x="f315" y="f316"/>
                  </a:cxn>
                </a:cxnLst>
                <a:rect l="f311" t="f314" r="f312" b="f313"/>
                <a:pathLst>
                  <a:path w="2824065" h="1088571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22" y="f23"/>
                    </a:lnTo>
                    <a:lnTo>
                      <a:pt x="f24" y="f25"/>
                    </a:lnTo>
                    <a:lnTo>
                      <a:pt x="f26" y="f7"/>
                    </a:lnTo>
                    <a:lnTo>
                      <a:pt x="f27" y="f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6" y="f46"/>
                    </a:lnTo>
                    <a:lnTo>
                      <a:pt x="f47" y="f48"/>
                    </a:lnTo>
                    <a:lnTo>
                      <a:pt x="f49" y="f50"/>
                    </a:lnTo>
                    <a:lnTo>
                      <a:pt x="f51" y="f45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59"/>
                    </a:lnTo>
                    <a:lnTo>
                      <a:pt x="f61" y="f59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65"/>
                    </a:lnTo>
                    <a:lnTo>
                      <a:pt x="f67" y="f68"/>
                    </a:lnTo>
                    <a:lnTo>
                      <a:pt x="f39" y="f9"/>
                    </a:lnTo>
                    <a:lnTo>
                      <a:pt x="f69" y="f10"/>
                    </a:lnTo>
                    <a:lnTo>
                      <a:pt x="f70" y="f46"/>
                    </a:lnTo>
                    <a:lnTo>
                      <a:pt x="f71" y="f72"/>
                    </a:lnTo>
                    <a:lnTo>
                      <a:pt x="f5" y="f5"/>
                    </a:lnTo>
                    <a:lnTo>
                      <a:pt x="f73" y="f74"/>
                    </a:lnTo>
                    <a:lnTo>
                      <a:pt x="f8" y="f9"/>
                    </a:lnTo>
                    <a:close/>
                  </a:path>
                </a:pathLst>
              </a:custGeom>
              <a:blipFill>
                <a:blip r:embed="rId4">
                  <a:alphaModFix/>
                </a:blip>
                <a:tile/>
              </a:blip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62" name="Google Shape;677;p31">
                <a:extLst>
                  <a:ext uri="{FF2B5EF4-FFF2-40B4-BE49-F238E27FC236}">
                    <a16:creationId xmlns:a16="http://schemas.microsoft.com/office/drawing/2014/main" id="{4691CFD4-39C8-4B7B-B0C4-B5EBBF1D692F}"/>
                  </a:ext>
                </a:extLst>
              </p:cNvPr>
              <p:cNvSpPr/>
              <p:nvPr/>
            </p:nvSpPr>
            <p:spPr>
              <a:xfrm rot="20438711">
                <a:off x="6288147" y="1822581"/>
                <a:ext cx="672504" cy="435172"/>
              </a:xfrm>
              <a:custGeom>
                <a:avLst>
                  <a:gd name="f12" fmla="val 121"/>
                  <a:gd name="f13" fmla="val 335"/>
                </a:avLst>
                <a:gdLst>
                  <a:gd name="f2" fmla="val 10800000"/>
                  <a:gd name="f3" fmla="val 5400000"/>
                  <a:gd name="f4" fmla="val 16200000"/>
                  <a:gd name="f5" fmla="val 180"/>
                  <a:gd name="f6" fmla="val w"/>
                  <a:gd name="f7" fmla="val h"/>
                  <a:gd name="f8" fmla="val ss"/>
                  <a:gd name="f9" fmla="val 0"/>
                  <a:gd name="f10" fmla="*/ 5419351 1 1725033"/>
                  <a:gd name="f11" fmla="+- 0 0 1"/>
                  <a:gd name="f12" fmla="val 121"/>
                  <a:gd name="f13" fmla="val 335"/>
                  <a:gd name="f14" fmla="+- 0 0 -211"/>
                  <a:gd name="f15" fmla="+- 0 0 -228"/>
                  <a:gd name="f16" fmla="+- 0 0 -245"/>
                  <a:gd name="f17" fmla="abs f6"/>
                  <a:gd name="f18" fmla="abs f7"/>
                  <a:gd name="f19" fmla="abs f8"/>
                  <a:gd name="f20" fmla="val f9"/>
                  <a:gd name="f21" fmla="+- 0 0 f12"/>
                  <a:gd name="f22" fmla="+- 0 0 f13"/>
                  <a:gd name="f23" fmla="*/ f14 f2 1"/>
                  <a:gd name="f24" fmla="*/ f15 f2 1"/>
                  <a:gd name="f25" fmla="*/ f16 f2 1"/>
                  <a:gd name="f26" fmla="?: f17 f6 1"/>
                  <a:gd name="f27" fmla="?: f18 f7 1"/>
                  <a:gd name="f28" fmla="?: f19 f8 1"/>
                  <a:gd name="f29" fmla="*/ f21 f2 1"/>
                  <a:gd name="f30" fmla="*/ f22 f2 1"/>
                  <a:gd name="f31" fmla="*/ f23 1 f5"/>
                  <a:gd name="f32" fmla="*/ f24 1 f5"/>
                  <a:gd name="f33" fmla="*/ f25 1 f5"/>
                  <a:gd name="f34" fmla="*/ f26 1 21600"/>
                  <a:gd name="f35" fmla="*/ f27 1 21600"/>
                  <a:gd name="f36" fmla="*/ 21600 f26 1"/>
                  <a:gd name="f37" fmla="*/ 21600 f27 1"/>
                  <a:gd name="f38" fmla="*/ f29 1 f5"/>
                  <a:gd name="f39" fmla="*/ f30 1 f5"/>
                  <a:gd name="f40" fmla="+- f31 0 f3"/>
                  <a:gd name="f41" fmla="+- f32 0 f3"/>
                  <a:gd name="f42" fmla="+- f33 0 f3"/>
                  <a:gd name="f43" fmla="min f35 f34"/>
                  <a:gd name="f44" fmla="*/ f36 1 f28"/>
                  <a:gd name="f45" fmla="*/ f37 1 f28"/>
                  <a:gd name="f46" fmla="+- f38 0 f3"/>
                  <a:gd name="f47" fmla="+- f39 0 f3"/>
                  <a:gd name="f48" fmla="val f44"/>
                  <a:gd name="f49" fmla="val f45"/>
                  <a:gd name="f50" fmla="+- 0 0 f46"/>
                  <a:gd name="f51" fmla="+- 0 0 f47"/>
                  <a:gd name="f52" fmla="+- f49 0 f20"/>
                  <a:gd name="f53" fmla="+- f48 0 f20"/>
                  <a:gd name="f54" fmla="val f50"/>
                  <a:gd name="f55" fmla="val f51"/>
                  <a:gd name="f56" fmla="*/ f52 1 2"/>
                  <a:gd name="f57" fmla="*/ f53 1 2"/>
                  <a:gd name="f58" fmla="+- f55 0 f54"/>
                  <a:gd name="f59" fmla="+- f54 f3 0"/>
                  <a:gd name="f60" fmla="+- f55 f3 0"/>
                  <a:gd name="f61" fmla="+- 21600000 0 f54"/>
                  <a:gd name="f62" fmla="+- f3 0 f54"/>
                  <a:gd name="f63" fmla="+- 27000000 0 f54"/>
                  <a:gd name="f64" fmla="+- f2 0 f54"/>
                  <a:gd name="f65" fmla="+- 32400000 0 f54"/>
                  <a:gd name="f66" fmla="+- f4 0 f54"/>
                  <a:gd name="f67" fmla="+- 37800000 0 f54"/>
                  <a:gd name="f68" fmla="+- f20 f56 0"/>
                  <a:gd name="f69" fmla="+- f20 f57 0"/>
                  <a:gd name="f70" fmla="+- f58 21600000 0"/>
                  <a:gd name="f71" fmla="*/ f59 f10 1"/>
                  <a:gd name="f72" fmla="*/ f60 f10 1"/>
                  <a:gd name="f73" fmla="?: f62 f62 f63"/>
                  <a:gd name="f74" fmla="?: f64 f64 f65"/>
                  <a:gd name="f75" fmla="?: f66 f66 f67"/>
                  <a:gd name="f76" fmla="*/ f57 f43 1"/>
                  <a:gd name="f77" fmla="*/ f56 f43 1"/>
                  <a:gd name="f78" fmla="?: f58 f58 f70"/>
                  <a:gd name="f79" fmla="*/ f71 1 f2"/>
                  <a:gd name="f80" fmla="*/ f72 1 f2"/>
                  <a:gd name="f81" fmla="*/ f69 f43 1"/>
                  <a:gd name="f82" fmla="*/ f68 f43 1"/>
                  <a:gd name="f83" fmla="+- 0 0 f79"/>
                  <a:gd name="f84" fmla="+- 0 0 f80"/>
                  <a:gd name="f85" fmla="+- f78 0 f61"/>
                  <a:gd name="f86" fmla="+- f78 0 f73"/>
                  <a:gd name="f87" fmla="+- f78 0 f74"/>
                  <a:gd name="f88" fmla="+- f78 0 f75"/>
                  <a:gd name="f89" fmla="+- 0 0 f83"/>
                  <a:gd name="f90" fmla="+- 0 0 f84"/>
                  <a:gd name="f91" fmla="*/ f89 f2 1"/>
                  <a:gd name="f92" fmla="*/ f90 f2 1"/>
                  <a:gd name="f93" fmla="*/ f91 1 f10"/>
                  <a:gd name="f94" fmla="*/ f92 1 f10"/>
                  <a:gd name="f95" fmla="+- f93 0 f3"/>
                  <a:gd name="f96" fmla="+- f94 0 f3"/>
                  <a:gd name="f97" fmla="sin 1 f95"/>
                  <a:gd name="f98" fmla="cos 1 f95"/>
                  <a:gd name="f99" fmla="sin 1 f96"/>
                  <a:gd name="f100" fmla="cos 1 f96"/>
                  <a:gd name="f101" fmla="+- 0 0 f97"/>
                  <a:gd name="f102" fmla="+- 0 0 f98"/>
                  <a:gd name="f103" fmla="+- 0 0 f99"/>
                  <a:gd name="f104" fmla="+- 0 0 f100"/>
                  <a:gd name="f105" fmla="+- 0 0 f101"/>
                  <a:gd name="f106" fmla="+- 0 0 f102"/>
                  <a:gd name="f107" fmla="+- 0 0 f103"/>
                  <a:gd name="f108" fmla="+- 0 0 f104"/>
                  <a:gd name="f109" fmla="*/ f105 f57 1"/>
                  <a:gd name="f110" fmla="*/ f106 f56 1"/>
                  <a:gd name="f111" fmla="*/ f107 f57 1"/>
                  <a:gd name="f112" fmla="*/ f108 f56 1"/>
                  <a:gd name="f113" fmla="+- 0 0 f110"/>
                  <a:gd name="f114" fmla="+- 0 0 f109"/>
                  <a:gd name="f115" fmla="+- 0 0 f112"/>
                  <a:gd name="f116" fmla="+- 0 0 f111"/>
                  <a:gd name="f117" fmla="+- 0 0 f113"/>
                  <a:gd name="f118" fmla="+- 0 0 f114"/>
                  <a:gd name="f119" fmla="+- 0 0 f115"/>
                  <a:gd name="f120" fmla="+- 0 0 f116"/>
                  <a:gd name="f121" fmla="at2 f117 f118"/>
                  <a:gd name="f122" fmla="at2 f119 f120"/>
                  <a:gd name="f123" fmla="+- f121 f3 0"/>
                  <a:gd name="f124" fmla="+- f122 f3 0"/>
                  <a:gd name="f125" fmla="*/ f123 f10 1"/>
                  <a:gd name="f126" fmla="*/ f124 f10 1"/>
                  <a:gd name="f127" fmla="*/ f125 1 f2"/>
                  <a:gd name="f128" fmla="*/ f126 1 f2"/>
                  <a:gd name="f129" fmla="+- 0 0 f127"/>
                  <a:gd name="f130" fmla="+- 0 0 f128"/>
                  <a:gd name="f131" fmla="val f129"/>
                  <a:gd name="f132" fmla="val f130"/>
                  <a:gd name="f133" fmla="+- 0 0 f131"/>
                  <a:gd name="f134" fmla="+- 0 0 f132"/>
                  <a:gd name="f135" fmla="*/ f133 f2 1"/>
                  <a:gd name="f136" fmla="*/ f134 f2 1"/>
                  <a:gd name="f137" fmla="*/ f135 1 f10"/>
                  <a:gd name="f138" fmla="*/ f136 1 f10"/>
                  <a:gd name="f139" fmla="+- f137 0 f3"/>
                  <a:gd name="f140" fmla="+- f138 0 f3"/>
                  <a:gd name="f141" fmla="cos 1 f139"/>
                  <a:gd name="f142" fmla="sin 1 f139"/>
                  <a:gd name="f143" fmla="cos 1 f140"/>
                  <a:gd name="f144" fmla="sin 1 f140"/>
                  <a:gd name="f145" fmla="+- 0 0 f141"/>
                  <a:gd name="f146" fmla="+- 0 0 f142"/>
                  <a:gd name="f147" fmla="+- 0 0 f143"/>
                  <a:gd name="f148" fmla="+- 0 0 f144"/>
                  <a:gd name="f149" fmla="*/ f11 f145 1"/>
                  <a:gd name="f150" fmla="*/ f11 f146 1"/>
                  <a:gd name="f151" fmla="*/ f11 f147 1"/>
                  <a:gd name="f152" fmla="*/ f11 f148 1"/>
                  <a:gd name="f153" fmla="*/ f149 f57 1"/>
                  <a:gd name="f154" fmla="*/ f150 f56 1"/>
                  <a:gd name="f155" fmla="*/ f151 f57 1"/>
                  <a:gd name="f156" fmla="*/ f152 f56 1"/>
                  <a:gd name="f157" fmla="+- f69 f153 0"/>
                  <a:gd name="f158" fmla="+- f68 f154 0"/>
                  <a:gd name="f159" fmla="+- f69 f155 0"/>
                  <a:gd name="f160" fmla="+- f68 f156 0"/>
                  <a:gd name="f161" fmla="max f157 f159"/>
                  <a:gd name="f162" fmla="max f158 f160"/>
                  <a:gd name="f163" fmla="min f157 f159"/>
                  <a:gd name="f164" fmla="min f158 f160"/>
                  <a:gd name="f165" fmla="*/ f157 f43 1"/>
                  <a:gd name="f166" fmla="*/ f158 f43 1"/>
                  <a:gd name="f167" fmla="*/ f159 f43 1"/>
                  <a:gd name="f168" fmla="*/ f160 f43 1"/>
                  <a:gd name="f169" fmla="?: f85 f48 f161"/>
                  <a:gd name="f170" fmla="?: f86 f49 f162"/>
                  <a:gd name="f171" fmla="?: f87 f20 f163"/>
                  <a:gd name="f172" fmla="?: f88 f20 f164"/>
                  <a:gd name="f173" fmla="*/ f171 f43 1"/>
                  <a:gd name="f174" fmla="*/ f172 f43 1"/>
                  <a:gd name="f175" fmla="*/ f169 f43 1"/>
                  <a:gd name="f176" fmla="*/ f170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">
                    <a:pos x="f165" y="f166"/>
                  </a:cxn>
                  <a:cxn ang="f41">
                    <a:pos x="f81" y="f82"/>
                  </a:cxn>
                  <a:cxn ang="f42">
                    <a:pos x="f167" y="f168"/>
                  </a:cxn>
                </a:cxnLst>
                <a:rect l="f173" t="f174" r="f175" b="f176"/>
                <a:pathLst>
                  <a:path stroke="0">
                    <a:moveTo>
                      <a:pt x="f165" y="f166"/>
                    </a:moveTo>
                    <a:arcTo wR="f76" hR="f77" stAng="f54" swAng="f78"/>
                    <a:lnTo>
                      <a:pt x="f81" y="f82"/>
                    </a:lnTo>
                    <a:close/>
                  </a:path>
                  <a:path fill="none">
                    <a:moveTo>
                      <a:pt x="f165" y="f166"/>
                    </a:moveTo>
                    <a:arcTo wR="f76" hR="f77" stAng="f54" swAng="f78"/>
                  </a:path>
                </a:pathLst>
              </a:custGeom>
              <a:noFill/>
              <a:ln w="50804" cap="flat">
                <a:solidFill>
                  <a:srgbClr val="92D05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3" name="Forme libre : forme 6">
                <a:extLst>
                  <a:ext uri="{FF2B5EF4-FFF2-40B4-BE49-F238E27FC236}">
                    <a16:creationId xmlns:a16="http://schemas.microsoft.com/office/drawing/2014/main" id="{BF062C3A-E475-4CEA-886F-F946876B89F8}"/>
                  </a:ext>
                </a:extLst>
              </p:cNvPr>
              <p:cNvSpPr/>
              <p:nvPr/>
            </p:nvSpPr>
            <p:spPr>
              <a:xfrm>
                <a:off x="7213756" y="1187448"/>
                <a:ext cx="1365089" cy="14521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352550"/>
                  <a:gd name="f7" fmla="val 1447800"/>
                  <a:gd name="f8" fmla="val 131233"/>
                  <a:gd name="f9" fmla="val 1257829"/>
                  <a:gd name="f10" fmla="val 262467"/>
                  <a:gd name="f11" fmla="val 1067858"/>
                  <a:gd name="f12" fmla="val 273050"/>
                  <a:gd name="f13" fmla="val 946150"/>
                  <a:gd name="f14" fmla="val 283633"/>
                  <a:gd name="f15" fmla="val 824442"/>
                  <a:gd name="f16" fmla="val -116417"/>
                  <a:gd name="f17" fmla="val 875242"/>
                  <a:gd name="f18" fmla="val 63500"/>
                  <a:gd name="f19" fmla="val 717550"/>
                  <a:gd name="f20" fmla="val 243417"/>
                  <a:gd name="f21" fmla="val 559858"/>
                  <a:gd name="f22" fmla="val 797983"/>
                  <a:gd name="f23" fmla="val 279929"/>
                  <a:gd name="f24" fmla="+- 0 0 -90"/>
                  <a:gd name="f25" fmla="*/ f3 1 1352550"/>
                  <a:gd name="f26" fmla="*/ f4 1 1447800"/>
                  <a:gd name="f27" fmla="val f5"/>
                  <a:gd name="f28" fmla="val f6"/>
                  <a:gd name="f29" fmla="val f7"/>
                  <a:gd name="f30" fmla="*/ f24 f0 1"/>
                  <a:gd name="f31" fmla="+- f29 0 f27"/>
                  <a:gd name="f32" fmla="+- f28 0 f27"/>
                  <a:gd name="f33" fmla="*/ f30 1 f2"/>
                  <a:gd name="f34" fmla="*/ f32 1 1352550"/>
                  <a:gd name="f35" fmla="*/ f31 1 1447800"/>
                  <a:gd name="f36" fmla="*/ 0 f32 1"/>
                  <a:gd name="f37" fmla="*/ 1447800 f31 1"/>
                  <a:gd name="f38" fmla="*/ 273050 f32 1"/>
                  <a:gd name="f39" fmla="*/ 946150 f31 1"/>
                  <a:gd name="f40" fmla="*/ 63500 f32 1"/>
                  <a:gd name="f41" fmla="*/ 717550 f31 1"/>
                  <a:gd name="f42" fmla="*/ 1352550 f32 1"/>
                  <a:gd name="f43" fmla="*/ 0 f31 1"/>
                  <a:gd name="f44" fmla="+- f33 0 f1"/>
                  <a:gd name="f45" fmla="*/ f36 1 1352550"/>
                  <a:gd name="f46" fmla="*/ f37 1 1447800"/>
                  <a:gd name="f47" fmla="*/ f38 1 1352550"/>
                  <a:gd name="f48" fmla="*/ f39 1 1447800"/>
                  <a:gd name="f49" fmla="*/ f40 1 1352550"/>
                  <a:gd name="f50" fmla="*/ f41 1 1447800"/>
                  <a:gd name="f51" fmla="*/ f42 1 1352550"/>
                  <a:gd name="f52" fmla="*/ f43 1 1447800"/>
                  <a:gd name="f53" fmla="*/ f27 1 f34"/>
                  <a:gd name="f54" fmla="*/ f28 1 f34"/>
                  <a:gd name="f55" fmla="*/ f27 1 f35"/>
                  <a:gd name="f56" fmla="*/ f29 1 f35"/>
                  <a:gd name="f57" fmla="*/ f45 1 f34"/>
                  <a:gd name="f58" fmla="*/ f46 1 f35"/>
                  <a:gd name="f59" fmla="*/ f47 1 f34"/>
                  <a:gd name="f60" fmla="*/ f48 1 f35"/>
                  <a:gd name="f61" fmla="*/ f49 1 f34"/>
                  <a:gd name="f62" fmla="*/ f50 1 f35"/>
                  <a:gd name="f63" fmla="*/ f51 1 f34"/>
                  <a:gd name="f64" fmla="*/ f52 1 f35"/>
                  <a:gd name="f65" fmla="*/ f53 f25 1"/>
                  <a:gd name="f66" fmla="*/ f54 f25 1"/>
                  <a:gd name="f67" fmla="*/ f56 f26 1"/>
                  <a:gd name="f68" fmla="*/ f55 f26 1"/>
                  <a:gd name="f69" fmla="*/ f57 f25 1"/>
                  <a:gd name="f70" fmla="*/ f58 f26 1"/>
                  <a:gd name="f71" fmla="*/ f59 f25 1"/>
                  <a:gd name="f72" fmla="*/ f60 f26 1"/>
                  <a:gd name="f73" fmla="*/ f61 f25 1"/>
                  <a:gd name="f74" fmla="*/ f62 f26 1"/>
                  <a:gd name="f75" fmla="*/ f63 f25 1"/>
                  <a:gd name="f76" fmla="*/ f64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4">
                    <a:pos x="f69" y="f70"/>
                  </a:cxn>
                  <a:cxn ang="f44">
                    <a:pos x="f71" y="f72"/>
                  </a:cxn>
                  <a:cxn ang="f44">
                    <a:pos x="f73" y="f74"/>
                  </a:cxn>
                  <a:cxn ang="f44">
                    <a:pos x="f75" y="f76"/>
                  </a:cxn>
                </a:cxnLst>
                <a:rect l="f65" t="f68" r="f66" b="f67"/>
                <a:pathLst>
                  <a:path w="1352550" h="1447800">
                    <a:moveTo>
                      <a:pt x="f5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6" y="f5"/>
                    </a:cubicBezTo>
                  </a:path>
                </a:pathLst>
              </a:custGeom>
              <a:noFill/>
              <a:ln w="50804" cap="flat">
                <a:solidFill>
                  <a:srgbClr val="FF118E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64" name="Google Shape;679;p31">
                <a:extLst>
                  <a:ext uri="{FF2B5EF4-FFF2-40B4-BE49-F238E27FC236}">
                    <a16:creationId xmlns:a16="http://schemas.microsoft.com/office/drawing/2014/main" id="{387E70DF-4A0E-4CC1-8454-4A7F25B5CC46}"/>
                  </a:ext>
                </a:extLst>
              </p:cNvPr>
              <p:cNvSpPr/>
              <p:nvPr/>
            </p:nvSpPr>
            <p:spPr>
              <a:xfrm rot="21356796">
                <a:off x="6855907" y="1923431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5" name="Google Shape;679;p31">
                <a:extLst>
                  <a:ext uri="{FF2B5EF4-FFF2-40B4-BE49-F238E27FC236}">
                    <a16:creationId xmlns:a16="http://schemas.microsoft.com/office/drawing/2014/main" id="{A9FDD2E7-4485-44AF-9F30-07BE8CFEFD28}"/>
                  </a:ext>
                </a:extLst>
              </p:cNvPr>
              <p:cNvSpPr/>
              <p:nvPr/>
            </p:nvSpPr>
            <p:spPr>
              <a:xfrm rot="13460291">
                <a:off x="7235330" y="1798205"/>
                <a:ext cx="169548" cy="109261"/>
              </a:xfrm>
              <a:custGeom>
                <a:avLst>
                  <a:gd name="f8" fmla="val 500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val 50000"/>
                  <a:gd name="f9" fmla="+- 0 0 -360"/>
                  <a:gd name="f10" fmla="+- 0 0 -270"/>
                  <a:gd name="f11" fmla="+- 0 0 -180"/>
                  <a:gd name="f12" fmla="+- 0 0 -90"/>
                  <a:gd name="f13" fmla="abs f4"/>
                  <a:gd name="f14" fmla="abs f5"/>
                  <a:gd name="f15" fmla="abs f6"/>
                  <a:gd name="f16" fmla="val f7"/>
                  <a:gd name="f17" fmla="val f8"/>
                  <a:gd name="f18" fmla="*/ f9 f1 1"/>
                  <a:gd name="f19" fmla="*/ f10 f1 1"/>
                  <a:gd name="f20" fmla="*/ f11 f1 1"/>
                  <a:gd name="f21" fmla="*/ f12 f1 1"/>
                  <a:gd name="f22" fmla="?: f13 f4 1"/>
                  <a:gd name="f23" fmla="?: f14 f5 1"/>
                  <a:gd name="f24" fmla="?: f15 f6 1"/>
                  <a:gd name="f25" fmla="*/ f18 1 f3"/>
                  <a:gd name="f26" fmla="*/ f19 1 f3"/>
                  <a:gd name="f27" fmla="*/ f20 1 f3"/>
                  <a:gd name="f28" fmla="*/ f21 1 f3"/>
                  <a:gd name="f29" fmla="*/ f22 1 21600"/>
                  <a:gd name="f30" fmla="*/ f23 1 21600"/>
                  <a:gd name="f31" fmla="*/ 21600 f22 1"/>
                  <a:gd name="f32" fmla="*/ 21600 f23 1"/>
                  <a:gd name="f33" fmla="+- f25 0 f2"/>
                  <a:gd name="f34" fmla="+- f26 0 f2"/>
                  <a:gd name="f35" fmla="+- f27 0 f2"/>
                  <a:gd name="f36" fmla="+- f28 0 f2"/>
                  <a:gd name="f37" fmla="min f30 f29"/>
                  <a:gd name="f38" fmla="*/ f31 1 f24"/>
                  <a:gd name="f39" fmla="*/ f32 1 f24"/>
                  <a:gd name="f40" fmla="val f38"/>
                  <a:gd name="f41" fmla="val f39"/>
                  <a:gd name="f42" fmla="*/ f16 f37 1"/>
                  <a:gd name="f43" fmla="+- f41 0 f16"/>
                  <a:gd name="f44" fmla="+- f40 0 f16"/>
                  <a:gd name="f45" fmla="*/ f41 f37 1"/>
                  <a:gd name="f46" fmla="*/ f40 f37 1"/>
                  <a:gd name="f47" fmla="*/ f43 1 2"/>
                  <a:gd name="f48" fmla="*/ f44 1 2"/>
                  <a:gd name="f49" fmla="*/ f44 f17 1"/>
                  <a:gd name="f50" fmla="+- f16 f47 0"/>
                  <a:gd name="f51" fmla="*/ f49 1 200000"/>
                  <a:gd name="f52" fmla="*/ f49 1 100000"/>
                  <a:gd name="f53" fmla="+- f51 f48 0"/>
                  <a:gd name="f54" fmla="*/ f51 f37 1"/>
                  <a:gd name="f55" fmla="*/ f50 f37 1"/>
                  <a:gd name="f56" fmla="*/ f52 f37 1"/>
                  <a:gd name="f57" fmla="*/ f53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56" y="f42"/>
                  </a:cxn>
                  <a:cxn ang="f34">
                    <a:pos x="f54" y="f55"/>
                  </a:cxn>
                  <a:cxn ang="f35">
                    <a:pos x="f42" y="f45"/>
                  </a:cxn>
                  <a:cxn ang="f35">
                    <a:pos x="f56" y="f45"/>
                  </a:cxn>
                  <a:cxn ang="f35">
                    <a:pos x="f46" y="f45"/>
                  </a:cxn>
                  <a:cxn ang="f36">
                    <a:pos x="f57" y="f55"/>
                  </a:cxn>
                </a:cxnLst>
                <a:rect l="f54" t="f55" r="f57" b="f45"/>
                <a:pathLst>
                  <a:path>
                    <a:moveTo>
                      <a:pt x="f42" y="f45"/>
                    </a:moveTo>
                    <a:lnTo>
                      <a:pt x="f56" y="f42"/>
                    </a:lnTo>
                    <a:lnTo>
                      <a:pt x="f46" y="f45"/>
                    </a:lnTo>
                    <a:close/>
                  </a:path>
                </a:pathLst>
              </a:custGeom>
              <a:solidFill>
                <a:srgbClr val="000000"/>
              </a:solidFill>
              <a:ln w="127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6" name="ZoneTexte 73">
                <a:extLst>
                  <a:ext uri="{FF2B5EF4-FFF2-40B4-BE49-F238E27FC236}">
                    <a16:creationId xmlns:a16="http://schemas.microsoft.com/office/drawing/2014/main" id="{4A404A41-22C2-448F-857D-22F4832325F5}"/>
                  </a:ext>
                </a:extLst>
              </p:cNvPr>
              <p:cNvSpPr txBox="1"/>
              <p:nvPr/>
            </p:nvSpPr>
            <p:spPr>
              <a:xfrm>
                <a:off x="802248" y="881774"/>
                <a:ext cx="3087855" cy="1384995"/>
              </a:xfrm>
              <a:prstGeom prst="rect">
                <a:avLst/>
              </a:prstGeom>
              <a:solidFill>
                <a:srgbClr val="FFFFFF">
                  <a:alpha val="85000"/>
                </a:srgbClr>
              </a:solidFill>
              <a:ln w="952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2000" b="1" i="1" u="sng" strike="noStrike" kern="1200" cap="none" spc="0" baseline="0">
                    <a:solidFill>
                      <a:srgbClr val="BF9000"/>
                    </a:solidFill>
                    <a:uFillTx/>
                    <a:latin typeface="Calibri Light"/>
                  </a:rPr>
                  <a:t>Interchange reconnection</a:t>
                </a:r>
              </a:p>
              <a:p>
                <a:pPr marL="342900" marR="0" lvl="0" indent="-34290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Wingdings" pitchFamily="2"/>
                  <a:buChar char="Ø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 Light"/>
                  </a:rPr>
                  <a:t>Injection of coronal plasma in the interplanetary medium</a:t>
                </a:r>
              </a:p>
              <a:p>
                <a:pPr marL="342900" marR="0" lvl="0" indent="-34290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Wingdings" pitchFamily="2"/>
                  <a:buChar char="Ø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Exchange of connectivity: closed/open </a:t>
                </a:r>
                <a:r>
                  <a:rPr lang="fr-FR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Wingdings" pitchFamily="2"/>
                  </a:rPr>
                  <a:t></a:t>
                </a:r>
                <a:r>
                  <a:rPr lang="fr-FR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 open/closed</a:t>
                </a:r>
              </a:p>
            </p:txBody>
          </p:sp>
          <p:sp>
            <p:nvSpPr>
              <p:cNvPr id="67" name="Google Shape;701;p31">
                <a:extLst>
                  <a:ext uri="{FF2B5EF4-FFF2-40B4-BE49-F238E27FC236}">
                    <a16:creationId xmlns:a16="http://schemas.microsoft.com/office/drawing/2014/main" id="{5DA3964F-977B-4865-AA23-D373CF8517F7}"/>
                  </a:ext>
                </a:extLst>
              </p:cNvPr>
              <p:cNvSpPr txBox="1"/>
              <p:nvPr/>
            </p:nvSpPr>
            <p:spPr>
              <a:xfrm>
                <a:off x="5634212" y="1935684"/>
                <a:ext cx="407109" cy="70784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4000" b="0" i="0" u="none" strike="noStrike" kern="120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Calibri"/>
                    <a:ea typeface="Calibri"/>
                    <a:cs typeface="Calibri"/>
                  </a:rPr>
                  <a:t>–</a:t>
                </a:r>
                <a:endParaRPr lang="fr-FR" sz="1467" b="0" i="0" u="none" strike="noStrike" kern="1200" cap="none" spc="0" baseline="0">
                  <a:solidFill>
                    <a:srgbClr val="0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endParaRPr>
              </a:p>
            </p:txBody>
          </p:sp>
          <p:sp>
            <p:nvSpPr>
              <p:cNvPr id="68" name="Google Shape;702;p31">
                <a:extLst>
                  <a:ext uri="{FF2B5EF4-FFF2-40B4-BE49-F238E27FC236}">
                    <a16:creationId xmlns:a16="http://schemas.microsoft.com/office/drawing/2014/main" id="{3F3737BD-839F-4710-81C5-8CCF0326B4F3}"/>
                  </a:ext>
                </a:extLst>
              </p:cNvPr>
              <p:cNvSpPr txBox="1"/>
              <p:nvPr/>
            </p:nvSpPr>
            <p:spPr>
              <a:xfrm>
                <a:off x="5645862" y="3996540"/>
                <a:ext cx="416893" cy="70784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30" tIns="45701" rIns="91430" bIns="45701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fr-FR" sz="4000" b="0" i="0" u="none" strike="noStrike" kern="120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Calibri"/>
                    <a:ea typeface="Calibri"/>
                    <a:cs typeface="Calibri"/>
                  </a:rPr>
                  <a:t>+</a:t>
                </a:r>
                <a:endParaRPr lang="fr-FR" sz="1467" b="0" i="0" u="none" strike="noStrike" kern="1200" cap="none" spc="0" baseline="0">
                  <a:solidFill>
                    <a:srgbClr val="000000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</a:endParaRPr>
              </a:p>
            </p:txBody>
          </p:sp>
        </p:grpSp>
        <p:sp>
          <p:nvSpPr>
            <p:cNvPr id="70" name="Google Shape;678;p31">
              <a:extLst>
                <a:ext uri="{FF2B5EF4-FFF2-40B4-BE49-F238E27FC236}">
                  <a16:creationId xmlns:a16="http://schemas.microsoft.com/office/drawing/2014/main" id="{1572280F-098B-4ADB-A2ED-A4CDACE73D76}"/>
                </a:ext>
              </a:extLst>
            </p:cNvPr>
            <p:cNvSpPr/>
            <p:nvPr/>
          </p:nvSpPr>
          <p:spPr>
            <a:xfrm rot="20587930">
              <a:off x="6632794" y="2149169"/>
              <a:ext cx="680807" cy="349895"/>
            </a:xfrm>
            <a:custGeom>
              <a:avLst>
                <a:gd name="f12" fmla="val 136"/>
                <a:gd name="f13" fmla="val 339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36"/>
                <a:gd name="f13" fmla="val 339"/>
                <a:gd name="f14" fmla="+- 0 0 -226"/>
                <a:gd name="f15" fmla="+- 0 0 -237"/>
                <a:gd name="f16" fmla="+- 0 0 -249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50804" cap="flat">
              <a:solidFill>
                <a:srgbClr val="385623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1" name="Google Shape;678;p31">
              <a:extLst>
                <a:ext uri="{FF2B5EF4-FFF2-40B4-BE49-F238E27FC236}">
                  <a16:creationId xmlns:a16="http://schemas.microsoft.com/office/drawing/2014/main" id="{2838FD3A-7E41-403B-87ED-251CB06A7AD6}"/>
                </a:ext>
              </a:extLst>
            </p:cNvPr>
            <p:cNvSpPr/>
            <p:nvPr/>
          </p:nvSpPr>
          <p:spPr>
            <a:xfrm rot="20248708">
              <a:off x="6414435" y="1938646"/>
              <a:ext cx="441774" cy="312112"/>
            </a:xfrm>
            <a:custGeom>
              <a:avLst>
                <a:gd name="f12" fmla="val 136"/>
                <a:gd name="f13" fmla="val 323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36"/>
                <a:gd name="f13" fmla="val 323"/>
                <a:gd name="f14" fmla="+- 0 0 -226"/>
                <a:gd name="f15" fmla="+- 0 0 -229"/>
                <a:gd name="f16" fmla="+- 0 0 -233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25402" cap="flat">
              <a:solidFill>
                <a:srgbClr val="385623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13199C0-0DC5-4F7C-A13B-3E44CB97BAEA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Interchange reconnection scenario</a:t>
            </a:r>
          </a:p>
        </p:txBody>
      </p:sp>
      <p:sp>
        <p:nvSpPr>
          <p:cNvPr id="75" name="Date Placeholder 74">
            <a:extLst>
              <a:ext uri="{FF2B5EF4-FFF2-40B4-BE49-F238E27FC236}">
                <a16:creationId xmlns:a16="http://schemas.microsoft.com/office/drawing/2014/main" id="{5626EA29-8FBE-4655-8B15-51AB98178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CB607E6F-370E-4C0A-9F1E-2401B238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77" name="Slide Number Placeholder 76">
            <a:extLst>
              <a:ext uri="{FF2B5EF4-FFF2-40B4-BE49-F238E27FC236}">
                <a16:creationId xmlns:a16="http://schemas.microsoft.com/office/drawing/2014/main" id="{B1F7446E-D65B-49A4-A870-45B27EB2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0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6F1D65-74AC-44A6-B6F7-C6343255C37E}"/>
              </a:ext>
            </a:extLst>
          </p:cNvPr>
          <p:cNvGrpSpPr/>
          <p:nvPr/>
        </p:nvGrpSpPr>
        <p:grpSpPr>
          <a:xfrm>
            <a:off x="138110" y="522177"/>
            <a:ext cx="11993919" cy="6039218"/>
            <a:chOff x="138110" y="522177"/>
            <a:chExt cx="11993919" cy="603921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119B2CE-0F33-4055-82BD-BAF2A75F61DB}"/>
                </a:ext>
              </a:extLst>
            </p:cNvPr>
            <p:cNvGrpSpPr/>
            <p:nvPr/>
          </p:nvGrpSpPr>
          <p:grpSpPr>
            <a:xfrm>
              <a:off x="138110" y="522177"/>
              <a:ext cx="11993919" cy="6039218"/>
              <a:chOff x="138110" y="522177"/>
              <a:chExt cx="11993919" cy="6039218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F64E385-A596-4971-BD95-6BA65FE70577}"/>
                  </a:ext>
                </a:extLst>
              </p:cNvPr>
              <p:cNvGrpSpPr/>
              <p:nvPr/>
            </p:nvGrpSpPr>
            <p:grpSpPr>
              <a:xfrm>
                <a:off x="138110" y="522177"/>
                <a:ext cx="11993919" cy="6039218"/>
                <a:chOff x="138110" y="522177"/>
                <a:chExt cx="11993919" cy="6039218"/>
              </a:xfrm>
            </p:grpSpPr>
            <p:sp>
              <p:nvSpPr>
                <p:cNvPr id="4" name="Google Shape;705;p31">
                  <a:extLst>
                    <a:ext uri="{FF2B5EF4-FFF2-40B4-BE49-F238E27FC236}">
                      <a16:creationId xmlns:a16="http://schemas.microsoft.com/office/drawing/2014/main" id="{2CFF7F75-21BD-41F7-B294-BC143877CC9C}"/>
                    </a:ext>
                  </a:extLst>
                </p:cNvPr>
                <p:cNvSpPr/>
                <p:nvPr/>
              </p:nvSpPr>
              <p:spPr>
                <a:xfrm>
                  <a:off x="4544622" y="1919097"/>
                  <a:ext cx="2670523" cy="920435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734323"/>
                    <a:gd name="f4" fmla="val 958788"/>
                    <a:gd name="f5" fmla="val 843378"/>
                    <a:gd name="f6" fmla="val 319596"/>
                    <a:gd name="f7" fmla="val 923277"/>
                    <a:gd name="f8" fmla="val 816746"/>
                    <a:gd name="f9" fmla="val 941033"/>
                    <a:gd name="f10" fmla="val 1260629"/>
                    <a:gd name="f11" fmla="val 1633492"/>
                    <a:gd name="f12" fmla="val 949910"/>
                    <a:gd name="f13" fmla="val 2272684"/>
                    <a:gd name="f14" fmla="val 914400"/>
                    <a:gd name="f15" fmla="val 2610035"/>
                    <a:gd name="f16" fmla="val 701336"/>
                    <a:gd name="f17" fmla="val 2503503"/>
                    <a:gd name="f18" fmla="val 541538"/>
                    <a:gd name="f19" fmla="val 2317072"/>
                    <a:gd name="f20" fmla="val 355106"/>
                    <a:gd name="f21" fmla="val 1890944"/>
                    <a:gd name="f22" fmla="val 88776"/>
                    <a:gd name="f23" fmla="val 1393794"/>
                    <a:gd name="f24" fmla="val 932156"/>
                    <a:gd name="f25" fmla="val 53266"/>
                    <a:gd name="f26" fmla="val 577049"/>
                    <a:gd name="f27" fmla="val 221941"/>
                    <a:gd name="f28" fmla="val 337352"/>
                    <a:gd name="f29" fmla="val 408372"/>
                    <a:gd name="f30" fmla="val 204187"/>
                    <a:gd name="f31" fmla="val 550415"/>
                    <a:gd name="f32" fmla="val 115410"/>
                    <a:gd name="f33" fmla="val 692458"/>
                    <a:gd name="f34" fmla="*/ f0 1 2734323"/>
                    <a:gd name="f35" fmla="*/ f1 1 958788"/>
                    <a:gd name="f36" fmla="val f2"/>
                    <a:gd name="f37" fmla="val f3"/>
                    <a:gd name="f38" fmla="val f4"/>
                    <a:gd name="f39" fmla="+- f38 0 f36"/>
                    <a:gd name="f40" fmla="+- f37 0 f36"/>
                    <a:gd name="f41" fmla="*/ f40 1 2734323"/>
                    <a:gd name="f42" fmla="*/ f39 1 958788"/>
                    <a:gd name="f43" fmla="*/ f36 1 f41"/>
                    <a:gd name="f44" fmla="*/ f37 1 f41"/>
                    <a:gd name="f45" fmla="*/ f36 1 f42"/>
                    <a:gd name="f46" fmla="*/ f38 1 f42"/>
                    <a:gd name="f47" fmla="*/ f43 f34 1"/>
                    <a:gd name="f48" fmla="*/ f44 f34 1"/>
                    <a:gd name="f49" fmla="*/ f46 f35 1"/>
                    <a:gd name="f50" fmla="*/ f45 f3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47" t="f50" r="f48" b="f49"/>
                  <a:pathLst>
                    <a:path w="2734323" h="958788">
                      <a:moveTo>
                        <a:pt x="f2" y="f5"/>
                      </a:move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4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2" y="f5"/>
                      </a:lnTo>
                      <a:close/>
                    </a:path>
                  </a:pathLst>
                </a:custGeom>
                <a:solidFill>
                  <a:srgbClr val="ED1C24"/>
                </a:solidFill>
                <a:ln cap="flat">
                  <a:noFill/>
                  <a:prstDash val="solid"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pic>
              <p:nvPicPr>
                <p:cNvPr id="5" name="Google Shape;662;p31">
                  <a:extLst>
                    <a:ext uri="{FF2B5EF4-FFF2-40B4-BE49-F238E27FC236}">
                      <a16:creationId xmlns:a16="http://schemas.microsoft.com/office/drawing/2014/main" id="{5E44529F-ED36-45A7-BDCB-ED7629F77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/>
                </a:blip>
                <a:srcRect l="11334" t="6576" r="14144" b="-5479"/>
                <a:stretch>
                  <a:fillRect/>
                </a:stretch>
              </p:blipFill>
              <p:spPr>
                <a:xfrm>
                  <a:off x="138110" y="551876"/>
                  <a:ext cx="11915774" cy="6009519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6" name="Google Shape;664;p31">
                  <a:extLst>
                    <a:ext uri="{FF2B5EF4-FFF2-40B4-BE49-F238E27FC236}">
                      <a16:creationId xmlns:a16="http://schemas.microsoft.com/office/drawing/2014/main" id="{F8379F70-BA23-4103-AB48-289DBE5845BD}"/>
                    </a:ext>
                  </a:extLst>
                </p:cNvPr>
                <p:cNvSpPr/>
                <p:nvPr/>
              </p:nvSpPr>
              <p:spPr>
                <a:xfrm rot="16200000">
                  <a:off x="7697670" y="2630204"/>
                  <a:ext cx="765535" cy="159318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1557960"/>
                    <a:gd name="f4" fmla="val 3095716"/>
                    <a:gd name="f5" fmla="val 86468"/>
                    <a:gd name="f6" fmla="val 19050"/>
                    <a:gd name="f7" fmla="val 18999"/>
                    <a:gd name="f8" fmla="val 449262"/>
                    <a:gd name="f9" fmla="val -48470"/>
                    <a:gd name="f10" fmla="val 879475"/>
                    <a:gd name="f11" fmla="val 48368"/>
                    <a:gd name="f12" fmla="val 1304925"/>
                    <a:gd name="f13" fmla="val 145206"/>
                    <a:gd name="f14" fmla="val 1730375"/>
                    <a:gd name="f15" fmla="val 542081"/>
                    <a:gd name="f16" fmla="val 2273300"/>
                    <a:gd name="f17" fmla="val 667493"/>
                    <a:gd name="f18" fmla="val 2571750"/>
                    <a:gd name="f19" fmla="val 792906"/>
                    <a:gd name="f20" fmla="val 2870200"/>
                    <a:gd name="f21" fmla="val 751631"/>
                    <a:gd name="f22" fmla="val 3090863"/>
                    <a:gd name="f23" fmla="val 800843"/>
                    <a:gd name="f24" fmla="val 3095625"/>
                    <a:gd name="f25" fmla="val 850056"/>
                    <a:gd name="f26" fmla="val 3100388"/>
                    <a:gd name="f27" fmla="val 840531"/>
                    <a:gd name="f28" fmla="val 2919412"/>
                    <a:gd name="f29" fmla="val 962768"/>
                    <a:gd name="f30" fmla="val 2600325"/>
                    <a:gd name="f31" fmla="val 1085005"/>
                    <a:gd name="f32" fmla="val 2281238"/>
                    <a:gd name="f33" fmla="val 1454893"/>
                    <a:gd name="f34" fmla="val 1614487"/>
                    <a:gd name="f35" fmla="val 1534268"/>
                    <a:gd name="f36" fmla="val 1181100"/>
                    <a:gd name="f37" fmla="val 1613643"/>
                    <a:gd name="f38" fmla="val 747713"/>
                    <a:gd name="f39" fmla="val 1470768"/>
                    <a:gd name="f40" fmla="val 238125"/>
                    <a:gd name="f41" fmla="val 1439018"/>
                    <a:gd name="f42" fmla="*/ f0 1 1557960"/>
                    <a:gd name="f43" fmla="*/ f1 1 3095716"/>
                    <a:gd name="f44" fmla="val f2"/>
                    <a:gd name="f45" fmla="val f3"/>
                    <a:gd name="f46" fmla="val f4"/>
                    <a:gd name="f47" fmla="+- f46 0 f44"/>
                    <a:gd name="f48" fmla="+- f45 0 f44"/>
                    <a:gd name="f49" fmla="*/ f48 1 1557960"/>
                    <a:gd name="f50" fmla="*/ f47 1 3095716"/>
                    <a:gd name="f51" fmla="*/ f44 1 f49"/>
                    <a:gd name="f52" fmla="*/ f45 1 f49"/>
                    <a:gd name="f53" fmla="*/ f44 1 f50"/>
                    <a:gd name="f54" fmla="*/ f46 1 f50"/>
                    <a:gd name="f55" fmla="*/ f51 f42 1"/>
                    <a:gd name="f56" fmla="*/ f52 f42 1"/>
                    <a:gd name="f57" fmla="*/ f54 f43 1"/>
                    <a:gd name="f58" fmla="*/ f53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5" t="f58" r="f56" b="f57"/>
                  <a:pathLst>
                    <a:path w="1557960" h="3095716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11" y="f12"/>
                      </a:cubicBezTo>
                      <a:cubicBezTo>
                        <a:pt x="f13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29" y="f30"/>
                      </a:cubicBezTo>
                      <a:cubicBezTo>
                        <a:pt x="f31" y="f32"/>
                        <a:pt x="f33" y="f34"/>
                        <a:pt x="f35" y="f36"/>
                      </a:cubicBezTo>
                      <a:cubicBezTo>
                        <a:pt x="f37" y="f38"/>
                        <a:pt x="f39" y="f40"/>
                        <a:pt x="f41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" name="Google Shape;665;p31">
                  <a:extLst>
                    <a:ext uri="{FF2B5EF4-FFF2-40B4-BE49-F238E27FC236}">
                      <a16:creationId xmlns:a16="http://schemas.microsoft.com/office/drawing/2014/main" id="{0EA70316-389A-4B23-8FBE-C82A83EB76A8}"/>
                    </a:ext>
                  </a:extLst>
                </p:cNvPr>
                <p:cNvSpPr/>
                <p:nvPr/>
              </p:nvSpPr>
              <p:spPr>
                <a:xfrm rot="5400013">
                  <a:off x="2818907" y="2164527"/>
                  <a:ext cx="763395" cy="2435294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1557960"/>
                    <a:gd name="f4" fmla="val 3095716"/>
                    <a:gd name="f5" fmla="val 86468"/>
                    <a:gd name="f6" fmla="val 19050"/>
                    <a:gd name="f7" fmla="val 18999"/>
                    <a:gd name="f8" fmla="val 449262"/>
                    <a:gd name="f9" fmla="val -48470"/>
                    <a:gd name="f10" fmla="val 879475"/>
                    <a:gd name="f11" fmla="val 48368"/>
                    <a:gd name="f12" fmla="val 1304925"/>
                    <a:gd name="f13" fmla="val 145206"/>
                    <a:gd name="f14" fmla="val 1730375"/>
                    <a:gd name="f15" fmla="val 542081"/>
                    <a:gd name="f16" fmla="val 2273300"/>
                    <a:gd name="f17" fmla="val 667493"/>
                    <a:gd name="f18" fmla="val 2571750"/>
                    <a:gd name="f19" fmla="val 792906"/>
                    <a:gd name="f20" fmla="val 2870200"/>
                    <a:gd name="f21" fmla="val 751631"/>
                    <a:gd name="f22" fmla="val 3090863"/>
                    <a:gd name="f23" fmla="val 800843"/>
                    <a:gd name="f24" fmla="val 3095625"/>
                    <a:gd name="f25" fmla="val 850056"/>
                    <a:gd name="f26" fmla="val 3100388"/>
                    <a:gd name="f27" fmla="val 840531"/>
                    <a:gd name="f28" fmla="val 2919412"/>
                    <a:gd name="f29" fmla="val 962768"/>
                    <a:gd name="f30" fmla="val 2600325"/>
                    <a:gd name="f31" fmla="val 1085005"/>
                    <a:gd name="f32" fmla="val 2281238"/>
                    <a:gd name="f33" fmla="val 1454893"/>
                    <a:gd name="f34" fmla="val 1614487"/>
                    <a:gd name="f35" fmla="val 1534268"/>
                    <a:gd name="f36" fmla="val 1181100"/>
                    <a:gd name="f37" fmla="val 1613643"/>
                    <a:gd name="f38" fmla="val 747713"/>
                    <a:gd name="f39" fmla="val 1470768"/>
                    <a:gd name="f40" fmla="val 238125"/>
                    <a:gd name="f41" fmla="val 1439018"/>
                    <a:gd name="f42" fmla="*/ f0 1 1557960"/>
                    <a:gd name="f43" fmla="*/ f1 1 3095716"/>
                    <a:gd name="f44" fmla="val f2"/>
                    <a:gd name="f45" fmla="val f3"/>
                    <a:gd name="f46" fmla="val f4"/>
                    <a:gd name="f47" fmla="+- f46 0 f44"/>
                    <a:gd name="f48" fmla="+- f45 0 f44"/>
                    <a:gd name="f49" fmla="*/ f48 1 1557960"/>
                    <a:gd name="f50" fmla="*/ f47 1 3095716"/>
                    <a:gd name="f51" fmla="*/ f44 1 f49"/>
                    <a:gd name="f52" fmla="*/ f45 1 f49"/>
                    <a:gd name="f53" fmla="*/ f44 1 f50"/>
                    <a:gd name="f54" fmla="*/ f46 1 f50"/>
                    <a:gd name="f55" fmla="*/ f51 f42 1"/>
                    <a:gd name="f56" fmla="*/ f52 f42 1"/>
                    <a:gd name="f57" fmla="*/ f54 f43 1"/>
                    <a:gd name="f58" fmla="*/ f53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5" t="f58" r="f56" b="f57"/>
                  <a:pathLst>
                    <a:path w="1557960" h="3095716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11" y="f12"/>
                      </a:cubicBezTo>
                      <a:cubicBezTo>
                        <a:pt x="f13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29" y="f30"/>
                      </a:cubicBezTo>
                      <a:cubicBezTo>
                        <a:pt x="f31" y="f32"/>
                        <a:pt x="f33" y="f34"/>
                        <a:pt x="f35" y="f36"/>
                      </a:cubicBezTo>
                      <a:cubicBezTo>
                        <a:pt x="f37" y="f38"/>
                        <a:pt x="f39" y="f40"/>
                        <a:pt x="f41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" name="Google Shape;666;p31">
                  <a:extLst>
                    <a:ext uri="{FF2B5EF4-FFF2-40B4-BE49-F238E27FC236}">
                      <a16:creationId xmlns:a16="http://schemas.microsoft.com/office/drawing/2014/main" id="{0B4D1D98-A681-43FE-A089-54058A84CBF7}"/>
                    </a:ext>
                  </a:extLst>
                </p:cNvPr>
                <p:cNvSpPr/>
                <p:nvPr/>
              </p:nvSpPr>
              <p:spPr>
                <a:xfrm>
                  <a:off x="6793406" y="3083183"/>
                  <a:ext cx="1222397" cy="546802"/>
                </a:xfrm>
                <a:custGeom>
                  <a:avLst>
                    <a:gd name="f12" fmla="val 161"/>
                    <a:gd name="f13" fmla="val 27"/>
                  </a:avLst>
                  <a:gdLst>
                    <a:gd name="f2" fmla="val 10800000"/>
                    <a:gd name="f3" fmla="val 5400000"/>
                    <a:gd name="f4" fmla="val 16200000"/>
                    <a:gd name="f5" fmla="val 180"/>
                    <a:gd name="f6" fmla="val w"/>
                    <a:gd name="f7" fmla="val h"/>
                    <a:gd name="f8" fmla="val ss"/>
                    <a:gd name="f9" fmla="val 0"/>
                    <a:gd name="f10" fmla="*/ 5419351 1 1725033"/>
                    <a:gd name="f11" fmla="+- 0 0 1"/>
                    <a:gd name="f12" fmla="val 161"/>
                    <a:gd name="f13" fmla="val 27"/>
                    <a:gd name="f14" fmla="+- 0 0 -251"/>
                    <a:gd name="f15" fmla="+- 0 0 -274"/>
                    <a:gd name="f16" fmla="+- 0 0 -297"/>
                    <a:gd name="f17" fmla="abs f6"/>
                    <a:gd name="f18" fmla="abs f7"/>
                    <a:gd name="f19" fmla="abs f8"/>
                    <a:gd name="f20" fmla="val f9"/>
                    <a:gd name="f21" fmla="+- 0 0 f12"/>
                    <a:gd name="f22" fmla="+- 0 0 f13"/>
                    <a:gd name="f23" fmla="*/ f14 f2 1"/>
                    <a:gd name="f24" fmla="*/ f15 f2 1"/>
                    <a:gd name="f25" fmla="*/ f16 f2 1"/>
                    <a:gd name="f26" fmla="?: f17 f6 1"/>
                    <a:gd name="f27" fmla="?: f18 f7 1"/>
                    <a:gd name="f28" fmla="?: f19 f8 1"/>
                    <a:gd name="f29" fmla="*/ f21 f2 1"/>
                    <a:gd name="f30" fmla="*/ f22 f2 1"/>
                    <a:gd name="f31" fmla="*/ f23 1 f5"/>
                    <a:gd name="f32" fmla="*/ f24 1 f5"/>
                    <a:gd name="f33" fmla="*/ f25 1 f5"/>
                    <a:gd name="f34" fmla="*/ f26 1 21600"/>
                    <a:gd name="f35" fmla="*/ f27 1 21600"/>
                    <a:gd name="f36" fmla="*/ 21600 f26 1"/>
                    <a:gd name="f37" fmla="*/ 21600 f27 1"/>
                    <a:gd name="f38" fmla="*/ f29 1 f5"/>
                    <a:gd name="f39" fmla="*/ f30 1 f5"/>
                    <a:gd name="f40" fmla="+- f31 0 f3"/>
                    <a:gd name="f41" fmla="+- f32 0 f3"/>
                    <a:gd name="f42" fmla="+- f33 0 f3"/>
                    <a:gd name="f43" fmla="min f35 f34"/>
                    <a:gd name="f44" fmla="*/ f36 1 f28"/>
                    <a:gd name="f45" fmla="*/ f37 1 f28"/>
                    <a:gd name="f46" fmla="+- f38 0 f3"/>
                    <a:gd name="f47" fmla="+- f39 0 f3"/>
                    <a:gd name="f48" fmla="val f44"/>
                    <a:gd name="f49" fmla="val f45"/>
                    <a:gd name="f50" fmla="+- 0 0 f46"/>
                    <a:gd name="f51" fmla="+- 0 0 f47"/>
                    <a:gd name="f52" fmla="+- f49 0 f20"/>
                    <a:gd name="f53" fmla="+- f48 0 f20"/>
                    <a:gd name="f54" fmla="val f50"/>
                    <a:gd name="f55" fmla="val f51"/>
                    <a:gd name="f56" fmla="*/ f52 1 2"/>
                    <a:gd name="f57" fmla="*/ f53 1 2"/>
                    <a:gd name="f58" fmla="+- f55 0 f54"/>
                    <a:gd name="f59" fmla="+- f54 f3 0"/>
                    <a:gd name="f60" fmla="+- f55 f3 0"/>
                    <a:gd name="f61" fmla="+- 21600000 0 f54"/>
                    <a:gd name="f62" fmla="+- f3 0 f54"/>
                    <a:gd name="f63" fmla="+- 27000000 0 f54"/>
                    <a:gd name="f64" fmla="+- f2 0 f54"/>
                    <a:gd name="f65" fmla="+- 32400000 0 f54"/>
                    <a:gd name="f66" fmla="+- f4 0 f54"/>
                    <a:gd name="f67" fmla="+- 37800000 0 f54"/>
                    <a:gd name="f68" fmla="+- f20 f56 0"/>
                    <a:gd name="f69" fmla="+- f20 f57 0"/>
                    <a:gd name="f70" fmla="+- f58 21600000 0"/>
                    <a:gd name="f71" fmla="*/ f59 f10 1"/>
                    <a:gd name="f72" fmla="*/ f60 f10 1"/>
                    <a:gd name="f73" fmla="?: f62 f62 f63"/>
                    <a:gd name="f74" fmla="?: f64 f64 f65"/>
                    <a:gd name="f75" fmla="?: f66 f66 f67"/>
                    <a:gd name="f76" fmla="*/ f57 f43 1"/>
                    <a:gd name="f77" fmla="*/ f56 f43 1"/>
                    <a:gd name="f78" fmla="?: f58 f58 f70"/>
                    <a:gd name="f79" fmla="*/ f71 1 f2"/>
                    <a:gd name="f80" fmla="*/ f72 1 f2"/>
                    <a:gd name="f81" fmla="*/ f69 f43 1"/>
                    <a:gd name="f82" fmla="*/ f68 f43 1"/>
                    <a:gd name="f83" fmla="+- 0 0 f79"/>
                    <a:gd name="f84" fmla="+- 0 0 f80"/>
                    <a:gd name="f85" fmla="+- f78 0 f61"/>
                    <a:gd name="f86" fmla="+- f78 0 f73"/>
                    <a:gd name="f87" fmla="+- f78 0 f74"/>
                    <a:gd name="f88" fmla="+- f78 0 f75"/>
                    <a:gd name="f89" fmla="+- 0 0 f83"/>
                    <a:gd name="f90" fmla="+- 0 0 f84"/>
                    <a:gd name="f91" fmla="*/ f89 f2 1"/>
                    <a:gd name="f92" fmla="*/ f90 f2 1"/>
                    <a:gd name="f93" fmla="*/ f91 1 f10"/>
                    <a:gd name="f94" fmla="*/ f92 1 f10"/>
                    <a:gd name="f95" fmla="+- f93 0 f3"/>
                    <a:gd name="f96" fmla="+- f94 0 f3"/>
                    <a:gd name="f97" fmla="sin 1 f95"/>
                    <a:gd name="f98" fmla="cos 1 f95"/>
                    <a:gd name="f99" fmla="sin 1 f96"/>
                    <a:gd name="f100" fmla="cos 1 f96"/>
                    <a:gd name="f101" fmla="+- 0 0 f97"/>
                    <a:gd name="f102" fmla="+- 0 0 f98"/>
                    <a:gd name="f103" fmla="+- 0 0 f99"/>
                    <a:gd name="f104" fmla="+- 0 0 f100"/>
                    <a:gd name="f105" fmla="+- 0 0 f101"/>
                    <a:gd name="f106" fmla="+- 0 0 f102"/>
                    <a:gd name="f107" fmla="+- 0 0 f103"/>
                    <a:gd name="f108" fmla="+- 0 0 f104"/>
                    <a:gd name="f109" fmla="*/ f105 f57 1"/>
                    <a:gd name="f110" fmla="*/ f106 f56 1"/>
                    <a:gd name="f111" fmla="*/ f107 f57 1"/>
                    <a:gd name="f112" fmla="*/ f108 f56 1"/>
                    <a:gd name="f113" fmla="+- 0 0 f110"/>
                    <a:gd name="f114" fmla="+- 0 0 f109"/>
                    <a:gd name="f115" fmla="+- 0 0 f112"/>
                    <a:gd name="f116" fmla="+- 0 0 f111"/>
                    <a:gd name="f117" fmla="+- 0 0 f113"/>
                    <a:gd name="f118" fmla="+- 0 0 f114"/>
                    <a:gd name="f119" fmla="+- 0 0 f115"/>
                    <a:gd name="f120" fmla="+- 0 0 f116"/>
                    <a:gd name="f121" fmla="at2 f117 f118"/>
                    <a:gd name="f122" fmla="at2 f119 f120"/>
                    <a:gd name="f123" fmla="+- f121 f3 0"/>
                    <a:gd name="f124" fmla="+- f122 f3 0"/>
                    <a:gd name="f125" fmla="*/ f123 f10 1"/>
                    <a:gd name="f126" fmla="*/ f124 f10 1"/>
                    <a:gd name="f127" fmla="*/ f125 1 f2"/>
                    <a:gd name="f128" fmla="*/ f126 1 f2"/>
                    <a:gd name="f129" fmla="+- 0 0 f127"/>
                    <a:gd name="f130" fmla="+- 0 0 f128"/>
                    <a:gd name="f131" fmla="val f129"/>
                    <a:gd name="f132" fmla="val f130"/>
                    <a:gd name="f133" fmla="+- 0 0 f131"/>
                    <a:gd name="f134" fmla="+- 0 0 f132"/>
                    <a:gd name="f135" fmla="*/ f133 f2 1"/>
                    <a:gd name="f136" fmla="*/ f134 f2 1"/>
                    <a:gd name="f137" fmla="*/ f135 1 f10"/>
                    <a:gd name="f138" fmla="*/ f136 1 f10"/>
                    <a:gd name="f139" fmla="+- f137 0 f3"/>
                    <a:gd name="f140" fmla="+- f138 0 f3"/>
                    <a:gd name="f141" fmla="cos 1 f139"/>
                    <a:gd name="f142" fmla="sin 1 f139"/>
                    <a:gd name="f143" fmla="cos 1 f140"/>
                    <a:gd name="f144" fmla="sin 1 f140"/>
                    <a:gd name="f145" fmla="+- 0 0 f141"/>
                    <a:gd name="f146" fmla="+- 0 0 f142"/>
                    <a:gd name="f147" fmla="+- 0 0 f143"/>
                    <a:gd name="f148" fmla="+- 0 0 f144"/>
                    <a:gd name="f149" fmla="*/ f11 f145 1"/>
                    <a:gd name="f150" fmla="*/ f11 f146 1"/>
                    <a:gd name="f151" fmla="*/ f11 f147 1"/>
                    <a:gd name="f152" fmla="*/ f11 f148 1"/>
                    <a:gd name="f153" fmla="*/ f149 f57 1"/>
                    <a:gd name="f154" fmla="*/ f150 f56 1"/>
                    <a:gd name="f155" fmla="*/ f151 f57 1"/>
                    <a:gd name="f156" fmla="*/ f152 f56 1"/>
                    <a:gd name="f157" fmla="+- f69 f153 0"/>
                    <a:gd name="f158" fmla="+- f68 f154 0"/>
                    <a:gd name="f159" fmla="+- f69 f155 0"/>
                    <a:gd name="f160" fmla="+- f68 f156 0"/>
                    <a:gd name="f161" fmla="max f157 f159"/>
                    <a:gd name="f162" fmla="max f158 f160"/>
                    <a:gd name="f163" fmla="min f157 f159"/>
                    <a:gd name="f164" fmla="min f158 f160"/>
                    <a:gd name="f165" fmla="*/ f157 f43 1"/>
                    <a:gd name="f166" fmla="*/ f158 f43 1"/>
                    <a:gd name="f167" fmla="*/ f159 f43 1"/>
                    <a:gd name="f168" fmla="*/ f160 f43 1"/>
                    <a:gd name="f169" fmla="?: f85 f48 f161"/>
                    <a:gd name="f170" fmla="?: f86 f49 f162"/>
                    <a:gd name="f171" fmla="?: f87 f20 f163"/>
                    <a:gd name="f172" fmla="?: f88 f20 f164"/>
                    <a:gd name="f173" fmla="*/ f171 f43 1"/>
                    <a:gd name="f174" fmla="*/ f172 f43 1"/>
                    <a:gd name="f175" fmla="*/ f169 f43 1"/>
                    <a:gd name="f176" fmla="*/ f170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165" y="f166"/>
                    </a:cxn>
                    <a:cxn ang="f41">
                      <a:pos x="f81" y="f82"/>
                    </a:cxn>
                    <a:cxn ang="f42">
                      <a:pos x="f167" y="f168"/>
                    </a:cxn>
                  </a:cxnLst>
                  <a:rect l="f173" t="f174" r="f175" b="f176"/>
                  <a:pathLst>
                    <a:path stroke="0">
                      <a:moveTo>
                        <a:pt x="f165" y="f166"/>
                      </a:moveTo>
                      <a:arcTo wR="f76" hR="f77" stAng="f54" swAng="f78"/>
                      <a:lnTo>
                        <a:pt x="f81" y="f82"/>
                      </a:lnTo>
                      <a:close/>
                    </a:path>
                    <a:path fill="none">
                      <a:moveTo>
                        <a:pt x="f165" y="f166"/>
                      </a:moveTo>
                      <a:arcTo wR="f76" hR="f77" stAng="f54" swAng="f78"/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" name="Google Shape;667;p31">
                  <a:extLst>
                    <a:ext uri="{FF2B5EF4-FFF2-40B4-BE49-F238E27FC236}">
                      <a16:creationId xmlns:a16="http://schemas.microsoft.com/office/drawing/2014/main" id="{8E2262E2-35E2-4E42-AFE1-F435A605317B}"/>
                    </a:ext>
                  </a:extLst>
                </p:cNvPr>
                <p:cNvSpPr/>
                <p:nvPr/>
              </p:nvSpPr>
              <p:spPr>
                <a:xfrm flipH="1">
                  <a:off x="3696205" y="3110423"/>
                  <a:ext cx="1014398" cy="546802"/>
                </a:xfrm>
                <a:custGeom>
                  <a:avLst>
                    <a:gd name="f12" fmla="val 142"/>
                    <a:gd name="f13" fmla="val 37"/>
                  </a:avLst>
                  <a:gdLst>
                    <a:gd name="f2" fmla="val 10800000"/>
                    <a:gd name="f3" fmla="val 5400000"/>
                    <a:gd name="f4" fmla="val 16200000"/>
                    <a:gd name="f5" fmla="val 180"/>
                    <a:gd name="f6" fmla="val w"/>
                    <a:gd name="f7" fmla="val h"/>
                    <a:gd name="f8" fmla="val ss"/>
                    <a:gd name="f9" fmla="val 0"/>
                    <a:gd name="f10" fmla="*/ 5419351 1 1725033"/>
                    <a:gd name="f11" fmla="+- 0 0 1"/>
                    <a:gd name="f12" fmla="val 142"/>
                    <a:gd name="f13" fmla="val 37"/>
                    <a:gd name="f14" fmla="+- 0 0 -232"/>
                    <a:gd name="f15" fmla="+- 0 0 -269"/>
                    <a:gd name="f16" fmla="+- 0 0 -307"/>
                    <a:gd name="f17" fmla="abs f6"/>
                    <a:gd name="f18" fmla="abs f7"/>
                    <a:gd name="f19" fmla="abs f8"/>
                    <a:gd name="f20" fmla="val f9"/>
                    <a:gd name="f21" fmla="+- 0 0 f12"/>
                    <a:gd name="f22" fmla="+- 0 0 f13"/>
                    <a:gd name="f23" fmla="*/ f14 f2 1"/>
                    <a:gd name="f24" fmla="*/ f15 f2 1"/>
                    <a:gd name="f25" fmla="*/ f16 f2 1"/>
                    <a:gd name="f26" fmla="?: f17 f6 1"/>
                    <a:gd name="f27" fmla="?: f18 f7 1"/>
                    <a:gd name="f28" fmla="?: f19 f8 1"/>
                    <a:gd name="f29" fmla="*/ f21 f2 1"/>
                    <a:gd name="f30" fmla="*/ f22 f2 1"/>
                    <a:gd name="f31" fmla="*/ f23 1 f5"/>
                    <a:gd name="f32" fmla="*/ f24 1 f5"/>
                    <a:gd name="f33" fmla="*/ f25 1 f5"/>
                    <a:gd name="f34" fmla="*/ f26 1 21600"/>
                    <a:gd name="f35" fmla="*/ f27 1 21600"/>
                    <a:gd name="f36" fmla="*/ 21600 f26 1"/>
                    <a:gd name="f37" fmla="*/ 21600 f27 1"/>
                    <a:gd name="f38" fmla="*/ f29 1 f5"/>
                    <a:gd name="f39" fmla="*/ f30 1 f5"/>
                    <a:gd name="f40" fmla="+- f31 0 f3"/>
                    <a:gd name="f41" fmla="+- f32 0 f3"/>
                    <a:gd name="f42" fmla="+- f33 0 f3"/>
                    <a:gd name="f43" fmla="min f35 f34"/>
                    <a:gd name="f44" fmla="*/ f36 1 f28"/>
                    <a:gd name="f45" fmla="*/ f37 1 f28"/>
                    <a:gd name="f46" fmla="+- f38 0 f3"/>
                    <a:gd name="f47" fmla="+- f39 0 f3"/>
                    <a:gd name="f48" fmla="val f44"/>
                    <a:gd name="f49" fmla="val f45"/>
                    <a:gd name="f50" fmla="+- 0 0 f46"/>
                    <a:gd name="f51" fmla="+- 0 0 f47"/>
                    <a:gd name="f52" fmla="+- f49 0 f20"/>
                    <a:gd name="f53" fmla="+- f48 0 f20"/>
                    <a:gd name="f54" fmla="val f50"/>
                    <a:gd name="f55" fmla="val f51"/>
                    <a:gd name="f56" fmla="*/ f52 1 2"/>
                    <a:gd name="f57" fmla="*/ f53 1 2"/>
                    <a:gd name="f58" fmla="+- f55 0 f54"/>
                    <a:gd name="f59" fmla="+- f54 f3 0"/>
                    <a:gd name="f60" fmla="+- f55 f3 0"/>
                    <a:gd name="f61" fmla="+- 21600000 0 f54"/>
                    <a:gd name="f62" fmla="+- f3 0 f54"/>
                    <a:gd name="f63" fmla="+- 27000000 0 f54"/>
                    <a:gd name="f64" fmla="+- f2 0 f54"/>
                    <a:gd name="f65" fmla="+- 32400000 0 f54"/>
                    <a:gd name="f66" fmla="+- f4 0 f54"/>
                    <a:gd name="f67" fmla="+- 37800000 0 f54"/>
                    <a:gd name="f68" fmla="+- f20 f56 0"/>
                    <a:gd name="f69" fmla="+- f20 f57 0"/>
                    <a:gd name="f70" fmla="+- f58 21600000 0"/>
                    <a:gd name="f71" fmla="*/ f59 f10 1"/>
                    <a:gd name="f72" fmla="*/ f60 f10 1"/>
                    <a:gd name="f73" fmla="?: f62 f62 f63"/>
                    <a:gd name="f74" fmla="?: f64 f64 f65"/>
                    <a:gd name="f75" fmla="?: f66 f66 f67"/>
                    <a:gd name="f76" fmla="*/ f57 f43 1"/>
                    <a:gd name="f77" fmla="*/ f56 f43 1"/>
                    <a:gd name="f78" fmla="?: f58 f58 f70"/>
                    <a:gd name="f79" fmla="*/ f71 1 f2"/>
                    <a:gd name="f80" fmla="*/ f72 1 f2"/>
                    <a:gd name="f81" fmla="*/ f69 f43 1"/>
                    <a:gd name="f82" fmla="*/ f68 f43 1"/>
                    <a:gd name="f83" fmla="+- 0 0 f79"/>
                    <a:gd name="f84" fmla="+- 0 0 f80"/>
                    <a:gd name="f85" fmla="+- f78 0 f61"/>
                    <a:gd name="f86" fmla="+- f78 0 f73"/>
                    <a:gd name="f87" fmla="+- f78 0 f74"/>
                    <a:gd name="f88" fmla="+- f78 0 f75"/>
                    <a:gd name="f89" fmla="+- 0 0 f83"/>
                    <a:gd name="f90" fmla="+- 0 0 f84"/>
                    <a:gd name="f91" fmla="*/ f89 f2 1"/>
                    <a:gd name="f92" fmla="*/ f90 f2 1"/>
                    <a:gd name="f93" fmla="*/ f91 1 f10"/>
                    <a:gd name="f94" fmla="*/ f92 1 f10"/>
                    <a:gd name="f95" fmla="+- f93 0 f3"/>
                    <a:gd name="f96" fmla="+- f94 0 f3"/>
                    <a:gd name="f97" fmla="sin 1 f95"/>
                    <a:gd name="f98" fmla="cos 1 f95"/>
                    <a:gd name="f99" fmla="sin 1 f96"/>
                    <a:gd name="f100" fmla="cos 1 f96"/>
                    <a:gd name="f101" fmla="+- 0 0 f97"/>
                    <a:gd name="f102" fmla="+- 0 0 f98"/>
                    <a:gd name="f103" fmla="+- 0 0 f99"/>
                    <a:gd name="f104" fmla="+- 0 0 f100"/>
                    <a:gd name="f105" fmla="+- 0 0 f101"/>
                    <a:gd name="f106" fmla="+- 0 0 f102"/>
                    <a:gd name="f107" fmla="+- 0 0 f103"/>
                    <a:gd name="f108" fmla="+- 0 0 f104"/>
                    <a:gd name="f109" fmla="*/ f105 f57 1"/>
                    <a:gd name="f110" fmla="*/ f106 f56 1"/>
                    <a:gd name="f111" fmla="*/ f107 f57 1"/>
                    <a:gd name="f112" fmla="*/ f108 f56 1"/>
                    <a:gd name="f113" fmla="+- 0 0 f110"/>
                    <a:gd name="f114" fmla="+- 0 0 f109"/>
                    <a:gd name="f115" fmla="+- 0 0 f112"/>
                    <a:gd name="f116" fmla="+- 0 0 f111"/>
                    <a:gd name="f117" fmla="+- 0 0 f113"/>
                    <a:gd name="f118" fmla="+- 0 0 f114"/>
                    <a:gd name="f119" fmla="+- 0 0 f115"/>
                    <a:gd name="f120" fmla="+- 0 0 f116"/>
                    <a:gd name="f121" fmla="at2 f117 f118"/>
                    <a:gd name="f122" fmla="at2 f119 f120"/>
                    <a:gd name="f123" fmla="+- f121 f3 0"/>
                    <a:gd name="f124" fmla="+- f122 f3 0"/>
                    <a:gd name="f125" fmla="*/ f123 f10 1"/>
                    <a:gd name="f126" fmla="*/ f124 f10 1"/>
                    <a:gd name="f127" fmla="*/ f125 1 f2"/>
                    <a:gd name="f128" fmla="*/ f126 1 f2"/>
                    <a:gd name="f129" fmla="+- 0 0 f127"/>
                    <a:gd name="f130" fmla="+- 0 0 f128"/>
                    <a:gd name="f131" fmla="val f129"/>
                    <a:gd name="f132" fmla="val f130"/>
                    <a:gd name="f133" fmla="+- 0 0 f131"/>
                    <a:gd name="f134" fmla="+- 0 0 f132"/>
                    <a:gd name="f135" fmla="*/ f133 f2 1"/>
                    <a:gd name="f136" fmla="*/ f134 f2 1"/>
                    <a:gd name="f137" fmla="*/ f135 1 f10"/>
                    <a:gd name="f138" fmla="*/ f136 1 f10"/>
                    <a:gd name="f139" fmla="+- f137 0 f3"/>
                    <a:gd name="f140" fmla="+- f138 0 f3"/>
                    <a:gd name="f141" fmla="cos 1 f139"/>
                    <a:gd name="f142" fmla="sin 1 f139"/>
                    <a:gd name="f143" fmla="cos 1 f140"/>
                    <a:gd name="f144" fmla="sin 1 f140"/>
                    <a:gd name="f145" fmla="+- 0 0 f141"/>
                    <a:gd name="f146" fmla="+- 0 0 f142"/>
                    <a:gd name="f147" fmla="+- 0 0 f143"/>
                    <a:gd name="f148" fmla="+- 0 0 f144"/>
                    <a:gd name="f149" fmla="*/ f11 f145 1"/>
                    <a:gd name="f150" fmla="*/ f11 f146 1"/>
                    <a:gd name="f151" fmla="*/ f11 f147 1"/>
                    <a:gd name="f152" fmla="*/ f11 f148 1"/>
                    <a:gd name="f153" fmla="*/ f149 f57 1"/>
                    <a:gd name="f154" fmla="*/ f150 f56 1"/>
                    <a:gd name="f155" fmla="*/ f151 f57 1"/>
                    <a:gd name="f156" fmla="*/ f152 f56 1"/>
                    <a:gd name="f157" fmla="+- f69 f153 0"/>
                    <a:gd name="f158" fmla="+- f68 f154 0"/>
                    <a:gd name="f159" fmla="+- f69 f155 0"/>
                    <a:gd name="f160" fmla="+- f68 f156 0"/>
                    <a:gd name="f161" fmla="max f157 f159"/>
                    <a:gd name="f162" fmla="max f158 f160"/>
                    <a:gd name="f163" fmla="min f157 f159"/>
                    <a:gd name="f164" fmla="min f158 f160"/>
                    <a:gd name="f165" fmla="*/ f157 f43 1"/>
                    <a:gd name="f166" fmla="*/ f158 f43 1"/>
                    <a:gd name="f167" fmla="*/ f159 f43 1"/>
                    <a:gd name="f168" fmla="*/ f160 f43 1"/>
                    <a:gd name="f169" fmla="?: f85 f48 f161"/>
                    <a:gd name="f170" fmla="?: f86 f49 f162"/>
                    <a:gd name="f171" fmla="?: f87 f20 f163"/>
                    <a:gd name="f172" fmla="?: f88 f20 f164"/>
                    <a:gd name="f173" fmla="*/ f171 f43 1"/>
                    <a:gd name="f174" fmla="*/ f172 f43 1"/>
                    <a:gd name="f175" fmla="*/ f169 f43 1"/>
                    <a:gd name="f176" fmla="*/ f170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165" y="f166"/>
                    </a:cxn>
                    <a:cxn ang="f41">
                      <a:pos x="f81" y="f82"/>
                    </a:cxn>
                    <a:cxn ang="f42">
                      <a:pos x="f167" y="f168"/>
                    </a:cxn>
                  </a:cxnLst>
                  <a:rect l="f173" t="f174" r="f175" b="f176"/>
                  <a:pathLst>
                    <a:path stroke="0">
                      <a:moveTo>
                        <a:pt x="f165" y="f166"/>
                      </a:moveTo>
                      <a:arcTo wR="f76" hR="f77" stAng="f54" swAng="f78"/>
                      <a:lnTo>
                        <a:pt x="f81" y="f82"/>
                      </a:lnTo>
                      <a:close/>
                    </a:path>
                    <a:path fill="none">
                      <a:moveTo>
                        <a:pt x="f165" y="f166"/>
                      </a:moveTo>
                      <a:arcTo wR="f76" hR="f77" stAng="f54" swAng="f78"/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Google Shape;670;p31">
                  <a:extLst>
                    <a:ext uri="{FF2B5EF4-FFF2-40B4-BE49-F238E27FC236}">
                      <a16:creationId xmlns:a16="http://schemas.microsoft.com/office/drawing/2014/main" id="{B71C7EB9-6FF0-4221-9358-230B010ACD81}"/>
                    </a:ext>
                  </a:extLst>
                </p:cNvPr>
                <p:cNvSpPr/>
                <p:nvPr/>
              </p:nvSpPr>
              <p:spPr>
                <a:xfrm>
                  <a:off x="7257309" y="2923601"/>
                  <a:ext cx="4370987" cy="56341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733925"/>
                    <a:gd name="f4" fmla="val 1043364"/>
                    <a:gd name="f5" fmla="val 125658"/>
                    <a:gd name="f6" fmla="val 312737"/>
                    <a:gd name="f7" fmla="val 28027"/>
                    <a:gd name="f8" fmla="val 625475"/>
                    <a:gd name="f9" fmla="val -69604"/>
                    <a:gd name="f10" fmla="val 1095375"/>
                    <a:gd name="f11" fmla="val 68508"/>
                    <a:gd name="f12" fmla="val 1565275"/>
                    <a:gd name="f13" fmla="val 206620"/>
                    <a:gd name="f14" fmla="val 2212975"/>
                    <a:gd name="f15" fmla="val 797171"/>
                    <a:gd name="f16" fmla="val 2819400"/>
                    <a:gd name="f17" fmla="val 954333"/>
                    <a:gd name="f18" fmla="val 3425825"/>
                    <a:gd name="f19" fmla="val 1111496"/>
                    <a:gd name="f20" fmla="val 4411663"/>
                    <a:gd name="f21" fmla="val 1013070"/>
                    <a:gd name="f22" fmla="val 1011483"/>
                    <a:gd name="f23" fmla="*/ f0 1 4733925"/>
                    <a:gd name="f24" fmla="*/ f1 1 1043364"/>
                    <a:gd name="f25" fmla="val f2"/>
                    <a:gd name="f26" fmla="val f3"/>
                    <a:gd name="f27" fmla="val f4"/>
                    <a:gd name="f28" fmla="+- f27 0 f25"/>
                    <a:gd name="f29" fmla="+- f26 0 f25"/>
                    <a:gd name="f30" fmla="*/ f29 1 4733925"/>
                    <a:gd name="f31" fmla="*/ f28 1 1043364"/>
                    <a:gd name="f32" fmla="*/ f25 1 f30"/>
                    <a:gd name="f33" fmla="*/ f26 1 f30"/>
                    <a:gd name="f34" fmla="*/ f25 1 f31"/>
                    <a:gd name="f35" fmla="*/ f27 1 f31"/>
                    <a:gd name="f36" fmla="*/ f32 f23 1"/>
                    <a:gd name="f37" fmla="*/ f33 f23 1"/>
                    <a:gd name="f38" fmla="*/ f35 f24 1"/>
                    <a:gd name="f39" fmla="*/ f34 f2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6" t="f39" r="f37" b="f38"/>
                  <a:pathLst>
                    <a:path w="4733925" h="1043364">
                      <a:moveTo>
                        <a:pt x="f2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3" y="f2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" name="Google Shape;671;p31">
                  <a:extLst>
                    <a:ext uri="{FF2B5EF4-FFF2-40B4-BE49-F238E27FC236}">
                      <a16:creationId xmlns:a16="http://schemas.microsoft.com/office/drawing/2014/main" id="{CCF1B38C-90A4-4CD2-B746-177FFC475E4E}"/>
                    </a:ext>
                  </a:extLst>
                </p:cNvPr>
                <p:cNvSpPr/>
                <p:nvPr/>
              </p:nvSpPr>
              <p:spPr>
                <a:xfrm>
                  <a:off x="7270312" y="3520677"/>
                  <a:ext cx="4432553" cy="379027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800600"/>
                    <a:gd name="f4" fmla="val 624764"/>
                    <a:gd name="f5" fmla="val 469826"/>
                    <a:gd name="f6" fmla="val 330994"/>
                    <a:gd name="f7" fmla="val 569838"/>
                    <a:gd name="f8" fmla="val 661988"/>
                    <a:gd name="f9" fmla="val 669851"/>
                    <a:gd name="f10" fmla="val 1085850"/>
                    <a:gd name="f11" fmla="val 603176"/>
                    <a:gd name="f12" fmla="val 1509713"/>
                    <a:gd name="f13" fmla="val 536501"/>
                    <a:gd name="f14" fmla="val 1924050"/>
                    <a:gd name="f15" fmla="val 166613"/>
                    <a:gd name="f16" fmla="val 2543175"/>
                    <a:gd name="f17" fmla="val 69776"/>
                    <a:gd name="f18" fmla="val 3162300"/>
                    <a:gd name="f19" fmla="val -27061"/>
                    <a:gd name="f20" fmla="val 3981450"/>
                    <a:gd name="f21" fmla="val -2455"/>
                    <a:gd name="f22" fmla="val 22151"/>
                    <a:gd name="f23" fmla="*/ f0 1 4800600"/>
                    <a:gd name="f24" fmla="*/ f1 1 624764"/>
                    <a:gd name="f25" fmla="val f2"/>
                    <a:gd name="f26" fmla="val f3"/>
                    <a:gd name="f27" fmla="val f4"/>
                    <a:gd name="f28" fmla="+- f27 0 f25"/>
                    <a:gd name="f29" fmla="+- f26 0 f25"/>
                    <a:gd name="f30" fmla="*/ f29 1 4800600"/>
                    <a:gd name="f31" fmla="*/ f28 1 624764"/>
                    <a:gd name="f32" fmla="*/ f25 1 f30"/>
                    <a:gd name="f33" fmla="*/ f26 1 f30"/>
                    <a:gd name="f34" fmla="*/ f25 1 f31"/>
                    <a:gd name="f35" fmla="*/ f27 1 f31"/>
                    <a:gd name="f36" fmla="*/ f32 f23 1"/>
                    <a:gd name="f37" fmla="*/ f33 f23 1"/>
                    <a:gd name="f38" fmla="*/ f35 f24 1"/>
                    <a:gd name="f39" fmla="*/ f34 f2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6" t="f39" r="f37" b="f38"/>
                  <a:pathLst>
                    <a:path w="4800600" h="624764">
                      <a:moveTo>
                        <a:pt x="f2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3" y="f2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" name="Google Shape;672;p31">
                  <a:extLst>
                    <a:ext uri="{FF2B5EF4-FFF2-40B4-BE49-F238E27FC236}">
                      <a16:creationId xmlns:a16="http://schemas.microsoft.com/office/drawing/2014/main" id="{9B1BC3E8-DC83-4958-B6BA-8F52E0C27ADC}"/>
                    </a:ext>
                  </a:extLst>
                </p:cNvPr>
                <p:cNvSpPr/>
                <p:nvPr/>
              </p:nvSpPr>
              <p:spPr>
                <a:xfrm>
                  <a:off x="373843" y="2887263"/>
                  <a:ext cx="4038849" cy="47838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374206"/>
                    <a:gd name="f4" fmla="val 908333"/>
                    <a:gd name="f5" fmla="val 119415"/>
                    <a:gd name="f6" fmla="val 3964631"/>
                    <a:gd name="f7" fmla="val 29721"/>
                    <a:gd name="f8" fmla="val 3555056"/>
                    <a:gd name="f9" fmla="val -59972"/>
                    <a:gd name="f10" fmla="val 3088331"/>
                    <a:gd name="f11" fmla="val 52740"/>
                    <a:gd name="f12" fmla="val 2621606"/>
                    <a:gd name="f13" fmla="val 165452"/>
                    <a:gd name="f14" fmla="val 2088206"/>
                    <a:gd name="f15" fmla="val 662340"/>
                    <a:gd name="f16" fmla="val 1573856"/>
                    <a:gd name="f17" fmla="val 795690"/>
                    <a:gd name="f18" fmla="val 1059506"/>
                    <a:gd name="f19" fmla="val 929040"/>
                    <a:gd name="f20" fmla="val -56506"/>
                    <a:gd name="f21" fmla="val 938565"/>
                    <a:gd name="f22" fmla="val 2231"/>
                    <a:gd name="f23" fmla="val 852840"/>
                    <a:gd name="f24" fmla="*/ f0 1 4374206"/>
                    <a:gd name="f25" fmla="*/ f1 1 908333"/>
                    <a:gd name="f26" fmla="val f2"/>
                    <a:gd name="f27" fmla="val f3"/>
                    <a:gd name="f28" fmla="val f4"/>
                    <a:gd name="f29" fmla="+- f28 0 f26"/>
                    <a:gd name="f30" fmla="+- f27 0 f26"/>
                    <a:gd name="f31" fmla="*/ f30 1 4374206"/>
                    <a:gd name="f32" fmla="*/ f29 1 908333"/>
                    <a:gd name="f33" fmla="*/ f26 1 f31"/>
                    <a:gd name="f34" fmla="*/ f27 1 f31"/>
                    <a:gd name="f35" fmla="*/ f26 1 f32"/>
                    <a:gd name="f36" fmla="*/ f28 1 f32"/>
                    <a:gd name="f37" fmla="*/ f33 f24 1"/>
                    <a:gd name="f38" fmla="*/ f34 f24 1"/>
                    <a:gd name="f39" fmla="*/ f36 f25 1"/>
                    <a:gd name="f40" fmla="*/ f35 f2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7" t="f40" r="f38" b="f39"/>
                  <a:pathLst>
                    <a:path w="4374206" h="908333">
                      <a:moveTo>
                        <a:pt x="f3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22" y="f23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" name="Google Shape;673;p31">
                  <a:extLst>
                    <a:ext uri="{FF2B5EF4-FFF2-40B4-BE49-F238E27FC236}">
                      <a16:creationId xmlns:a16="http://schemas.microsoft.com/office/drawing/2014/main" id="{6193ACCE-92E4-4E0C-AC1B-E01D4FF46A78}"/>
                    </a:ext>
                  </a:extLst>
                </p:cNvPr>
                <p:cNvSpPr/>
                <p:nvPr/>
              </p:nvSpPr>
              <p:spPr>
                <a:xfrm>
                  <a:off x="419938" y="3437430"/>
                  <a:ext cx="3992819" cy="449948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324350"/>
                    <a:gd name="f4" fmla="val 741677"/>
                    <a:gd name="f5" fmla="val 534326"/>
                    <a:gd name="f6" fmla="val 4024312"/>
                    <a:gd name="f7" fmla="val 666882"/>
                    <a:gd name="f8" fmla="val 3724275"/>
                    <a:gd name="f9" fmla="val 799438"/>
                    <a:gd name="f10" fmla="val 3257550"/>
                    <a:gd name="f11" fmla="val 715301"/>
                    <a:gd name="f12" fmla="val 2790825"/>
                    <a:gd name="f13" fmla="val 631164"/>
                    <a:gd name="f14" fmla="val 2066925"/>
                    <a:gd name="f15" fmla="val 126338"/>
                    <a:gd name="f16" fmla="val 1524000"/>
                    <a:gd name="f17" fmla="val 29501"/>
                    <a:gd name="f18" fmla="val 981075"/>
                    <a:gd name="f19" fmla="val -67336"/>
                    <a:gd name="f20" fmla="val 73025"/>
                    <a:gd name="f21" fmla="val 102526"/>
                    <a:gd name="f22" fmla="val 134276"/>
                    <a:gd name="f23" fmla="*/ f0 1 4324350"/>
                    <a:gd name="f24" fmla="*/ f1 1 741677"/>
                    <a:gd name="f25" fmla="val f2"/>
                    <a:gd name="f26" fmla="val f3"/>
                    <a:gd name="f27" fmla="val f4"/>
                    <a:gd name="f28" fmla="+- f27 0 f25"/>
                    <a:gd name="f29" fmla="+- f26 0 f25"/>
                    <a:gd name="f30" fmla="*/ f29 1 4324350"/>
                    <a:gd name="f31" fmla="*/ f28 1 741677"/>
                    <a:gd name="f32" fmla="*/ f25 1 f30"/>
                    <a:gd name="f33" fmla="*/ f26 1 f30"/>
                    <a:gd name="f34" fmla="*/ f25 1 f31"/>
                    <a:gd name="f35" fmla="*/ f27 1 f31"/>
                    <a:gd name="f36" fmla="*/ f32 f23 1"/>
                    <a:gd name="f37" fmla="*/ f33 f23 1"/>
                    <a:gd name="f38" fmla="*/ f35 f24 1"/>
                    <a:gd name="f39" fmla="*/ f34 f2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6" t="f39" r="f37" b="f38"/>
                  <a:pathLst>
                    <a:path w="4324350" h="741677">
                      <a:moveTo>
                        <a:pt x="f3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2" y="f2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" name="Freeform: Shape 1">
                  <a:extLst>
                    <a:ext uri="{FF2B5EF4-FFF2-40B4-BE49-F238E27FC236}">
                      <a16:creationId xmlns:a16="http://schemas.microsoft.com/office/drawing/2014/main" id="{EB069811-97B8-4E27-A523-6B461A46FFC9}"/>
                    </a:ext>
                  </a:extLst>
                </p:cNvPr>
                <p:cNvSpPr/>
                <p:nvPr/>
              </p:nvSpPr>
              <p:spPr>
                <a:xfrm>
                  <a:off x="4445785" y="1893850"/>
                  <a:ext cx="2867604" cy="123785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867608"/>
                    <a:gd name="f7" fmla="val 1237862"/>
                    <a:gd name="f8" fmla="val 1094792"/>
                    <a:gd name="f9" fmla="val 261257"/>
                    <a:gd name="f10" fmla="val 1169437"/>
                    <a:gd name="f11" fmla="val 503853"/>
                    <a:gd name="f12" fmla="val 1200539"/>
                    <a:gd name="f13" fmla="val 814873"/>
                    <a:gd name="f14" fmla="val 1212980"/>
                    <a:gd name="f15" fmla="val 1244082"/>
                    <a:gd name="f16" fmla="val 1225421"/>
                    <a:gd name="f17" fmla="val 1548882"/>
                    <a:gd name="f18" fmla="val 1878563"/>
                    <a:gd name="f19" fmla="val 1231641"/>
                    <a:gd name="f20" fmla="val 2189584"/>
                    <a:gd name="f21" fmla="val 1219200"/>
                    <a:gd name="f22" fmla="val 2519265"/>
                    <a:gd name="f23" fmla="val 1181878"/>
                    <a:gd name="f24" fmla="val 2730759"/>
                    <a:gd name="f25" fmla="val 2799184"/>
                    <a:gd name="f26" fmla="val 1156996"/>
                    <a:gd name="f27" fmla="val 1138335"/>
                    <a:gd name="f28" fmla="val 2824065"/>
                    <a:gd name="f29" fmla="val 1045029"/>
                    <a:gd name="f30" fmla="val 2743200"/>
                    <a:gd name="f31" fmla="val 833535"/>
                    <a:gd name="f32" fmla="val 2668555"/>
                    <a:gd name="f33" fmla="val 659364"/>
                    <a:gd name="f34" fmla="val 2457061"/>
                    <a:gd name="f35" fmla="val 441649"/>
                    <a:gd name="f36" fmla="val 2152261"/>
                    <a:gd name="f37" fmla="val 205274"/>
                    <a:gd name="f38" fmla="val 1984310"/>
                    <a:gd name="f39" fmla="val 118188"/>
                    <a:gd name="f40" fmla="val 1841241"/>
                    <a:gd name="f41" fmla="val 62205"/>
                    <a:gd name="f42" fmla="val 1685731"/>
                    <a:gd name="f43" fmla="val 37323"/>
                    <a:gd name="f44" fmla="val 1356049"/>
                    <a:gd name="f45" fmla="val 1082351"/>
                    <a:gd name="f46" fmla="val 43543"/>
                    <a:gd name="f47" fmla="val 721567"/>
                    <a:gd name="f48" fmla="val 174172"/>
                    <a:gd name="f49" fmla="val 342122"/>
                    <a:gd name="f50" fmla="val 466531"/>
                    <a:gd name="f51" fmla="val 161731"/>
                    <a:gd name="f52" fmla="val 715347"/>
                    <a:gd name="f53" fmla="val 68425"/>
                    <a:gd name="f54" fmla="val 908180"/>
                    <a:gd name="f55" fmla="+- 0 0 -90"/>
                    <a:gd name="f56" fmla="*/ f3 1 2867608"/>
                    <a:gd name="f57" fmla="*/ f4 1 1237862"/>
                    <a:gd name="f58" fmla="val f5"/>
                    <a:gd name="f59" fmla="val f6"/>
                    <a:gd name="f60" fmla="val f7"/>
                    <a:gd name="f61" fmla="*/ f55 f0 1"/>
                    <a:gd name="f62" fmla="+- f60 0 f58"/>
                    <a:gd name="f63" fmla="+- f59 0 f58"/>
                    <a:gd name="f64" fmla="*/ f61 1 f2"/>
                    <a:gd name="f65" fmla="*/ f63 1 2867608"/>
                    <a:gd name="f66" fmla="*/ f62 1 1237862"/>
                    <a:gd name="f67" fmla="*/ 0 f63 1"/>
                    <a:gd name="f68" fmla="*/ 1094792 f62 1"/>
                    <a:gd name="f69" fmla="*/ 261257 f63 1"/>
                    <a:gd name="f70" fmla="*/ 1169437 f62 1"/>
                    <a:gd name="f71" fmla="*/ 503853 f63 1"/>
                    <a:gd name="f72" fmla="*/ 1200539 f62 1"/>
                    <a:gd name="f73" fmla="*/ 814873 f63 1"/>
                    <a:gd name="f74" fmla="*/ 1212980 f62 1"/>
                    <a:gd name="f75" fmla="*/ 1244082 f63 1"/>
                    <a:gd name="f76" fmla="*/ 1225421 f62 1"/>
                    <a:gd name="f77" fmla="*/ 1548882 f63 1"/>
                    <a:gd name="f78" fmla="*/ 1237862 f62 1"/>
                    <a:gd name="f79" fmla="*/ 1878563 f63 1"/>
                    <a:gd name="f80" fmla="*/ 1231641 f62 1"/>
                    <a:gd name="f81" fmla="*/ 2189584 f63 1"/>
                    <a:gd name="f82" fmla="*/ 1219200 f62 1"/>
                    <a:gd name="f83" fmla="*/ 2519265 f63 1"/>
                    <a:gd name="f84" fmla="*/ 1181878 f62 1"/>
                    <a:gd name="f85" fmla="*/ 2730759 f63 1"/>
                    <a:gd name="f86" fmla="*/ 2799184 f63 1"/>
                    <a:gd name="f87" fmla="*/ 1156996 f62 1"/>
                    <a:gd name="f88" fmla="*/ 2867608 f63 1"/>
                    <a:gd name="f89" fmla="*/ 1138335 f62 1"/>
                    <a:gd name="f90" fmla="*/ 2824065 f63 1"/>
                    <a:gd name="f91" fmla="*/ 1045029 f62 1"/>
                    <a:gd name="f92" fmla="*/ 2743200 f63 1"/>
                    <a:gd name="f93" fmla="*/ 833535 f62 1"/>
                    <a:gd name="f94" fmla="*/ 2668555 f63 1"/>
                    <a:gd name="f95" fmla="*/ 659364 f62 1"/>
                    <a:gd name="f96" fmla="*/ 2457061 f63 1"/>
                    <a:gd name="f97" fmla="*/ 441649 f62 1"/>
                    <a:gd name="f98" fmla="*/ 2152261 f63 1"/>
                    <a:gd name="f99" fmla="*/ 205274 f62 1"/>
                    <a:gd name="f100" fmla="*/ 1984310 f63 1"/>
                    <a:gd name="f101" fmla="*/ 118188 f62 1"/>
                    <a:gd name="f102" fmla="*/ 1841241 f63 1"/>
                    <a:gd name="f103" fmla="*/ 62205 f62 1"/>
                    <a:gd name="f104" fmla="*/ 1685731 f63 1"/>
                    <a:gd name="f105" fmla="*/ 37323 f62 1"/>
                    <a:gd name="f106" fmla="*/ 1356049 f63 1"/>
                    <a:gd name="f107" fmla="*/ 0 f62 1"/>
                    <a:gd name="f108" fmla="*/ 1082351 f63 1"/>
                    <a:gd name="f109" fmla="*/ 43543 f62 1"/>
                    <a:gd name="f110" fmla="*/ 721567 f63 1"/>
                    <a:gd name="f111" fmla="*/ 174172 f62 1"/>
                    <a:gd name="f112" fmla="*/ 342122 f63 1"/>
                    <a:gd name="f113" fmla="*/ 466531 f62 1"/>
                    <a:gd name="f114" fmla="*/ 161731 f63 1"/>
                    <a:gd name="f115" fmla="*/ 715347 f62 1"/>
                    <a:gd name="f116" fmla="*/ 68425 f63 1"/>
                    <a:gd name="f117" fmla="*/ 908180 f62 1"/>
                    <a:gd name="f118" fmla="+- f64 0 f1"/>
                    <a:gd name="f119" fmla="*/ f67 1 2867608"/>
                    <a:gd name="f120" fmla="*/ f68 1 1237862"/>
                    <a:gd name="f121" fmla="*/ f69 1 2867608"/>
                    <a:gd name="f122" fmla="*/ f70 1 1237862"/>
                    <a:gd name="f123" fmla="*/ f71 1 2867608"/>
                    <a:gd name="f124" fmla="*/ f72 1 1237862"/>
                    <a:gd name="f125" fmla="*/ f73 1 2867608"/>
                    <a:gd name="f126" fmla="*/ f74 1 1237862"/>
                    <a:gd name="f127" fmla="*/ f75 1 2867608"/>
                    <a:gd name="f128" fmla="*/ f76 1 1237862"/>
                    <a:gd name="f129" fmla="*/ f77 1 2867608"/>
                    <a:gd name="f130" fmla="*/ f78 1 1237862"/>
                    <a:gd name="f131" fmla="*/ f79 1 2867608"/>
                    <a:gd name="f132" fmla="*/ f80 1 1237862"/>
                    <a:gd name="f133" fmla="*/ f81 1 2867608"/>
                    <a:gd name="f134" fmla="*/ f82 1 1237862"/>
                    <a:gd name="f135" fmla="*/ f83 1 2867608"/>
                    <a:gd name="f136" fmla="*/ f84 1 1237862"/>
                    <a:gd name="f137" fmla="*/ f85 1 2867608"/>
                    <a:gd name="f138" fmla="*/ f86 1 2867608"/>
                    <a:gd name="f139" fmla="*/ f87 1 1237862"/>
                    <a:gd name="f140" fmla="*/ f88 1 2867608"/>
                    <a:gd name="f141" fmla="*/ f89 1 1237862"/>
                    <a:gd name="f142" fmla="*/ f90 1 2867608"/>
                    <a:gd name="f143" fmla="*/ f91 1 1237862"/>
                    <a:gd name="f144" fmla="*/ f92 1 2867608"/>
                    <a:gd name="f145" fmla="*/ f93 1 1237862"/>
                    <a:gd name="f146" fmla="*/ f94 1 2867608"/>
                    <a:gd name="f147" fmla="*/ f95 1 1237862"/>
                    <a:gd name="f148" fmla="*/ f96 1 2867608"/>
                    <a:gd name="f149" fmla="*/ f97 1 1237862"/>
                    <a:gd name="f150" fmla="*/ f98 1 2867608"/>
                    <a:gd name="f151" fmla="*/ f99 1 1237862"/>
                    <a:gd name="f152" fmla="*/ f100 1 2867608"/>
                    <a:gd name="f153" fmla="*/ f101 1 1237862"/>
                    <a:gd name="f154" fmla="*/ f102 1 2867608"/>
                    <a:gd name="f155" fmla="*/ f103 1 1237862"/>
                    <a:gd name="f156" fmla="*/ f104 1 2867608"/>
                    <a:gd name="f157" fmla="*/ f105 1 1237862"/>
                    <a:gd name="f158" fmla="*/ f106 1 2867608"/>
                    <a:gd name="f159" fmla="*/ f107 1 1237862"/>
                    <a:gd name="f160" fmla="*/ f108 1 2867608"/>
                    <a:gd name="f161" fmla="*/ f109 1 1237862"/>
                    <a:gd name="f162" fmla="*/ f110 1 2867608"/>
                    <a:gd name="f163" fmla="*/ f111 1 1237862"/>
                    <a:gd name="f164" fmla="*/ f112 1 2867608"/>
                    <a:gd name="f165" fmla="*/ f113 1 1237862"/>
                    <a:gd name="f166" fmla="*/ f114 1 2867608"/>
                    <a:gd name="f167" fmla="*/ f115 1 1237862"/>
                    <a:gd name="f168" fmla="*/ f116 1 2867608"/>
                    <a:gd name="f169" fmla="*/ f117 1 1237862"/>
                    <a:gd name="f170" fmla="*/ f58 1 f65"/>
                    <a:gd name="f171" fmla="*/ f59 1 f65"/>
                    <a:gd name="f172" fmla="*/ f58 1 f66"/>
                    <a:gd name="f173" fmla="*/ f60 1 f66"/>
                    <a:gd name="f174" fmla="*/ f119 1 f65"/>
                    <a:gd name="f175" fmla="*/ f120 1 f66"/>
                    <a:gd name="f176" fmla="*/ f121 1 f65"/>
                    <a:gd name="f177" fmla="*/ f122 1 f66"/>
                    <a:gd name="f178" fmla="*/ f123 1 f65"/>
                    <a:gd name="f179" fmla="*/ f124 1 f66"/>
                    <a:gd name="f180" fmla="*/ f125 1 f65"/>
                    <a:gd name="f181" fmla="*/ f126 1 f66"/>
                    <a:gd name="f182" fmla="*/ f127 1 f65"/>
                    <a:gd name="f183" fmla="*/ f128 1 f66"/>
                    <a:gd name="f184" fmla="*/ f129 1 f65"/>
                    <a:gd name="f185" fmla="*/ f130 1 f66"/>
                    <a:gd name="f186" fmla="*/ f131 1 f65"/>
                    <a:gd name="f187" fmla="*/ f132 1 f66"/>
                    <a:gd name="f188" fmla="*/ f133 1 f65"/>
                    <a:gd name="f189" fmla="*/ f134 1 f66"/>
                    <a:gd name="f190" fmla="*/ f135 1 f65"/>
                    <a:gd name="f191" fmla="*/ f136 1 f66"/>
                    <a:gd name="f192" fmla="*/ f137 1 f65"/>
                    <a:gd name="f193" fmla="*/ f138 1 f65"/>
                    <a:gd name="f194" fmla="*/ f139 1 f66"/>
                    <a:gd name="f195" fmla="*/ f140 1 f65"/>
                    <a:gd name="f196" fmla="*/ f141 1 f66"/>
                    <a:gd name="f197" fmla="*/ f142 1 f65"/>
                    <a:gd name="f198" fmla="*/ f143 1 f66"/>
                    <a:gd name="f199" fmla="*/ f144 1 f65"/>
                    <a:gd name="f200" fmla="*/ f145 1 f66"/>
                    <a:gd name="f201" fmla="*/ f146 1 f65"/>
                    <a:gd name="f202" fmla="*/ f147 1 f66"/>
                    <a:gd name="f203" fmla="*/ f148 1 f65"/>
                    <a:gd name="f204" fmla="*/ f149 1 f66"/>
                    <a:gd name="f205" fmla="*/ f150 1 f65"/>
                    <a:gd name="f206" fmla="*/ f151 1 f66"/>
                    <a:gd name="f207" fmla="*/ f152 1 f65"/>
                    <a:gd name="f208" fmla="*/ f153 1 f66"/>
                    <a:gd name="f209" fmla="*/ f154 1 f65"/>
                    <a:gd name="f210" fmla="*/ f155 1 f66"/>
                    <a:gd name="f211" fmla="*/ f156 1 f65"/>
                    <a:gd name="f212" fmla="*/ f157 1 f66"/>
                    <a:gd name="f213" fmla="*/ f158 1 f65"/>
                    <a:gd name="f214" fmla="*/ f159 1 f66"/>
                    <a:gd name="f215" fmla="*/ f160 1 f65"/>
                    <a:gd name="f216" fmla="*/ f161 1 f66"/>
                    <a:gd name="f217" fmla="*/ f162 1 f65"/>
                    <a:gd name="f218" fmla="*/ f163 1 f66"/>
                    <a:gd name="f219" fmla="*/ f164 1 f65"/>
                    <a:gd name="f220" fmla="*/ f165 1 f66"/>
                    <a:gd name="f221" fmla="*/ f166 1 f65"/>
                    <a:gd name="f222" fmla="*/ f167 1 f66"/>
                    <a:gd name="f223" fmla="*/ f168 1 f65"/>
                    <a:gd name="f224" fmla="*/ f169 1 f66"/>
                    <a:gd name="f225" fmla="*/ f170 f56 1"/>
                    <a:gd name="f226" fmla="*/ f171 f56 1"/>
                    <a:gd name="f227" fmla="*/ f173 f57 1"/>
                    <a:gd name="f228" fmla="*/ f172 f57 1"/>
                    <a:gd name="f229" fmla="*/ f174 f56 1"/>
                    <a:gd name="f230" fmla="*/ f175 f57 1"/>
                    <a:gd name="f231" fmla="*/ f176 f56 1"/>
                    <a:gd name="f232" fmla="*/ f177 f57 1"/>
                    <a:gd name="f233" fmla="*/ f178 f56 1"/>
                    <a:gd name="f234" fmla="*/ f179 f57 1"/>
                    <a:gd name="f235" fmla="*/ f180 f56 1"/>
                    <a:gd name="f236" fmla="*/ f181 f57 1"/>
                    <a:gd name="f237" fmla="*/ f182 f56 1"/>
                    <a:gd name="f238" fmla="*/ f183 f57 1"/>
                    <a:gd name="f239" fmla="*/ f184 f56 1"/>
                    <a:gd name="f240" fmla="*/ f185 f57 1"/>
                    <a:gd name="f241" fmla="*/ f186 f56 1"/>
                    <a:gd name="f242" fmla="*/ f187 f57 1"/>
                    <a:gd name="f243" fmla="*/ f188 f56 1"/>
                    <a:gd name="f244" fmla="*/ f189 f57 1"/>
                    <a:gd name="f245" fmla="*/ f190 f56 1"/>
                    <a:gd name="f246" fmla="*/ f191 f57 1"/>
                    <a:gd name="f247" fmla="*/ f192 f56 1"/>
                    <a:gd name="f248" fmla="*/ f193 f56 1"/>
                    <a:gd name="f249" fmla="*/ f194 f57 1"/>
                    <a:gd name="f250" fmla="*/ f195 f56 1"/>
                    <a:gd name="f251" fmla="*/ f196 f57 1"/>
                    <a:gd name="f252" fmla="*/ f197 f56 1"/>
                    <a:gd name="f253" fmla="*/ f198 f57 1"/>
                    <a:gd name="f254" fmla="*/ f199 f56 1"/>
                    <a:gd name="f255" fmla="*/ f200 f57 1"/>
                    <a:gd name="f256" fmla="*/ f201 f56 1"/>
                    <a:gd name="f257" fmla="*/ f202 f57 1"/>
                    <a:gd name="f258" fmla="*/ f203 f56 1"/>
                    <a:gd name="f259" fmla="*/ f204 f57 1"/>
                    <a:gd name="f260" fmla="*/ f205 f56 1"/>
                    <a:gd name="f261" fmla="*/ f206 f57 1"/>
                    <a:gd name="f262" fmla="*/ f207 f56 1"/>
                    <a:gd name="f263" fmla="*/ f208 f57 1"/>
                    <a:gd name="f264" fmla="*/ f209 f56 1"/>
                    <a:gd name="f265" fmla="*/ f210 f57 1"/>
                    <a:gd name="f266" fmla="*/ f211 f56 1"/>
                    <a:gd name="f267" fmla="*/ f212 f57 1"/>
                    <a:gd name="f268" fmla="*/ f213 f56 1"/>
                    <a:gd name="f269" fmla="*/ f214 f57 1"/>
                    <a:gd name="f270" fmla="*/ f215 f56 1"/>
                    <a:gd name="f271" fmla="*/ f216 f57 1"/>
                    <a:gd name="f272" fmla="*/ f217 f56 1"/>
                    <a:gd name="f273" fmla="*/ f218 f57 1"/>
                    <a:gd name="f274" fmla="*/ f219 f56 1"/>
                    <a:gd name="f275" fmla="*/ f220 f57 1"/>
                    <a:gd name="f276" fmla="*/ f221 f56 1"/>
                    <a:gd name="f277" fmla="*/ f222 f57 1"/>
                    <a:gd name="f278" fmla="*/ f223 f56 1"/>
                    <a:gd name="f279" fmla="*/ f224 f5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18">
                      <a:pos x="f229" y="f230"/>
                    </a:cxn>
                    <a:cxn ang="f118">
                      <a:pos x="f231" y="f232"/>
                    </a:cxn>
                    <a:cxn ang="f118">
                      <a:pos x="f233" y="f234"/>
                    </a:cxn>
                    <a:cxn ang="f118">
                      <a:pos x="f235" y="f236"/>
                    </a:cxn>
                    <a:cxn ang="f118">
                      <a:pos x="f237" y="f238"/>
                    </a:cxn>
                    <a:cxn ang="f118">
                      <a:pos x="f239" y="f240"/>
                    </a:cxn>
                    <a:cxn ang="f118">
                      <a:pos x="f241" y="f242"/>
                    </a:cxn>
                    <a:cxn ang="f118">
                      <a:pos x="f243" y="f244"/>
                    </a:cxn>
                    <a:cxn ang="f118">
                      <a:pos x="f245" y="f246"/>
                    </a:cxn>
                    <a:cxn ang="f118">
                      <a:pos x="f247" y="f232"/>
                    </a:cxn>
                    <a:cxn ang="f118">
                      <a:pos x="f248" y="f249"/>
                    </a:cxn>
                    <a:cxn ang="f118">
                      <a:pos x="f250" y="f251"/>
                    </a:cxn>
                    <a:cxn ang="f118">
                      <a:pos x="f252" y="f253"/>
                    </a:cxn>
                    <a:cxn ang="f118">
                      <a:pos x="f254" y="f255"/>
                    </a:cxn>
                    <a:cxn ang="f118">
                      <a:pos x="f256" y="f257"/>
                    </a:cxn>
                    <a:cxn ang="f118">
                      <a:pos x="f258" y="f259"/>
                    </a:cxn>
                    <a:cxn ang="f118">
                      <a:pos x="f260" y="f261"/>
                    </a:cxn>
                    <a:cxn ang="f118">
                      <a:pos x="f262" y="f263"/>
                    </a:cxn>
                    <a:cxn ang="f118">
                      <a:pos x="f264" y="f265"/>
                    </a:cxn>
                    <a:cxn ang="f118">
                      <a:pos x="f266" y="f267"/>
                    </a:cxn>
                    <a:cxn ang="f118">
                      <a:pos x="f268" y="f269"/>
                    </a:cxn>
                    <a:cxn ang="f118">
                      <a:pos x="f270" y="f271"/>
                    </a:cxn>
                    <a:cxn ang="f118">
                      <a:pos x="f272" y="f273"/>
                    </a:cxn>
                    <a:cxn ang="f118">
                      <a:pos x="f274" y="f275"/>
                    </a:cxn>
                    <a:cxn ang="f118">
                      <a:pos x="f276" y="f277"/>
                    </a:cxn>
                    <a:cxn ang="f118">
                      <a:pos x="f278" y="f279"/>
                    </a:cxn>
                    <a:cxn ang="f118">
                      <a:pos x="f229" y="f230"/>
                    </a:cxn>
                  </a:cxnLst>
                  <a:rect l="f225" t="f228" r="f226" b="f227"/>
                  <a:pathLst>
                    <a:path w="2867608" h="1237862">
                      <a:moveTo>
                        <a:pt x="f5" y="f8"/>
                      </a:move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10"/>
                      </a:lnTo>
                      <a:lnTo>
                        <a:pt x="f25" y="f26"/>
                      </a:lnTo>
                      <a:lnTo>
                        <a:pt x="f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5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blipFill>
                  <a:blip r:embed="rId3">
                    <a:alphaModFix/>
                  </a:blip>
                  <a:tile/>
                </a:blip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5" name="Google Shape;685;p31">
                  <a:extLst>
                    <a:ext uri="{FF2B5EF4-FFF2-40B4-BE49-F238E27FC236}">
                      <a16:creationId xmlns:a16="http://schemas.microsoft.com/office/drawing/2014/main" id="{945A5586-7C0C-4671-8643-D24E0B42266D}"/>
                    </a:ext>
                  </a:extLst>
                </p:cNvPr>
                <p:cNvSpPr/>
                <p:nvPr/>
              </p:nvSpPr>
              <p:spPr>
                <a:xfrm>
                  <a:off x="6324603" y="4714875"/>
                  <a:ext cx="981078" cy="1466853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981075"/>
                    <a:gd name="f4" fmla="val 1466850"/>
                    <a:gd name="f5" fmla="val 146844"/>
                    <a:gd name="f6" fmla="val 230187"/>
                    <a:gd name="f7" fmla="val 293688"/>
                    <a:gd name="f8" fmla="val 460375"/>
                    <a:gd name="f9" fmla="val 457200"/>
                    <a:gd name="f10" fmla="val 704850"/>
                    <a:gd name="f11" fmla="val 620712"/>
                    <a:gd name="f12" fmla="val 949325"/>
                    <a:gd name="f13" fmla="val 827088"/>
                    <a:gd name="f14" fmla="val 1416050"/>
                    <a:gd name="f15" fmla="*/ f0 1 981075"/>
                    <a:gd name="f16" fmla="*/ f1 1 1466850"/>
                    <a:gd name="f17" fmla="val f2"/>
                    <a:gd name="f18" fmla="val f3"/>
                    <a:gd name="f19" fmla="val f4"/>
                    <a:gd name="f20" fmla="+- f19 0 f17"/>
                    <a:gd name="f21" fmla="+- f18 0 f17"/>
                    <a:gd name="f22" fmla="*/ f21 1 981075"/>
                    <a:gd name="f23" fmla="*/ f20 1 1466850"/>
                    <a:gd name="f24" fmla="*/ f17 1 f22"/>
                    <a:gd name="f25" fmla="*/ f18 1 f22"/>
                    <a:gd name="f26" fmla="*/ f17 1 f23"/>
                    <a:gd name="f27" fmla="*/ f19 1 f23"/>
                    <a:gd name="f28" fmla="*/ f24 f15 1"/>
                    <a:gd name="f29" fmla="*/ f25 f15 1"/>
                    <a:gd name="f30" fmla="*/ f27 f16 1"/>
                    <a:gd name="f31" fmla="*/ f26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8" t="f31" r="f29" b="f30"/>
                  <a:pathLst>
                    <a:path w="981075" h="1466850">
                      <a:moveTo>
                        <a:pt x="f2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3" y="f4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" name="Google Shape;687;p31">
                  <a:extLst>
                    <a:ext uri="{FF2B5EF4-FFF2-40B4-BE49-F238E27FC236}">
                      <a16:creationId xmlns:a16="http://schemas.microsoft.com/office/drawing/2014/main" id="{AB363F99-1B49-4A68-A688-C3102DD3B86B}"/>
                    </a:ext>
                  </a:extLst>
                </p:cNvPr>
                <p:cNvSpPr/>
                <p:nvPr/>
              </p:nvSpPr>
              <p:spPr>
                <a:xfrm>
                  <a:off x="190496" y="990596"/>
                  <a:ext cx="4610103" cy="133349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610100"/>
                    <a:gd name="f4" fmla="val 1333500"/>
                    <a:gd name="f5" fmla="val 4111625"/>
                    <a:gd name="f6" fmla="val 977106"/>
                    <a:gd name="f7" fmla="val 3613150"/>
                    <a:gd name="f8" fmla="val 620712"/>
                    <a:gd name="f9" fmla="val 3028950"/>
                    <a:gd name="f10" fmla="val 485775"/>
                    <a:gd name="f11" fmla="val 2444750"/>
                    <a:gd name="f12" fmla="val 350838"/>
                    <a:gd name="f13" fmla="val 1609725"/>
                    <a:gd name="f14" fmla="val 604837"/>
                    <a:gd name="f15" fmla="val 1104900"/>
                    <a:gd name="f16" fmla="val 523875"/>
                    <a:gd name="f17" fmla="val 600075"/>
                    <a:gd name="f18" fmla="val 442912"/>
                    <a:gd name="f19" fmla="val 247650"/>
                    <a:gd name="f20" fmla="val 138112"/>
                    <a:gd name="f21" fmla="*/ f0 1 4610100"/>
                    <a:gd name="f22" fmla="*/ f1 1 1333500"/>
                    <a:gd name="f23" fmla="val f2"/>
                    <a:gd name="f24" fmla="val f3"/>
                    <a:gd name="f25" fmla="val f4"/>
                    <a:gd name="f26" fmla="+- f25 0 f23"/>
                    <a:gd name="f27" fmla="+- f24 0 f23"/>
                    <a:gd name="f28" fmla="*/ f27 1 4610100"/>
                    <a:gd name="f29" fmla="*/ f26 1 1333500"/>
                    <a:gd name="f30" fmla="*/ f23 1 f28"/>
                    <a:gd name="f31" fmla="*/ f24 1 f28"/>
                    <a:gd name="f32" fmla="*/ f23 1 f29"/>
                    <a:gd name="f33" fmla="*/ f25 1 f29"/>
                    <a:gd name="f34" fmla="*/ f30 f21 1"/>
                    <a:gd name="f35" fmla="*/ f31 f21 1"/>
                    <a:gd name="f36" fmla="*/ f33 f22 1"/>
                    <a:gd name="f37" fmla="*/ f32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4" t="f37" r="f35" b="f36"/>
                  <a:pathLst>
                    <a:path w="4610100" h="1333500">
                      <a:moveTo>
                        <a:pt x="f3" y="f4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2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" name="Google Shape;688;p31">
                  <a:extLst>
                    <a:ext uri="{FF2B5EF4-FFF2-40B4-BE49-F238E27FC236}">
                      <a16:creationId xmlns:a16="http://schemas.microsoft.com/office/drawing/2014/main" id="{0AB05E4E-0249-436A-879D-0A593C571991}"/>
                    </a:ext>
                  </a:extLst>
                </p:cNvPr>
                <p:cNvSpPr/>
                <p:nvPr/>
              </p:nvSpPr>
              <p:spPr>
                <a:xfrm>
                  <a:off x="4629140" y="620658"/>
                  <a:ext cx="682398" cy="135635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682397"/>
                    <a:gd name="f4" fmla="val 1356360"/>
                    <a:gd name="f5" fmla="val 495072"/>
                    <a:gd name="f6" fmla="val 1065530"/>
                    <a:gd name="f7" fmla="val 307747"/>
                    <a:gd name="f8" fmla="val 774700"/>
                    <a:gd name="f9" fmla="val 194717"/>
                    <a:gd name="f10" fmla="val 548640"/>
                    <a:gd name="f11" fmla="val 81687"/>
                    <a:gd name="f12" fmla="val 322580"/>
                    <a:gd name="f13" fmla="val -22453"/>
                    <a:gd name="f14" fmla="val 95250"/>
                    <a:gd name="f15" fmla="val 4217"/>
                    <a:gd name="f16" fmla="*/ f0 1 682397"/>
                    <a:gd name="f17" fmla="*/ f1 1 1356360"/>
                    <a:gd name="f18" fmla="val f2"/>
                    <a:gd name="f19" fmla="val f3"/>
                    <a:gd name="f20" fmla="val f4"/>
                    <a:gd name="f21" fmla="+- f20 0 f18"/>
                    <a:gd name="f22" fmla="+- f19 0 f18"/>
                    <a:gd name="f23" fmla="*/ f22 1 682397"/>
                    <a:gd name="f24" fmla="*/ f21 1 1356360"/>
                    <a:gd name="f25" fmla="*/ f18 1 f23"/>
                    <a:gd name="f26" fmla="*/ f19 1 f23"/>
                    <a:gd name="f27" fmla="*/ f18 1 f24"/>
                    <a:gd name="f28" fmla="*/ f20 1 f24"/>
                    <a:gd name="f29" fmla="*/ f25 f16 1"/>
                    <a:gd name="f30" fmla="*/ f26 f16 1"/>
                    <a:gd name="f31" fmla="*/ f28 f17 1"/>
                    <a:gd name="f32" fmla="*/ f27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9" t="f32" r="f30" b="f31"/>
                  <a:pathLst>
                    <a:path w="682397" h="1356360">
                      <a:moveTo>
                        <a:pt x="f3" y="f4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" name="Google Shape;690;p31">
                  <a:extLst>
                    <a:ext uri="{FF2B5EF4-FFF2-40B4-BE49-F238E27FC236}">
                      <a16:creationId xmlns:a16="http://schemas.microsoft.com/office/drawing/2014/main" id="{88232B41-8BFF-4851-8161-77E5AE8BACD8}"/>
                    </a:ext>
                  </a:extLst>
                </p:cNvPr>
                <p:cNvSpPr/>
                <p:nvPr/>
              </p:nvSpPr>
              <p:spPr>
                <a:xfrm>
                  <a:off x="426723" y="4381503"/>
                  <a:ext cx="4427223" cy="1570555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427220"/>
                    <a:gd name="f4" fmla="val 1570552"/>
                    <a:gd name="f5" fmla="val 3985895"/>
                    <a:gd name="f6" fmla="val 393700"/>
                    <a:gd name="f7" fmla="val 3544570"/>
                    <a:gd name="f8" fmla="val 787400"/>
                    <a:gd name="f9" fmla="val 3032760"/>
                    <a:gd name="f10" fmla="val 960120"/>
                    <a:gd name="f11" fmla="val 2520950"/>
                    <a:gd name="f12" fmla="val 1132840"/>
                    <a:gd name="f13" fmla="val 1861820"/>
                    <a:gd name="f14" fmla="val 934720"/>
                    <a:gd name="f15" fmla="val 1356360"/>
                    <a:gd name="f16" fmla="val 1036320"/>
                    <a:gd name="f17" fmla="val 850900"/>
                    <a:gd name="f18" fmla="val 1137920"/>
                    <a:gd name="f19" fmla="val 77470"/>
                    <a:gd name="f20" fmla="val 1592580"/>
                    <a:gd name="f21" fmla="val 1569720"/>
                    <a:gd name="f22" fmla="*/ f0 1 4427220"/>
                    <a:gd name="f23" fmla="*/ f1 1 1570552"/>
                    <a:gd name="f24" fmla="val f2"/>
                    <a:gd name="f25" fmla="val f3"/>
                    <a:gd name="f26" fmla="val f4"/>
                    <a:gd name="f27" fmla="+- f26 0 f24"/>
                    <a:gd name="f28" fmla="+- f25 0 f24"/>
                    <a:gd name="f29" fmla="*/ f28 1 4427220"/>
                    <a:gd name="f30" fmla="*/ f27 1 1570552"/>
                    <a:gd name="f31" fmla="*/ f24 1 f29"/>
                    <a:gd name="f32" fmla="*/ f25 1 f29"/>
                    <a:gd name="f33" fmla="*/ f24 1 f30"/>
                    <a:gd name="f34" fmla="*/ f26 1 f30"/>
                    <a:gd name="f35" fmla="*/ f31 f22 1"/>
                    <a:gd name="f36" fmla="*/ f32 f22 1"/>
                    <a:gd name="f37" fmla="*/ f34 f23 1"/>
                    <a:gd name="f38" fmla="*/ f33 f2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5" t="f38" r="f36" b="f37"/>
                  <a:pathLst>
                    <a:path w="4427220" h="1570552">
                      <a:moveTo>
                        <a:pt x="f3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2" y="f21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" name="Google Shape;692;p31">
                  <a:extLst>
                    <a:ext uri="{FF2B5EF4-FFF2-40B4-BE49-F238E27FC236}">
                      <a16:creationId xmlns:a16="http://schemas.microsoft.com/office/drawing/2014/main" id="{3C307BB4-1026-4120-ABA1-FBACF37C087D}"/>
                    </a:ext>
                  </a:extLst>
                </p:cNvPr>
                <p:cNvSpPr/>
                <p:nvPr/>
              </p:nvSpPr>
              <p:spPr>
                <a:xfrm>
                  <a:off x="4587243" y="4770123"/>
                  <a:ext cx="1021083" cy="1395154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1021080"/>
                    <a:gd name="f4" fmla="val 1395157"/>
                    <a:gd name="f5" fmla="val 835660"/>
                    <a:gd name="f6" fmla="val 405765"/>
                    <a:gd name="f7" fmla="val 650240"/>
                    <a:gd name="f8" fmla="val 811530"/>
                    <a:gd name="f9" fmla="val 480060"/>
                    <a:gd name="f10" fmla="val 1043940"/>
                    <a:gd name="f11" fmla="val 309880"/>
                    <a:gd name="f12" fmla="val 1276350"/>
                    <a:gd name="f13" fmla="val 15240"/>
                    <a:gd name="f14" fmla="val 1405890"/>
                    <a:gd name="f15" fmla="val 1394460"/>
                    <a:gd name="f16" fmla="*/ f0 1 1021080"/>
                    <a:gd name="f17" fmla="*/ f1 1 1395157"/>
                    <a:gd name="f18" fmla="val f2"/>
                    <a:gd name="f19" fmla="val f3"/>
                    <a:gd name="f20" fmla="val f4"/>
                    <a:gd name="f21" fmla="+- f20 0 f18"/>
                    <a:gd name="f22" fmla="+- f19 0 f18"/>
                    <a:gd name="f23" fmla="*/ f22 1 1021080"/>
                    <a:gd name="f24" fmla="*/ f21 1 1395157"/>
                    <a:gd name="f25" fmla="*/ f18 1 f23"/>
                    <a:gd name="f26" fmla="*/ f19 1 f23"/>
                    <a:gd name="f27" fmla="*/ f18 1 f24"/>
                    <a:gd name="f28" fmla="*/ f20 1 f24"/>
                    <a:gd name="f29" fmla="*/ f25 f16 1"/>
                    <a:gd name="f30" fmla="*/ f26 f16 1"/>
                    <a:gd name="f31" fmla="*/ f28 f17 1"/>
                    <a:gd name="f32" fmla="*/ f27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9" t="f32" r="f30" b="f31"/>
                  <a:pathLst>
                    <a:path w="1021080" h="1395157">
                      <a:moveTo>
                        <a:pt x="f3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2" y="f15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" name="Google Shape;694;p31">
                  <a:extLst>
                    <a:ext uri="{FF2B5EF4-FFF2-40B4-BE49-F238E27FC236}">
                      <a16:creationId xmlns:a16="http://schemas.microsoft.com/office/drawing/2014/main" id="{0AB69627-BE13-4244-BE04-8BB5D5B81598}"/>
                    </a:ext>
                  </a:extLst>
                </p:cNvPr>
                <p:cNvSpPr/>
                <p:nvPr/>
              </p:nvSpPr>
              <p:spPr>
                <a:xfrm>
                  <a:off x="6934196" y="4305296"/>
                  <a:ext cx="5019671" cy="888092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5019675"/>
                    <a:gd name="f4" fmla="val 888089"/>
                    <a:gd name="f5" fmla="val 215900"/>
                    <a:gd name="f6" fmla="val 251619"/>
                    <a:gd name="f7" fmla="val 431800"/>
                    <a:gd name="f8" fmla="val 503238"/>
                    <a:gd name="f9" fmla="val 1076325"/>
                    <a:gd name="f10" fmla="val 619125"/>
                    <a:gd name="f11" fmla="val 1720850"/>
                    <a:gd name="f12" fmla="val 735013"/>
                    <a:gd name="f13" fmla="val 3209925"/>
                    <a:gd name="f14" fmla="val 652463"/>
                    <a:gd name="f15" fmla="val 3867150"/>
                    <a:gd name="f16" fmla="val 695325"/>
                    <a:gd name="f17" fmla="val 4524375"/>
                    <a:gd name="f18" fmla="val 738188"/>
                    <a:gd name="f19" fmla="val 4872038"/>
                    <a:gd name="f20" fmla="val 938212"/>
                    <a:gd name="f21" fmla="val 876300"/>
                    <a:gd name="f22" fmla="*/ f0 1 5019675"/>
                    <a:gd name="f23" fmla="*/ f1 1 888089"/>
                    <a:gd name="f24" fmla="val f2"/>
                    <a:gd name="f25" fmla="val f3"/>
                    <a:gd name="f26" fmla="val f4"/>
                    <a:gd name="f27" fmla="+- f26 0 f24"/>
                    <a:gd name="f28" fmla="+- f25 0 f24"/>
                    <a:gd name="f29" fmla="*/ f28 1 5019675"/>
                    <a:gd name="f30" fmla="*/ f27 1 888089"/>
                    <a:gd name="f31" fmla="*/ f24 1 f29"/>
                    <a:gd name="f32" fmla="*/ f25 1 f29"/>
                    <a:gd name="f33" fmla="*/ f24 1 f30"/>
                    <a:gd name="f34" fmla="*/ f26 1 f30"/>
                    <a:gd name="f35" fmla="*/ f31 f22 1"/>
                    <a:gd name="f36" fmla="*/ f32 f22 1"/>
                    <a:gd name="f37" fmla="*/ f34 f23 1"/>
                    <a:gd name="f38" fmla="*/ f33 f2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5" t="f38" r="f36" b="f37"/>
                  <a:pathLst>
                    <a:path w="5019675" h="888089">
                      <a:moveTo>
                        <a:pt x="f2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3" y="f21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Google Shape;709;p31">
                  <a:extLst>
                    <a:ext uri="{FF2B5EF4-FFF2-40B4-BE49-F238E27FC236}">
                      <a16:creationId xmlns:a16="http://schemas.microsoft.com/office/drawing/2014/main" id="{F7EDC3A2-4983-4545-A1B8-ADFB2C67D7A5}"/>
                    </a:ext>
                  </a:extLst>
                </p:cNvPr>
                <p:cNvSpPr txBox="1"/>
                <p:nvPr/>
              </p:nvSpPr>
              <p:spPr>
                <a:xfrm>
                  <a:off x="6382731" y="2187061"/>
                  <a:ext cx="218002" cy="379613"/>
                </a:xfrm>
                <a:prstGeom prst="rect">
                  <a:avLst/>
                </a:prstGeom>
                <a:solidFill>
                  <a:srgbClr val="3F48CC"/>
                </a:solidFill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1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+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grpSp>
              <p:nvGrpSpPr>
                <p:cNvPr id="22" name="Groupe 67">
                  <a:extLst>
                    <a:ext uri="{FF2B5EF4-FFF2-40B4-BE49-F238E27FC236}">
                      <a16:creationId xmlns:a16="http://schemas.microsoft.com/office/drawing/2014/main" id="{6BB09D33-36DF-4029-A7F0-925B8C73C918}"/>
                    </a:ext>
                  </a:extLst>
                </p:cNvPr>
                <p:cNvGrpSpPr/>
                <p:nvPr/>
              </p:nvGrpSpPr>
              <p:grpSpPr>
                <a:xfrm>
                  <a:off x="269866" y="5261164"/>
                  <a:ext cx="2456334" cy="787197"/>
                  <a:chOff x="269866" y="5261164"/>
                  <a:chExt cx="2456334" cy="787197"/>
                </a:xfrm>
              </p:grpSpPr>
              <p:sp>
                <p:nvSpPr>
                  <p:cNvPr id="23" name="Google Shape;717;p31">
                    <a:extLst>
                      <a:ext uri="{FF2B5EF4-FFF2-40B4-BE49-F238E27FC236}">
                        <a16:creationId xmlns:a16="http://schemas.microsoft.com/office/drawing/2014/main" id="{6A3FB9AB-B512-4E0A-A72A-1C79F92252FB}"/>
                      </a:ext>
                    </a:extLst>
                  </p:cNvPr>
                  <p:cNvSpPr/>
                  <p:nvPr/>
                </p:nvSpPr>
                <p:spPr>
                  <a:xfrm>
                    <a:off x="269866" y="5261164"/>
                    <a:ext cx="2456334" cy="787197"/>
                  </a:xfrm>
                  <a:prstGeom prst="rect">
                    <a:avLst/>
                  </a:prstGeom>
                  <a:solidFill>
                    <a:srgbClr val="FFFFFF"/>
                  </a:solidFill>
                  <a:ln w="38103" cap="flat">
                    <a:solidFill>
                      <a:srgbClr val="000000"/>
                    </a:solidFill>
                    <a:custDash>
                      <a:ds d="299976" sp="299976"/>
                    </a:custDash>
                    <a:miter/>
                  </a:ln>
                </p:spPr>
                <p:txBody>
                  <a:bodyPr vert="horz" wrap="square" lIns="91430" tIns="45701" rIns="91430" bIns="45701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67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cxnSp>
                <p:nvCxnSpPr>
                  <p:cNvPr id="24" name="Google Shape;718;p31">
                    <a:extLst>
                      <a:ext uri="{FF2B5EF4-FFF2-40B4-BE49-F238E27FC236}">
                        <a16:creationId xmlns:a16="http://schemas.microsoft.com/office/drawing/2014/main" id="{BED90373-1F52-4C8D-93E8-FFAA829BCC02}"/>
                      </a:ext>
                    </a:extLst>
                  </p:cNvPr>
                  <p:cNvCxnSpPr/>
                  <p:nvPr/>
                </p:nvCxnSpPr>
                <p:spPr>
                  <a:xfrm>
                    <a:off x="314983" y="5504980"/>
                    <a:ext cx="828803" cy="0"/>
                  </a:xfrm>
                  <a:prstGeom prst="straightConnector1">
                    <a:avLst/>
                  </a:prstGeom>
                  <a:noFill/>
                  <a:ln w="50804" cap="flat">
                    <a:solidFill>
                      <a:srgbClr val="385623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25" name="Google Shape;719;p31">
                    <a:extLst>
                      <a:ext uri="{FF2B5EF4-FFF2-40B4-BE49-F238E27FC236}">
                        <a16:creationId xmlns:a16="http://schemas.microsoft.com/office/drawing/2014/main" id="{85BD03BF-AD38-42C3-B72D-D6F65AEEF63F}"/>
                      </a:ext>
                    </a:extLst>
                  </p:cNvPr>
                  <p:cNvCxnSpPr/>
                  <p:nvPr/>
                </p:nvCxnSpPr>
                <p:spPr>
                  <a:xfrm>
                    <a:off x="314983" y="5804885"/>
                    <a:ext cx="828803" cy="0"/>
                  </a:xfrm>
                  <a:prstGeom prst="straightConnector1">
                    <a:avLst/>
                  </a:prstGeom>
                  <a:noFill/>
                  <a:ln w="50804" cap="flat">
                    <a:solidFill>
                      <a:srgbClr val="C55A11"/>
                    </a:solidFill>
                    <a:prstDash val="solid"/>
                    <a:miter/>
                    <a:tailEnd type="arrow"/>
                  </a:ln>
                </p:spPr>
              </p:cxnSp>
              <p:sp>
                <p:nvSpPr>
                  <p:cNvPr id="26" name="Google Shape;720;p31">
                    <a:extLst>
                      <a:ext uri="{FF2B5EF4-FFF2-40B4-BE49-F238E27FC236}">
                        <a16:creationId xmlns:a16="http://schemas.microsoft.com/office/drawing/2014/main" id="{405665D1-5427-4BEB-8A5C-4844C6F129D5}"/>
                      </a:ext>
                    </a:extLst>
                  </p:cNvPr>
                  <p:cNvSpPr txBox="1"/>
                  <p:nvPr/>
                </p:nvSpPr>
                <p:spPr>
                  <a:xfrm>
                    <a:off x="1150717" y="5303099"/>
                    <a:ext cx="1526279" cy="666935"/>
                  </a:xfrm>
                  <a:prstGeom prst="rect">
                    <a:avLst/>
                  </a:prstGeom>
                  <a:solidFill>
                    <a:srgbClr val="FFFFFF"/>
                  </a:solidFill>
                  <a:ln cap="flat">
                    <a:noFill/>
                  </a:ln>
                </p:spPr>
                <p:txBody>
                  <a:bodyPr vert="horz" wrap="square" lIns="91430" tIns="45701" rIns="91430" bIns="45701" anchor="t" anchorCtr="0" compatLnSpc="1">
                    <a:sp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fr-FR" sz="1867" b="0" i="0" u="none" strike="noStrike" kern="1200" cap="none" spc="0" baseline="0">
                        <a:solidFill>
                          <a:srgbClr val="385623"/>
                        </a:solidFill>
                        <a:uFillTx/>
                        <a:latin typeface="Calibri"/>
                        <a:ea typeface="Calibri"/>
                        <a:cs typeface="Calibri"/>
                      </a:rPr>
                      <a:t>closed field</a:t>
                    </a:r>
                  </a:p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fr-FR" sz="1867" b="0" i="0" u="none" strike="noStrike" kern="1200" cap="none" spc="0" baseline="0">
                        <a:solidFill>
                          <a:srgbClr val="C55A11"/>
                        </a:solidFill>
                        <a:uFillTx/>
                        <a:latin typeface="Calibri"/>
                        <a:ea typeface="Calibri"/>
                        <a:cs typeface="Calibri"/>
                      </a:rPr>
                      <a:t>open field</a:t>
                    </a:r>
                  </a:p>
                </p:txBody>
              </p:sp>
            </p:grpSp>
            <p:sp>
              <p:nvSpPr>
                <p:cNvPr id="28" name="Google Shape;708;p31">
                  <a:extLst>
                    <a:ext uri="{FF2B5EF4-FFF2-40B4-BE49-F238E27FC236}">
                      <a16:creationId xmlns:a16="http://schemas.microsoft.com/office/drawing/2014/main" id="{FFA9EFCA-F1E1-44A5-A970-E1DC9EC1E3E5}"/>
                    </a:ext>
                  </a:extLst>
                </p:cNvPr>
                <p:cNvSpPr/>
                <p:nvPr/>
              </p:nvSpPr>
              <p:spPr>
                <a:xfrm>
                  <a:off x="6096003" y="2095484"/>
                  <a:ext cx="781812" cy="514368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781814"/>
                    <a:gd name="f4" fmla="val 514372"/>
                    <a:gd name="f5" fmla="val 533660"/>
                    <a:gd name="f6" fmla="val 12"/>
                    <a:gd name="f7" fmla="val 403485"/>
                    <a:gd name="f8" fmla="val -1576"/>
                    <a:gd name="f9" fmla="val 11372"/>
                    <a:gd name="f10" fmla="val 152412"/>
                    <a:gd name="f11" fmla="val 260"/>
                    <a:gd name="f12" fmla="val 238137"/>
                    <a:gd name="f13" fmla="val -10852"/>
                    <a:gd name="f14" fmla="val 323862"/>
                    <a:gd name="f15" fmla="val 336810"/>
                    <a:gd name="f16" fmla="val 512775"/>
                    <a:gd name="f17" fmla="val 466985"/>
                    <a:gd name="f18" fmla="val 514362"/>
                    <a:gd name="f19" fmla="val 597160"/>
                    <a:gd name="f20" fmla="val 515950"/>
                    <a:gd name="f21" fmla="val 771785"/>
                    <a:gd name="f22" fmla="val 334974"/>
                    <a:gd name="f23" fmla="val 781310"/>
                    <a:gd name="f24" fmla="val 247662"/>
                    <a:gd name="f25" fmla="val 790835"/>
                    <a:gd name="f26" fmla="val 160350"/>
                    <a:gd name="f27" fmla="val 663835"/>
                    <a:gd name="f28" fmla="val 1600"/>
                    <a:gd name="f29" fmla="*/ f0 1 781814"/>
                    <a:gd name="f30" fmla="*/ f1 1 514372"/>
                    <a:gd name="f31" fmla="val f2"/>
                    <a:gd name="f32" fmla="val f3"/>
                    <a:gd name="f33" fmla="val f4"/>
                    <a:gd name="f34" fmla="+- f33 0 f31"/>
                    <a:gd name="f35" fmla="+- f32 0 f31"/>
                    <a:gd name="f36" fmla="*/ f35 1 781814"/>
                    <a:gd name="f37" fmla="*/ f34 1 514372"/>
                    <a:gd name="f38" fmla="*/ f31 1 f36"/>
                    <a:gd name="f39" fmla="*/ f32 1 f36"/>
                    <a:gd name="f40" fmla="*/ f31 1 f37"/>
                    <a:gd name="f41" fmla="*/ f33 1 f37"/>
                    <a:gd name="f42" fmla="*/ f38 f29 1"/>
                    <a:gd name="f43" fmla="*/ f39 f29 1"/>
                    <a:gd name="f44" fmla="*/ f41 f30 1"/>
                    <a:gd name="f45" fmla="*/ f40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42" t="f45" r="f43" b="f44"/>
                  <a:pathLst>
                    <a:path w="781814" h="514372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11" y="f12"/>
                      </a:cubicBezTo>
                      <a:cubicBezTo>
                        <a:pt x="f13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5" y="f6"/>
                      </a:cubicBezTo>
                      <a:close/>
                    </a:path>
                  </a:pathLst>
                </a:custGeom>
                <a:solidFill>
                  <a:srgbClr val="3F48CC"/>
                </a:solidFill>
                <a:ln w="2540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2400" b="1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+</a:t>
                  </a:r>
                  <a:endParaRPr lang="fr-FR" sz="1467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29" name="Google Shape;710;p31">
                  <a:extLst>
                    <a:ext uri="{FF2B5EF4-FFF2-40B4-BE49-F238E27FC236}">
                      <a16:creationId xmlns:a16="http://schemas.microsoft.com/office/drawing/2014/main" id="{26E12EEF-2011-41BC-9308-86FCFE7D2C2D}"/>
                    </a:ext>
                  </a:extLst>
                </p:cNvPr>
                <p:cNvSpPr/>
                <p:nvPr/>
              </p:nvSpPr>
              <p:spPr>
                <a:xfrm>
                  <a:off x="6588005" y="2350465"/>
                  <a:ext cx="618134" cy="5832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618131"/>
                    <a:gd name="f4" fmla="val 583244"/>
                    <a:gd name="f5" fmla="val 22343"/>
                    <a:gd name="f6" fmla="val 259384"/>
                    <a:gd name="f7" fmla="val -14170"/>
                    <a:gd name="f8" fmla="val 302247"/>
                    <a:gd name="f9" fmla="val 118"/>
                    <a:gd name="f10" fmla="val 291134"/>
                    <a:gd name="f11" fmla="val 345109"/>
                    <a:gd name="f12" fmla="val 44568"/>
                    <a:gd name="f13" fmla="val 399084"/>
                    <a:gd name="f14" fmla="val 57268"/>
                    <a:gd name="f15" fmla="val 584822"/>
                    <a:gd name="f16" fmla="val 155693"/>
                    <a:gd name="f17" fmla="val 583234"/>
                    <a:gd name="f18" fmla="val 254118"/>
                    <a:gd name="f19" fmla="val 581647"/>
                    <a:gd name="f20" fmla="val 573206"/>
                    <a:gd name="f21" fmla="val 430834"/>
                    <a:gd name="f22" fmla="val 612893"/>
                    <a:gd name="f23" fmla="val 335584"/>
                    <a:gd name="f24" fmla="val 652580"/>
                    <a:gd name="f25" fmla="val 240334"/>
                    <a:gd name="f26" fmla="val 455730"/>
                    <a:gd name="f27" fmla="val 53009"/>
                    <a:gd name="f28" fmla="val 393818"/>
                    <a:gd name="f29" fmla="val 11734"/>
                    <a:gd name="f30" fmla="val 331906"/>
                    <a:gd name="f31" fmla="val -29541"/>
                    <a:gd name="f32" fmla="val 306505"/>
                    <a:gd name="f33" fmla="val 48247"/>
                    <a:gd name="f34" fmla="val 241418"/>
                    <a:gd name="f35" fmla="val 87934"/>
                    <a:gd name="f36" fmla="val 176331"/>
                    <a:gd name="f37" fmla="val 127621"/>
                    <a:gd name="f38" fmla="val 58856"/>
                    <a:gd name="f39" fmla="val 216521"/>
                    <a:gd name="f40" fmla="*/ f0 1 618131"/>
                    <a:gd name="f41" fmla="*/ f1 1 583244"/>
                    <a:gd name="f42" fmla="val f2"/>
                    <a:gd name="f43" fmla="val f3"/>
                    <a:gd name="f44" fmla="val f4"/>
                    <a:gd name="f45" fmla="+- f44 0 f42"/>
                    <a:gd name="f46" fmla="+- f43 0 f42"/>
                    <a:gd name="f47" fmla="*/ f46 1 618131"/>
                    <a:gd name="f48" fmla="*/ f45 1 583244"/>
                    <a:gd name="f49" fmla="*/ f42 1 f47"/>
                    <a:gd name="f50" fmla="*/ f43 1 f47"/>
                    <a:gd name="f51" fmla="*/ f42 1 f48"/>
                    <a:gd name="f52" fmla="*/ f44 1 f48"/>
                    <a:gd name="f53" fmla="*/ f49 f40 1"/>
                    <a:gd name="f54" fmla="*/ f50 f40 1"/>
                    <a:gd name="f55" fmla="*/ f52 f41 1"/>
                    <a:gd name="f56" fmla="*/ f51 f4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3" t="f56" r="f54" b="f55"/>
                  <a:pathLst>
                    <a:path w="618131" h="583244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5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35"/>
                      </a:cubicBezTo>
                      <a:cubicBezTo>
                        <a:pt x="f36" y="f37"/>
                        <a:pt x="f38" y="f39"/>
                        <a:pt x="f5" y="f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3810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3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-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cxnSp>
              <p:nvCxnSpPr>
                <p:cNvPr id="31" name="Google Shape;711;p31">
                  <a:extLst>
                    <a:ext uri="{FF2B5EF4-FFF2-40B4-BE49-F238E27FC236}">
                      <a16:creationId xmlns:a16="http://schemas.microsoft.com/office/drawing/2014/main" id="{26F3A573-7BF3-41C6-A2DF-CD6BC4A67283}"/>
                    </a:ext>
                  </a:extLst>
                </p:cNvPr>
                <p:cNvCxnSpPr>
                  <a:stCxn id="32" idx="2"/>
                </p:cNvCxnSpPr>
                <p:nvPr/>
              </p:nvCxnSpPr>
              <p:spPr>
                <a:xfrm flipH="1">
                  <a:off x="5861477" y="1148010"/>
                  <a:ext cx="4303" cy="623018"/>
                </a:xfrm>
                <a:prstGeom prst="straightConnector1">
                  <a:avLst/>
                </a:prstGeom>
                <a:noFill/>
                <a:ln w="19046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32" name="Google Shape;712;p31">
                  <a:extLst>
                    <a:ext uri="{FF2B5EF4-FFF2-40B4-BE49-F238E27FC236}">
                      <a16:creationId xmlns:a16="http://schemas.microsoft.com/office/drawing/2014/main" id="{16A379EB-3FAE-41E5-9BDB-260F23119E0B}"/>
                    </a:ext>
                  </a:extLst>
                </p:cNvPr>
                <p:cNvSpPr txBox="1"/>
                <p:nvPr/>
              </p:nvSpPr>
              <p:spPr>
                <a:xfrm>
                  <a:off x="4953981" y="522177"/>
                  <a:ext cx="1823597" cy="62583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Coronal hole</a:t>
                  </a:r>
                </a:p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600" b="0" i="0" u="none" strike="noStrike" kern="1200" cap="none" spc="0" baseline="0">
                      <a:solidFill>
                        <a:srgbClr val="C55A11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(fast wind)</a:t>
                  </a:r>
                </a:p>
              </p:txBody>
            </p:sp>
            <p:cxnSp>
              <p:nvCxnSpPr>
                <p:cNvPr id="33" name="Google Shape;713;p31">
                  <a:extLst>
                    <a:ext uri="{FF2B5EF4-FFF2-40B4-BE49-F238E27FC236}">
                      <a16:creationId xmlns:a16="http://schemas.microsoft.com/office/drawing/2014/main" id="{777636A0-9CC4-44FE-A724-5238C2D504E2}"/>
                    </a:ext>
                  </a:extLst>
                </p:cNvPr>
                <p:cNvCxnSpPr/>
                <p:nvPr/>
              </p:nvCxnSpPr>
              <p:spPr>
                <a:xfrm flipV="1">
                  <a:off x="5937409" y="4855281"/>
                  <a:ext cx="0" cy="567668"/>
                </a:xfrm>
                <a:prstGeom prst="straightConnector1">
                  <a:avLst/>
                </a:prstGeom>
                <a:noFill/>
                <a:ln w="19046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34" name="Google Shape;714;p31">
                  <a:extLst>
                    <a:ext uri="{FF2B5EF4-FFF2-40B4-BE49-F238E27FC236}">
                      <a16:creationId xmlns:a16="http://schemas.microsoft.com/office/drawing/2014/main" id="{6C14AD0B-F1AB-405F-ABB7-A9F13C6E868D}"/>
                    </a:ext>
                  </a:extLst>
                </p:cNvPr>
                <p:cNvSpPr txBox="1"/>
                <p:nvPr/>
              </p:nvSpPr>
              <p:spPr>
                <a:xfrm>
                  <a:off x="5308064" y="5352038"/>
                  <a:ext cx="1485333" cy="37961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Coronal hole</a:t>
                  </a:r>
                </a:p>
              </p:txBody>
            </p:sp>
            <p:sp>
              <p:nvSpPr>
                <p:cNvPr id="35" name="Forme libre : forme 2">
                  <a:extLst>
                    <a:ext uri="{FF2B5EF4-FFF2-40B4-BE49-F238E27FC236}">
                      <a16:creationId xmlns:a16="http://schemas.microsoft.com/office/drawing/2014/main" id="{FDE958FB-26E9-4631-820F-3C52FC605E77}"/>
                    </a:ext>
                  </a:extLst>
                </p:cNvPr>
                <p:cNvSpPr/>
                <p:nvPr/>
              </p:nvSpPr>
              <p:spPr>
                <a:xfrm>
                  <a:off x="6225975" y="781007"/>
                  <a:ext cx="2423443" cy="11546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74900"/>
                    <a:gd name="f7" fmla="val 1136650"/>
                    <a:gd name="f8" fmla="val 264583"/>
                    <a:gd name="f9" fmla="val 1004887"/>
                    <a:gd name="f10" fmla="val 529167"/>
                    <a:gd name="f11" fmla="val 873125"/>
                    <a:gd name="f12" fmla="val 736600"/>
                    <a:gd name="f13" fmla="val 831850"/>
                    <a:gd name="f14" fmla="val 944033"/>
                    <a:gd name="f15" fmla="val 790575"/>
                    <a:gd name="f16" fmla="val 971550"/>
                    <a:gd name="f17" fmla="val 1027642"/>
                    <a:gd name="f18" fmla="val 1244600"/>
                    <a:gd name="f19" fmla="val 889000"/>
                    <a:gd name="f20" fmla="val 1517650"/>
                    <a:gd name="f21" fmla="val 750358"/>
                    <a:gd name="f22" fmla="val 1946275"/>
                    <a:gd name="f23" fmla="val 375179"/>
                    <a:gd name="f24" fmla="+- 0 0 -90"/>
                    <a:gd name="f25" fmla="*/ f3 1 2374900"/>
                    <a:gd name="f26" fmla="*/ f4 1 1136650"/>
                    <a:gd name="f27" fmla="val f5"/>
                    <a:gd name="f28" fmla="val f6"/>
                    <a:gd name="f29" fmla="val f7"/>
                    <a:gd name="f30" fmla="*/ f24 f0 1"/>
                    <a:gd name="f31" fmla="+- f29 0 f27"/>
                    <a:gd name="f32" fmla="+- f28 0 f27"/>
                    <a:gd name="f33" fmla="*/ f30 1 f2"/>
                    <a:gd name="f34" fmla="*/ f32 1 2374900"/>
                    <a:gd name="f35" fmla="*/ f31 1 1136650"/>
                    <a:gd name="f36" fmla="*/ 0 f32 1"/>
                    <a:gd name="f37" fmla="*/ 1136650 f31 1"/>
                    <a:gd name="f38" fmla="*/ 736600 f32 1"/>
                    <a:gd name="f39" fmla="*/ 831850 f31 1"/>
                    <a:gd name="f40" fmla="*/ 1244600 f32 1"/>
                    <a:gd name="f41" fmla="*/ 889000 f31 1"/>
                    <a:gd name="f42" fmla="*/ 2374900 f32 1"/>
                    <a:gd name="f43" fmla="*/ 0 f31 1"/>
                    <a:gd name="f44" fmla="+- f33 0 f1"/>
                    <a:gd name="f45" fmla="*/ f36 1 2374900"/>
                    <a:gd name="f46" fmla="*/ f37 1 1136650"/>
                    <a:gd name="f47" fmla="*/ f38 1 2374900"/>
                    <a:gd name="f48" fmla="*/ f39 1 1136650"/>
                    <a:gd name="f49" fmla="*/ f40 1 2374900"/>
                    <a:gd name="f50" fmla="*/ f41 1 1136650"/>
                    <a:gd name="f51" fmla="*/ f42 1 2374900"/>
                    <a:gd name="f52" fmla="*/ f43 1 1136650"/>
                    <a:gd name="f53" fmla="*/ f27 1 f34"/>
                    <a:gd name="f54" fmla="*/ f28 1 f34"/>
                    <a:gd name="f55" fmla="*/ f27 1 f35"/>
                    <a:gd name="f56" fmla="*/ f29 1 f35"/>
                    <a:gd name="f57" fmla="*/ f45 1 f34"/>
                    <a:gd name="f58" fmla="*/ f46 1 f35"/>
                    <a:gd name="f59" fmla="*/ f47 1 f34"/>
                    <a:gd name="f60" fmla="*/ f48 1 f35"/>
                    <a:gd name="f61" fmla="*/ f49 1 f34"/>
                    <a:gd name="f62" fmla="*/ f50 1 f35"/>
                    <a:gd name="f63" fmla="*/ f51 1 f34"/>
                    <a:gd name="f64" fmla="*/ f52 1 f35"/>
                    <a:gd name="f65" fmla="*/ f53 f25 1"/>
                    <a:gd name="f66" fmla="*/ f54 f25 1"/>
                    <a:gd name="f67" fmla="*/ f56 f26 1"/>
                    <a:gd name="f68" fmla="*/ f55 f26 1"/>
                    <a:gd name="f69" fmla="*/ f57 f25 1"/>
                    <a:gd name="f70" fmla="*/ f58 f26 1"/>
                    <a:gd name="f71" fmla="*/ f59 f25 1"/>
                    <a:gd name="f72" fmla="*/ f60 f26 1"/>
                    <a:gd name="f73" fmla="*/ f61 f25 1"/>
                    <a:gd name="f74" fmla="*/ f62 f26 1"/>
                    <a:gd name="f75" fmla="*/ f63 f25 1"/>
                    <a:gd name="f76" fmla="*/ f64 f2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69" y="f70"/>
                    </a:cxn>
                    <a:cxn ang="f44">
                      <a:pos x="f71" y="f72"/>
                    </a:cxn>
                    <a:cxn ang="f44">
                      <a:pos x="f73" y="f74"/>
                    </a:cxn>
                    <a:cxn ang="f44">
                      <a:pos x="f75" y="f76"/>
                    </a:cxn>
                  </a:cxnLst>
                  <a:rect l="f65" t="f68" r="f66" b="f67"/>
                  <a:pathLst>
                    <a:path w="2374900" h="1136650">
                      <a:moveTo>
                        <a:pt x="f5" y="f7"/>
                      </a:moveTo>
                      <a:cubicBezTo>
                        <a:pt x="f8" y="f9"/>
                        <a:pt x="f10" y="f11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21"/>
                        <a:pt x="f22" y="f23"/>
                        <a:pt x="f6" y="f5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36" name="Google Shape;679;p31">
                  <a:extLst>
                    <a:ext uri="{FF2B5EF4-FFF2-40B4-BE49-F238E27FC236}">
                      <a16:creationId xmlns:a16="http://schemas.microsoft.com/office/drawing/2014/main" id="{17A529BB-3FFE-4557-92A4-45DA9F09813F}"/>
                    </a:ext>
                  </a:extLst>
                </p:cNvPr>
                <p:cNvSpPr/>
                <p:nvPr/>
              </p:nvSpPr>
              <p:spPr>
                <a:xfrm rot="8865227">
                  <a:off x="4982609" y="1541935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Google Shape;679;p31">
                  <a:extLst>
                    <a:ext uri="{FF2B5EF4-FFF2-40B4-BE49-F238E27FC236}">
                      <a16:creationId xmlns:a16="http://schemas.microsoft.com/office/drawing/2014/main" id="{17FB52A8-345E-46A0-B7E0-A8EDF4834B38}"/>
                    </a:ext>
                  </a:extLst>
                </p:cNvPr>
                <p:cNvSpPr/>
                <p:nvPr/>
              </p:nvSpPr>
              <p:spPr>
                <a:xfrm rot="6755757">
                  <a:off x="4174907" y="1892737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Google Shape;679;p31">
                  <a:extLst>
                    <a:ext uri="{FF2B5EF4-FFF2-40B4-BE49-F238E27FC236}">
                      <a16:creationId xmlns:a16="http://schemas.microsoft.com/office/drawing/2014/main" id="{B21B0220-B0BC-4B35-891E-CCCC06B694C3}"/>
                    </a:ext>
                  </a:extLst>
                </p:cNvPr>
                <p:cNvSpPr/>
                <p:nvPr/>
              </p:nvSpPr>
              <p:spPr>
                <a:xfrm rot="4408773">
                  <a:off x="3054430" y="2871706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Google Shape;679;p31">
                  <a:extLst>
                    <a:ext uri="{FF2B5EF4-FFF2-40B4-BE49-F238E27FC236}">
                      <a16:creationId xmlns:a16="http://schemas.microsoft.com/office/drawing/2014/main" id="{2F769611-3447-40A2-BB82-4516A5E129B8}"/>
                    </a:ext>
                  </a:extLst>
                </p:cNvPr>
                <p:cNvSpPr/>
                <p:nvPr/>
              </p:nvSpPr>
              <p:spPr>
                <a:xfrm rot="16861907">
                  <a:off x="3308971" y="3813292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Google Shape;679;p31">
                  <a:extLst>
                    <a:ext uri="{FF2B5EF4-FFF2-40B4-BE49-F238E27FC236}">
                      <a16:creationId xmlns:a16="http://schemas.microsoft.com/office/drawing/2014/main" id="{F3EAC596-EE42-4A6E-940A-0B0309BE3E1E}"/>
                    </a:ext>
                  </a:extLst>
                </p:cNvPr>
                <p:cNvSpPr/>
                <p:nvPr/>
              </p:nvSpPr>
              <p:spPr>
                <a:xfrm rot="16861907">
                  <a:off x="2829926" y="3568781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Google Shape;679;p31">
                  <a:extLst>
                    <a:ext uri="{FF2B5EF4-FFF2-40B4-BE49-F238E27FC236}">
                      <a16:creationId xmlns:a16="http://schemas.microsoft.com/office/drawing/2014/main" id="{3CB7610A-9FED-4811-8B72-4982A74A8571}"/>
                    </a:ext>
                  </a:extLst>
                </p:cNvPr>
                <p:cNvSpPr/>
                <p:nvPr/>
              </p:nvSpPr>
              <p:spPr>
                <a:xfrm rot="18243400">
                  <a:off x="3734486" y="3518947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Google Shape;679;p31">
                  <a:extLst>
                    <a:ext uri="{FF2B5EF4-FFF2-40B4-BE49-F238E27FC236}">
                      <a16:creationId xmlns:a16="http://schemas.microsoft.com/office/drawing/2014/main" id="{BC98A74A-9068-44E6-8FF8-4F6E58D6F6A5}"/>
                    </a:ext>
                  </a:extLst>
                </p:cNvPr>
                <p:cNvSpPr/>
                <p:nvPr/>
              </p:nvSpPr>
              <p:spPr>
                <a:xfrm rot="13952473">
                  <a:off x="4048344" y="4916831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Google Shape;679;p31">
                  <a:extLst>
                    <a:ext uri="{FF2B5EF4-FFF2-40B4-BE49-F238E27FC236}">
                      <a16:creationId xmlns:a16="http://schemas.microsoft.com/office/drawing/2014/main" id="{048DEEC4-F957-42DE-8387-9E1AB67C034C}"/>
                    </a:ext>
                  </a:extLst>
                </p:cNvPr>
                <p:cNvSpPr/>
                <p:nvPr/>
              </p:nvSpPr>
              <p:spPr>
                <a:xfrm rot="12277294">
                  <a:off x="5309520" y="5177836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Google Shape;679;p31">
                  <a:extLst>
                    <a:ext uri="{FF2B5EF4-FFF2-40B4-BE49-F238E27FC236}">
                      <a16:creationId xmlns:a16="http://schemas.microsoft.com/office/drawing/2014/main" id="{A38F2615-74AB-42B2-B28E-D5DBA98D38D5}"/>
                    </a:ext>
                  </a:extLst>
                </p:cNvPr>
                <p:cNvSpPr/>
                <p:nvPr/>
              </p:nvSpPr>
              <p:spPr>
                <a:xfrm rot="8960796">
                  <a:off x="6460782" y="5017459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Google Shape;679;p31">
                  <a:extLst>
                    <a:ext uri="{FF2B5EF4-FFF2-40B4-BE49-F238E27FC236}">
                      <a16:creationId xmlns:a16="http://schemas.microsoft.com/office/drawing/2014/main" id="{23950572-94C6-4E37-9E58-837B8CE5A60F}"/>
                    </a:ext>
                  </a:extLst>
                </p:cNvPr>
                <p:cNvSpPr/>
                <p:nvPr/>
              </p:nvSpPr>
              <p:spPr>
                <a:xfrm rot="5579050">
                  <a:off x="8264634" y="4897795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Google Shape;679;p31">
                  <a:extLst>
                    <a:ext uri="{FF2B5EF4-FFF2-40B4-BE49-F238E27FC236}">
                      <a16:creationId xmlns:a16="http://schemas.microsoft.com/office/drawing/2014/main" id="{87A9E209-3457-4C49-ABE0-050E585F60AD}"/>
                    </a:ext>
                  </a:extLst>
                </p:cNvPr>
                <p:cNvSpPr/>
                <p:nvPr/>
              </p:nvSpPr>
              <p:spPr>
                <a:xfrm rot="4819033">
                  <a:off x="8661886" y="3708482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" name="Google Shape;679;p31">
                  <a:extLst>
                    <a:ext uri="{FF2B5EF4-FFF2-40B4-BE49-F238E27FC236}">
                      <a16:creationId xmlns:a16="http://schemas.microsoft.com/office/drawing/2014/main" id="{308A6DC6-C9D4-40CF-9C6C-7C6454275FC6}"/>
                    </a:ext>
                  </a:extLst>
                </p:cNvPr>
                <p:cNvSpPr/>
                <p:nvPr/>
              </p:nvSpPr>
              <p:spPr>
                <a:xfrm rot="3754088">
                  <a:off x="8105575" y="3646661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Google Shape;679;p31">
                  <a:extLst>
                    <a:ext uri="{FF2B5EF4-FFF2-40B4-BE49-F238E27FC236}">
                      <a16:creationId xmlns:a16="http://schemas.microsoft.com/office/drawing/2014/main" id="{42EEE362-A04E-47A0-BF73-8A47682238F5}"/>
                    </a:ext>
                  </a:extLst>
                </p:cNvPr>
                <p:cNvSpPr/>
                <p:nvPr/>
              </p:nvSpPr>
              <p:spPr>
                <a:xfrm rot="4258406">
                  <a:off x="7667002" y="3521817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9" name="Google Shape;679;p31">
                  <a:extLst>
                    <a:ext uri="{FF2B5EF4-FFF2-40B4-BE49-F238E27FC236}">
                      <a16:creationId xmlns:a16="http://schemas.microsoft.com/office/drawing/2014/main" id="{9818279C-FC20-4EB8-8C6E-C6A6C6358DF8}"/>
                    </a:ext>
                  </a:extLst>
                </p:cNvPr>
                <p:cNvSpPr/>
                <p:nvPr/>
              </p:nvSpPr>
              <p:spPr>
                <a:xfrm rot="17500709">
                  <a:off x="8780886" y="3078050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0" name="Google Shape;679;p31">
                  <a:extLst>
                    <a:ext uri="{FF2B5EF4-FFF2-40B4-BE49-F238E27FC236}">
                      <a16:creationId xmlns:a16="http://schemas.microsoft.com/office/drawing/2014/main" id="{DC47E390-DEFD-411A-8263-D6C8E004B928}"/>
                    </a:ext>
                  </a:extLst>
                </p:cNvPr>
                <p:cNvSpPr/>
                <p:nvPr/>
              </p:nvSpPr>
              <p:spPr>
                <a:xfrm rot="13404737">
                  <a:off x="7159873" y="2309858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1" name="Google Shape;679;p31">
                  <a:extLst>
                    <a:ext uri="{FF2B5EF4-FFF2-40B4-BE49-F238E27FC236}">
                      <a16:creationId xmlns:a16="http://schemas.microsoft.com/office/drawing/2014/main" id="{DA84F6F7-2C59-4268-8D31-1EF3B8B2B048}"/>
                    </a:ext>
                  </a:extLst>
                </p:cNvPr>
                <p:cNvSpPr/>
                <p:nvPr/>
              </p:nvSpPr>
              <p:spPr>
                <a:xfrm rot="13404737">
                  <a:off x="7667009" y="1444113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2" name="Forme libre : forme 106">
                  <a:extLst>
                    <a:ext uri="{FF2B5EF4-FFF2-40B4-BE49-F238E27FC236}">
                      <a16:creationId xmlns:a16="http://schemas.microsoft.com/office/drawing/2014/main" id="{31CBC9E4-7E5C-48F0-9FC0-65BD79850A00}"/>
                    </a:ext>
                  </a:extLst>
                </p:cNvPr>
                <p:cNvSpPr/>
                <p:nvPr/>
              </p:nvSpPr>
              <p:spPr>
                <a:xfrm rot="17051930" flipV="1">
                  <a:off x="7028788" y="1487633"/>
                  <a:ext cx="1802867" cy="100566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74900"/>
                    <a:gd name="f7" fmla="val 1136650"/>
                    <a:gd name="f8" fmla="val 264583"/>
                    <a:gd name="f9" fmla="val 1004887"/>
                    <a:gd name="f10" fmla="val 529167"/>
                    <a:gd name="f11" fmla="val 873125"/>
                    <a:gd name="f12" fmla="val 736600"/>
                    <a:gd name="f13" fmla="val 831850"/>
                    <a:gd name="f14" fmla="val 944033"/>
                    <a:gd name="f15" fmla="val 790575"/>
                    <a:gd name="f16" fmla="val 971550"/>
                    <a:gd name="f17" fmla="val 1027642"/>
                    <a:gd name="f18" fmla="val 1244600"/>
                    <a:gd name="f19" fmla="val 889000"/>
                    <a:gd name="f20" fmla="val 1517650"/>
                    <a:gd name="f21" fmla="val 750358"/>
                    <a:gd name="f22" fmla="val 1946275"/>
                    <a:gd name="f23" fmla="val 375179"/>
                    <a:gd name="f24" fmla="+- 0 0 -90"/>
                    <a:gd name="f25" fmla="*/ f3 1 2374900"/>
                    <a:gd name="f26" fmla="*/ f4 1 1136650"/>
                    <a:gd name="f27" fmla="val f5"/>
                    <a:gd name="f28" fmla="val f6"/>
                    <a:gd name="f29" fmla="val f7"/>
                    <a:gd name="f30" fmla="*/ f24 f0 1"/>
                    <a:gd name="f31" fmla="+- f29 0 f27"/>
                    <a:gd name="f32" fmla="+- f28 0 f27"/>
                    <a:gd name="f33" fmla="*/ f30 1 f2"/>
                    <a:gd name="f34" fmla="*/ f32 1 2374900"/>
                    <a:gd name="f35" fmla="*/ f31 1 1136650"/>
                    <a:gd name="f36" fmla="*/ 0 f32 1"/>
                    <a:gd name="f37" fmla="*/ 1136650 f31 1"/>
                    <a:gd name="f38" fmla="*/ 736600 f32 1"/>
                    <a:gd name="f39" fmla="*/ 831850 f31 1"/>
                    <a:gd name="f40" fmla="*/ 1244600 f32 1"/>
                    <a:gd name="f41" fmla="*/ 889000 f31 1"/>
                    <a:gd name="f42" fmla="*/ 2374900 f32 1"/>
                    <a:gd name="f43" fmla="*/ 0 f31 1"/>
                    <a:gd name="f44" fmla="+- f33 0 f1"/>
                    <a:gd name="f45" fmla="*/ f36 1 2374900"/>
                    <a:gd name="f46" fmla="*/ f37 1 1136650"/>
                    <a:gd name="f47" fmla="*/ f38 1 2374900"/>
                    <a:gd name="f48" fmla="*/ f39 1 1136650"/>
                    <a:gd name="f49" fmla="*/ f40 1 2374900"/>
                    <a:gd name="f50" fmla="*/ f41 1 1136650"/>
                    <a:gd name="f51" fmla="*/ f42 1 2374900"/>
                    <a:gd name="f52" fmla="*/ f43 1 1136650"/>
                    <a:gd name="f53" fmla="*/ f27 1 f34"/>
                    <a:gd name="f54" fmla="*/ f28 1 f34"/>
                    <a:gd name="f55" fmla="*/ f27 1 f35"/>
                    <a:gd name="f56" fmla="*/ f29 1 f35"/>
                    <a:gd name="f57" fmla="*/ f45 1 f34"/>
                    <a:gd name="f58" fmla="*/ f46 1 f35"/>
                    <a:gd name="f59" fmla="*/ f47 1 f34"/>
                    <a:gd name="f60" fmla="*/ f48 1 f35"/>
                    <a:gd name="f61" fmla="*/ f49 1 f34"/>
                    <a:gd name="f62" fmla="*/ f50 1 f35"/>
                    <a:gd name="f63" fmla="*/ f51 1 f34"/>
                    <a:gd name="f64" fmla="*/ f52 1 f35"/>
                    <a:gd name="f65" fmla="*/ f53 f25 1"/>
                    <a:gd name="f66" fmla="*/ f54 f25 1"/>
                    <a:gd name="f67" fmla="*/ f56 f26 1"/>
                    <a:gd name="f68" fmla="*/ f55 f26 1"/>
                    <a:gd name="f69" fmla="*/ f57 f25 1"/>
                    <a:gd name="f70" fmla="*/ f58 f26 1"/>
                    <a:gd name="f71" fmla="*/ f59 f25 1"/>
                    <a:gd name="f72" fmla="*/ f60 f26 1"/>
                    <a:gd name="f73" fmla="*/ f61 f25 1"/>
                    <a:gd name="f74" fmla="*/ f62 f26 1"/>
                    <a:gd name="f75" fmla="*/ f63 f25 1"/>
                    <a:gd name="f76" fmla="*/ f64 f2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69" y="f70"/>
                    </a:cxn>
                    <a:cxn ang="f44">
                      <a:pos x="f71" y="f72"/>
                    </a:cxn>
                    <a:cxn ang="f44">
                      <a:pos x="f73" y="f74"/>
                    </a:cxn>
                    <a:cxn ang="f44">
                      <a:pos x="f75" y="f76"/>
                    </a:cxn>
                  </a:cxnLst>
                  <a:rect l="f65" t="f68" r="f66" b="f67"/>
                  <a:pathLst>
                    <a:path w="2374900" h="1136650">
                      <a:moveTo>
                        <a:pt x="f5" y="f7"/>
                      </a:moveTo>
                      <a:cubicBezTo>
                        <a:pt x="f8" y="f9"/>
                        <a:pt x="f10" y="f11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21"/>
                        <a:pt x="f22" y="f23"/>
                        <a:pt x="f6" y="f5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53" name="Google Shape;679;p31">
                  <a:extLst>
                    <a:ext uri="{FF2B5EF4-FFF2-40B4-BE49-F238E27FC236}">
                      <a16:creationId xmlns:a16="http://schemas.microsoft.com/office/drawing/2014/main" id="{5C721292-156C-4512-AE4E-A55BE17F22F2}"/>
                    </a:ext>
                  </a:extLst>
                </p:cNvPr>
                <p:cNvSpPr/>
                <p:nvPr/>
              </p:nvSpPr>
              <p:spPr>
                <a:xfrm rot="13829196">
                  <a:off x="7648777" y="1768615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5" name="Google Shape;722;p31">
                  <a:extLst>
                    <a:ext uri="{FF2B5EF4-FFF2-40B4-BE49-F238E27FC236}">
                      <a16:creationId xmlns:a16="http://schemas.microsoft.com/office/drawing/2014/main" id="{DA4B0572-00C5-41AE-9F61-0D5E81A22143}"/>
                    </a:ext>
                  </a:extLst>
                </p:cNvPr>
                <p:cNvSpPr txBox="1"/>
                <p:nvPr/>
              </p:nvSpPr>
              <p:spPr>
                <a:xfrm>
                  <a:off x="10007275" y="4346143"/>
                  <a:ext cx="2124754" cy="6669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Helmet streamer</a:t>
                  </a:r>
                </a:p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00" b="0" i="0" u="none" strike="noStrike" kern="1200" cap="none" spc="0" baseline="0">
                      <a:solidFill>
                        <a:srgbClr val="385723"/>
                      </a:solidFill>
                      <a:uFillTx/>
                      <a:latin typeface="Calibri"/>
                      <a:cs typeface="Calibri"/>
                    </a:rPr>
                    <a:t>(slow wind)</a:t>
                  </a:r>
                  <a:endParaRPr lang="fr-FR" sz="1467" b="0" i="0" u="none" strike="noStrike" kern="1200" cap="none" spc="0" baseline="0">
                    <a:solidFill>
                      <a:srgbClr val="385723"/>
                    </a:solidFill>
                    <a:uFillTx/>
                    <a:latin typeface="Calibri"/>
                  </a:endParaRPr>
                </a:p>
              </p:txBody>
            </p:sp>
            <p:cxnSp>
              <p:nvCxnSpPr>
                <p:cNvPr id="56" name="Google Shape;723;p31">
                  <a:extLst>
                    <a:ext uri="{FF2B5EF4-FFF2-40B4-BE49-F238E27FC236}">
                      <a16:creationId xmlns:a16="http://schemas.microsoft.com/office/drawing/2014/main" id="{44BF69A9-4921-4A09-A5D5-43DD967B8D73}"/>
                    </a:ext>
                  </a:extLst>
                </p:cNvPr>
                <p:cNvCxnSpPr/>
                <p:nvPr/>
              </p:nvCxnSpPr>
              <p:spPr>
                <a:xfrm flipH="1" flipV="1">
                  <a:off x="9865681" y="3594350"/>
                  <a:ext cx="757287" cy="831602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58" name="Google Shape;679;p31">
                  <a:extLst>
                    <a:ext uri="{FF2B5EF4-FFF2-40B4-BE49-F238E27FC236}">
                      <a16:creationId xmlns:a16="http://schemas.microsoft.com/office/drawing/2014/main" id="{81C8322B-CC15-42FE-B148-1118095C317A}"/>
                    </a:ext>
                  </a:extLst>
                </p:cNvPr>
                <p:cNvSpPr/>
                <p:nvPr/>
              </p:nvSpPr>
              <p:spPr>
                <a:xfrm rot="16019384">
                  <a:off x="6639445" y="1899048"/>
                  <a:ext cx="94997" cy="76315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9" name="Google Shape;696;p31">
                  <a:extLst>
                    <a:ext uri="{FF2B5EF4-FFF2-40B4-BE49-F238E27FC236}">
                      <a16:creationId xmlns:a16="http://schemas.microsoft.com/office/drawing/2014/main" id="{8C786402-339F-4B34-B894-9FDB058396A8}"/>
                    </a:ext>
                  </a:extLst>
                </p:cNvPr>
                <p:cNvSpPr txBox="1"/>
                <p:nvPr/>
              </p:nvSpPr>
              <p:spPr>
                <a:xfrm>
                  <a:off x="8586316" y="1343354"/>
                  <a:ext cx="1884834" cy="37961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Pseudo streamer</a:t>
                  </a:r>
                </a:p>
              </p:txBody>
            </p:sp>
            <p:cxnSp>
              <p:nvCxnSpPr>
                <p:cNvPr id="60" name="Google Shape;697;p31">
                  <a:extLst>
                    <a:ext uri="{FF2B5EF4-FFF2-40B4-BE49-F238E27FC236}">
                      <a16:creationId xmlns:a16="http://schemas.microsoft.com/office/drawing/2014/main" id="{5FE49750-76FC-43F6-AE04-9A08573911E9}"/>
                    </a:ext>
                  </a:extLst>
                </p:cNvPr>
                <p:cNvCxnSpPr/>
                <p:nvPr/>
              </p:nvCxnSpPr>
              <p:spPr>
                <a:xfrm flipH="1">
                  <a:off x="8016947" y="1629716"/>
                  <a:ext cx="666085" cy="177138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61" name="Freeform: Shape 3">
                  <a:extLst>
                    <a:ext uri="{FF2B5EF4-FFF2-40B4-BE49-F238E27FC236}">
                      <a16:creationId xmlns:a16="http://schemas.microsoft.com/office/drawing/2014/main" id="{61268C36-1E67-424C-BB4E-2FDF80D8D96F}"/>
                    </a:ext>
                  </a:extLst>
                </p:cNvPr>
                <p:cNvSpPr/>
                <p:nvPr/>
              </p:nvSpPr>
              <p:spPr>
                <a:xfrm>
                  <a:off x="4447595" y="3701143"/>
                  <a:ext cx="2824069" cy="108857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824065"/>
                    <a:gd name="f7" fmla="val 1088571"/>
                    <a:gd name="f8" fmla="val 37322"/>
                    <a:gd name="f9" fmla="val 161730"/>
                    <a:gd name="f10" fmla="val 111967"/>
                    <a:gd name="f11" fmla="val 317241"/>
                    <a:gd name="f12" fmla="val 180392"/>
                    <a:gd name="f13" fmla="val 429208"/>
                    <a:gd name="f14" fmla="val 279918"/>
                    <a:gd name="f15" fmla="val 547396"/>
                    <a:gd name="f16" fmla="val 385665"/>
                    <a:gd name="f17" fmla="val 653143"/>
                    <a:gd name="f18" fmla="val 510073"/>
                    <a:gd name="f19" fmla="val 771330"/>
                    <a:gd name="f20" fmla="val 696686"/>
                    <a:gd name="f21" fmla="val 895739"/>
                    <a:gd name="f22" fmla="val 901959"/>
                    <a:gd name="f23" fmla="val 989045"/>
                    <a:gd name="f24" fmla="val 1094792"/>
                    <a:gd name="f25" fmla="val 1051249"/>
                    <a:gd name="f26" fmla="val 1318726"/>
                    <a:gd name="f27" fmla="val 1530220"/>
                    <a:gd name="f28" fmla="val 1747935"/>
                    <a:gd name="f29" fmla="val 1057469"/>
                    <a:gd name="f30" fmla="val 1934547"/>
                    <a:gd name="f31" fmla="val 1001486"/>
                    <a:gd name="f32" fmla="val 2096277"/>
                    <a:gd name="f33" fmla="val 920620"/>
                    <a:gd name="f34" fmla="val 2258008"/>
                    <a:gd name="f35" fmla="val 845975"/>
                    <a:gd name="f36" fmla="val 2419739"/>
                    <a:gd name="f37" fmla="val 715347"/>
                    <a:gd name="f38" fmla="val 2525486"/>
                    <a:gd name="f39" fmla="val 578498"/>
                    <a:gd name="f40" fmla="val 2637453"/>
                    <a:gd name="f41" fmla="val 441649"/>
                    <a:gd name="f42" fmla="val 2718318"/>
                    <a:gd name="f43" fmla="val 298579"/>
                    <a:gd name="f44" fmla="val 2780522"/>
                    <a:gd name="f45" fmla="val 167951"/>
                    <a:gd name="f46" fmla="val 68424"/>
                    <a:gd name="f47" fmla="val 2705877"/>
                    <a:gd name="f48" fmla="val 118188"/>
                    <a:gd name="f49" fmla="val 2643673"/>
                    <a:gd name="f50" fmla="val 136849"/>
                    <a:gd name="f51" fmla="val 2531706"/>
                    <a:gd name="f52" fmla="val 2407298"/>
                    <a:gd name="f53" fmla="val 192833"/>
                    <a:gd name="f54" fmla="val 2276669"/>
                    <a:gd name="f55" fmla="val 223935"/>
                    <a:gd name="f56" fmla="val 2195804"/>
                    <a:gd name="f57" fmla="val 236375"/>
                    <a:gd name="f58" fmla="val 2083837"/>
                    <a:gd name="f59" fmla="val 261257"/>
                    <a:gd name="f60" fmla="val 1990530"/>
                    <a:gd name="f61" fmla="val 1841241"/>
                    <a:gd name="f62" fmla="val 1660849"/>
                    <a:gd name="f63" fmla="val 267477"/>
                    <a:gd name="f64" fmla="val 1405812"/>
                    <a:gd name="f65" fmla="val 273698"/>
                    <a:gd name="f66" fmla="val 1113453"/>
                    <a:gd name="f67" fmla="val 933061"/>
                    <a:gd name="f68" fmla="val 217714"/>
                    <a:gd name="f69" fmla="val 373224"/>
                    <a:gd name="f70" fmla="val 155510"/>
                    <a:gd name="f71" fmla="val 18661"/>
                    <a:gd name="f72" fmla="val 6220"/>
                    <a:gd name="f73" fmla="val 24881"/>
                    <a:gd name="f74" fmla="val 62204"/>
                    <a:gd name="f75" fmla="+- 0 0 -90"/>
                    <a:gd name="f76" fmla="*/ f3 1 2824065"/>
                    <a:gd name="f77" fmla="*/ f4 1 1088571"/>
                    <a:gd name="f78" fmla="val f5"/>
                    <a:gd name="f79" fmla="val f6"/>
                    <a:gd name="f80" fmla="val f7"/>
                    <a:gd name="f81" fmla="*/ f75 f0 1"/>
                    <a:gd name="f82" fmla="+- f80 0 f78"/>
                    <a:gd name="f83" fmla="+- f79 0 f78"/>
                    <a:gd name="f84" fmla="*/ f81 1 f2"/>
                    <a:gd name="f85" fmla="*/ f83 1 2824065"/>
                    <a:gd name="f86" fmla="*/ f82 1 1088571"/>
                    <a:gd name="f87" fmla="*/ 37322 f83 1"/>
                    <a:gd name="f88" fmla="*/ 161730 f82 1"/>
                    <a:gd name="f89" fmla="*/ 111967 f83 1"/>
                    <a:gd name="f90" fmla="*/ 317241 f82 1"/>
                    <a:gd name="f91" fmla="*/ 180392 f83 1"/>
                    <a:gd name="f92" fmla="*/ 429208 f82 1"/>
                    <a:gd name="f93" fmla="*/ 279918 f83 1"/>
                    <a:gd name="f94" fmla="*/ 547396 f82 1"/>
                    <a:gd name="f95" fmla="*/ 385665 f83 1"/>
                    <a:gd name="f96" fmla="*/ 653143 f82 1"/>
                    <a:gd name="f97" fmla="*/ 510073 f83 1"/>
                    <a:gd name="f98" fmla="*/ 771330 f82 1"/>
                    <a:gd name="f99" fmla="*/ 696686 f83 1"/>
                    <a:gd name="f100" fmla="*/ 895739 f82 1"/>
                    <a:gd name="f101" fmla="*/ 901959 f83 1"/>
                    <a:gd name="f102" fmla="*/ 989045 f82 1"/>
                    <a:gd name="f103" fmla="*/ 1094792 f83 1"/>
                    <a:gd name="f104" fmla="*/ 1051249 f82 1"/>
                    <a:gd name="f105" fmla="*/ 1318726 f83 1"/>
                    <a:gd name="f106" fmla="*/ 1088571 f82 1"/>
                    <a:gd name="f107" fmla="*/ 1530220 f83 1"/>
                    <a:gd name="f108" fmla="*/ 1747935 f83 1"/>
                    <a:gd name="f109" fmla="*/ 1057469 f82 1"/>
                    <a:gd name="f110" fmla="*/ 1934547 f83 1"/>
                    <a:gd name="f111" fmla="*/ 1001486 f82 1"/>
                    <a:gd name="f112" fmla="*/ 2096277 f83 1"/>
                    <a:gd name="f113" fmla="*/ 920620 f82 1"/>
                    <a:gd name="f114" fmla="*/ 2258008 f83 1"/>
                    <a:gd name="f115" fmla="*/ 845975 f82 1"/>
                    <a:gd name="f116" fmla="*/ 2419739 f83 1"/>
                    <a:gd name="f117" fmla="*/ 715347 f82 1"/>
                    <a:gd name="f118" fmla="*/ 2525486 f83 1"/>
                    <a:gd name="f119" fmla="*/ 578498 f82 1"/>
                    <a:gd name="f120" fmla="*/ 2637453 f83 1"/>
                    <a:gd name="f121" fmla="*/ 441649 f82 1"/>
                    <a:gd name="f122" fmla="*/ 2718318 f83 1"/>
                    <a:gd name="f123" fmla="*/ 298579 f82 1"/>
                    <a:gd name="f124" fmla="*/ 2780522 f83 1"/>
                    <a:gd name="f125" fmla="*/ 167951 f82 1"/>
                    <a:gd name="f126" fmla="*/ 2824065 f83 1"/>
                    <a:gd name="f127" fmla="*/ 68424 f82 1"/>
                    <a:gd name="f128" fmla="*/ 2705877 f83 1"/>
                    <a:gd name="f129" fmla="*/ 118188 f82 1"/>
                    <a:gd name="f130" fmla="*/ 2643673 f83 1"/>
                    <a:gd name="f131" fmla="*/ 136849 f82 1"/>
                    <a:gd name="f132" fmla="*/ 2531706 f83 1"/>
                    <a:gd name="f133" fmla="*/ 2407298 f83 1"/>
                    <a:gd name="f134" fmla="*/ 192833 f82 1"/>
                    <a:gd name="f135" fmla="*/ 2276669 f83 1"/>
                    <a:gd name="f136" fmla="*/ 223935 f82 1"/>
                    <a:gd name="f137" fmla="*/ 2195804 f83 1"/>
                    <a:gd name="f138" fmla="*/ 236375 f82 1"/>
                    <a:gd name="f139" fmla="*/ 2083837 f83 1"/>
                    <a:gd name="f140" fmla="*/ 261257 f82 1"/>
                    <a:gd name="f141" fmla="*/ 1990530 f83 1"/>
                    <a:gd name="f142" fmla="*/ 1841241 f83 1"/>
                    <a:gd name="f143" fmla="*/ 1660849 f83 1"/>
                    <a:gd name="f144" fmla="*/ 267477 f82 1"/>
                    <a:gd name="f145" fmla="*/ 1405812 f83 1"/>
                    <a:gd name="f146" fmla="*/ 273698 f82 1"/>
                    <a:gd name="f147" fmla="*/ 1113453 f83 1"/>
                    <a:gd name="f148" fmla="*/ 933061 f83 1"/>
                    <a:gd name="f149" fmla="*/ 217714 f82 1"/>
                    <a:gd name="f150" fmla="*/ 578498 f83 1"/>
                    <a:gd name="f151" fmla="*/ 373224 f83 1"/>
                    <a:gd name="f152" fmla="*/ 111967 f82 1"/>
                    <a:gd name="f153" fmla="*/ 155510 f83 1"/>
                    <a:gd name="f154" fmla="*/ 18661 f83 1"/>
                    <a:gd name="f155" fmla="*/ 6220 f82 1"/>
                    <a:gd name="f156" fmla="*/ 0 f83 1"/>
                    <a:gd name="f157" fmla="*/ 0 f82 1"/>
                    <a:gd name="f158" fmla="*/ 24881 f83 1"/>
                    <a:gd name="f159" fmla="*/ 62204 f82 1"/>
                    <a:gd name="f160" fmla="+- f84 0 f1"/>
                    <a:gd name="f161" fmla="*/ f87 1 2824065"/>
                    <a:gd name="f162" fmla="*/ f88 1 1088571"/>
                    <a:gd name="f163" fmla="*/ f89 1 2824065"/>
                    <a:gd name="f164" fmla="*/ f90 1 1088571"/>
                    <a:gd name="f165" fmla="*/ f91 1 2824065"/>
                    <a:gd name="f166" fmla="*/ f92 1 1088571"/>
                    <a:gd name="f167" fmla="*/ f93 1 2824065"/>
                    <a:gd name="f168" fmla="*/ f94 1 1088571"/>
                    <a:gd name="f169" fmla="*/ f95 1 2824065"/>
                    <a:gd name="f170" fmla="*/ f96 1 1088571"/>
                    <a:gd name="f171" fmla="*/ f97 1 2824065"/>
                    <a:gd name="f172" fmla="*/ f98 1 1088571"/>
                    <a:gd name="f173" fmla="*/ f99 1 2824065"/>
                    <a:gd name="f174" fmla="*/ f100 1 1088571"/>
                    <a:gd name="f175" fmla="*/ f101 1 2824065"/>
                    <a:gd name="f176" fmla="*/ f102 1 1088571"/>
                    <a:gd name="f177" fmla="*/ f103 1 2824065"/>
                    <a:gd name="f178" fmla="*/ f104 1 1088571"/>
                    <a:gd name="f179" fmla="*/ f105 1 2824065"/>
                    <a:gd name="f180" fmla="*/ f106 1 1088571"/>
                    <a:gd name="f181" fmla="*/ f107 1 2824065"/>
                    <a:gd name="f182" fmla="*/ f108 1 2824065"/>
                    <a:gd name="f183" fmla="*/ f109 1 1088571"/>
                    <a:gd name="f184" fmla="*/ f110 1 2824065"/>
                    <a:gd name="f185" fmla="*/ f111 1 1088571"/>
                    <a:gd name="f186" fmla="*/ f112 1 2824065"/>
                    <a:gd name="f187" fmla="*/ f113 1 1088571"/>
                    <a:gd name="f188" fmla="*/ f114 1 2824065"/>
                    <a:gd name="f189" fmla="*/ f115 1 1088571"/>
                    <a:gd name="f190" fmla="*/ f116 1 2824065"/>
                    <a:gd name="f191" fmla="*/ f117 1 1088571"/>
                    <a:gd name="f192" fmla="*/ f118 1 2824065"/>
                    <a:gd name="f193" fmla="*/ f119 1 1088571"/>
                    <a:gd name="f194" fmla="*/ f120 1 2824065"/>
                    <a:gd name="f195" fmla="*/ f121 1 1088571"/>
                    <a:gd name="f196" fmla="*/ f122 1 2824065"/>
                    <a:gd name="f197" fmla="*/ f123 1 1088571"/>
                    <a:gd name="f198" fmla="*/ f124 1 2824065"/>
                    <a:gd name="f199" fmla="*/ f125 1 1088571"/>
                    <a:gd name="f200" fmla="*/ f126 1 2824065"/>
                    <a:gd name="f201" fmla="*/ f127 1 1088571"/>
                    <a:gd name="f202" fmla="*/ f128 1 2824065"/>
                    <a:gd name="f203" fmla="*/ f129 1 1088571"/>
                    <a:gd name="f204" fmla="*/ f130 1 2824065"/>
                    <a:gd name="f205" fmla="*/ f131 1 1088571"/>
                    <a:gd name="f206" fmla="*/ f132 1 2824065"/>
                    <a:gd name="f207" fmla="*/ f133 1 2824065"/>
                    <a:gd name="f208" fmla="*/ f134 1 1088571"/>
                    <a:gd name="f209" fmla="*/ f135 1 2824065"/>
                    <a:gd name="f210" fmla="*/ f136 1 1088571"/>
                    <a:gd name="f211" fmla="*/ f137 1 2824065"/>
                    <a:gd name="f212" fmla="*/ f138 1 1088571"/>
                    <a:gd name="f213" fmla="*/ f139 1 2824065"/>
                    <a:gd name="f214" fmla="*/ f140 1 1088571"/>
                    <a:gd name="f215" fmla="*/ f141 1 2824065"/>
                    <a:gd name="f216" fmla="*/ f142 1 2824065"/>
                    <a:gd name="f217" fmla="*/ f143 1 2824065"/>
                    <a:gd name="f218" fmla="*/ f144 1 1088571"/>
                    <a:gd name="f219" fmla="*/ f145 1 2824065"/>
                    <a:gd name="f220" fmla="*/ f146 1 1088571"/>
                    <a:gd name="f221" fmla="*/ f147 1 2824065"/>
                    <a:gd name="f222" fmla="*/ f148 1 2824065"/>
                    <a:gd name="f223" fmla="*/ f149 1 1088571"/>
                    <a:gd name="f224" fmla="*/ f150 1 2824065"/>
                    <a:gd name="f225" fmla="*/ f151 1 2824065"/>
                    <a:gd name="f226" fmla="*/ f152 1 1088571"/>
                    <a:gd name="f227" fmla="*/ f153 1 2824065"/>
                    <a:gd name="f228" fmla="*/ f154 1 2824065"/>
                    <a:gd name="f229" fmla="*/ f155 1 1088571"/>
                    <a:gd name="f230" fmla="*/ f156 1 2824065"/>
                    <a:gd name="f231" fmla="*/ f157 1 1088571"/>
                    <a:gd name="f232" fmla="*/ f158 1 2824065"/>
                    <a:gd name="f233" fmla="*/ f159 1 1088571"/>
                    <a:gd name="f234" fmla="*/ f78 1 f85"/>
                    <a:gd name="f235" fmla="*/ f79 1 f85"/>
                    <a:gd name="f236" fmla="*/ f78 1 f86"/>
                    <a:gd name="f237" fmla="*/ f80 1 f86"/>
                    <a:gd name="f238" fmla="*/ f161 1 f85"/>
                    <a:gd name="f239" fmla="*/ f162 1 f86"/>
                    <a:gd name="f240" fmla="*/ f163 1 f85"/>
                    <a:gd name="f241" fmla="*/ f164 1 f86"/>
                    <a:gd name="f242" fmla="*/ f165 1 f85"/>
                    <a:gd name="f243" fmla="*/ f166 1 f86"/>
                    <a:gd name="f244" fmla="*/ f167 1 f85"/>
                    <a:gd name="f245" fmla="*/ f168 1 f86"/>
                    <a:gd name="f246" fmla="*/ f169 1 f85"/>
                    <a:gd name="f247" fmla="*/ f170 1 f86"/>
                    <a:gd name="f248" fmla="*/ f171 1 f85"/>
                    <a:gd name="f249" fmla="*/ f172 1 f86"/>
                    <a:gd name="f250" fmla="*/ f173 1 f85"/>
                    <a:gd name="f251" fmla="*/ f174 1 f86"/>
                    <a:gd name="f252" fmla="*/ f175 1 f85"/>
                    <a:gd name="f253" fmla="*/ f176 1 f86"/>
                    <a:gd name="f254" fmla="*/ f177 1 f85"/>
                    <a:gd name="f255" fmla="*/ f178 1 f86"/>
                    <a:gd name="f256" fmla="*/ f179 1 f85"/>
                    <a:gd name="f257" fmla="*/ f180 1 f86"/>
                    <a:gd name="f258" fmla="*/ f181 1 f85"/>
                    <a:gd name="f259" fmla="*/ f182 1 f85"/>
                    <a:gd name="f260" fmla="*/ f183 1 f86"/>
                    <a:gd name="f261" fmla="*/ f184 1 f85"/>
                    <a:gd name="f262" fmla="*/ f185 1 f86"/>
                    <a:gd name="f263" fmla="*/ f186 1 f85"/>
                    <a:gd name="f264" fmla="*/ f187 1 f86"/>
                    <a:gd name="f265" fmla="*/ f188 1 f85"/>
                    <a:gd name="f266" fmla="*/ f189 1 f86"/>
                    <a:gd name="f267" fmla="*/ f190 1 f85"/>
                    <a:gd name="f268" fmla="*/ f191 1 f86"/>
                    <a:gd name="f269" fmla="*/ f192 1 f85"/>
                    <a:gd name="f270" fmla="*/ f193 1 f86"/>
                    <a:gd name="f271" fmla="*/ f194 1 f85"/>
                    <a:gd name="f272" fmla="*/ f195 1 f86"/>
                    <a:gd name="f273" fmla="*/ f196 1 f85"/>
                    <a:gd name="f274" fmla="*/ f197 1 f86"/>
                    <a:gd name="f275" fmla="*/ f198 1 f85"/>
                    <a:gd name="f276" fmla="*/ f199 1 f86"/>
                    <a:gd name="f277" fmla="*/ f200 1 f85"/>
                    <a:gd name="f278" fmla="*/ f201 1 f86"/>
                    <a:gd name="f279" fmla="*/ f202 1 f85"/>
                    <a:gd name="f280" fmla="*/ f203 1 f86"/>
                    <a:gd name="f281" fmla="*/ f204 1 f85"/>
                    <a:gd name="f282" fmla="*/ f205 1 f86"/>
                    <a:gd name="f283" fmla="*/ f206 1 f85"/>
                    <a:gd name="f284" fmla="*/ f207 1 f85"/>
                    <a:gd name="f285" fmla="*/ f208 1 f86"/>
                    <a:gd name="f286" fmla="*/ f209 1 f85"/>
                    <a:gd name="f287" fmla="*/ f210 1 f86"/>
                    <a:gd name="f288" fmla="*/ f211 1 f85"/>
                    <a:gd name="f289" fmla="*/ f212 1 f86"/>
                    <a:gd name="f290" fmla="*/ f213 1 f85"/>
                    <a:gd name="f291" fmla="*/ f214 1 f86"/>
                    <a:gd name="f292" fmla="*/ f215 1 f85"/>
                    <a:gd name="f293" fmla="*/ f216 1 f85"/>
                    <a:gd name="f294" fmla="*/ f217 1 f85"/>
                    <a:gd name="f295" fmla="*/ f218 1 f86"/>
                    <a:gd name="f296" fmla="*/ f219 1 f85"/>
                    <a:gd name="f297" fmla="*/ f220 1 f86"/>
                    <a:gd name="f298" fmla="*/ f221 1 f85"/>
                    <a:gd name="f299" fmla="*/ f222 1 f85"/>
                    <a:gd name="f300" fmla="*/ f223 1 f86"/>
                    <a:gd name="f301" fmla="*/ f224 1 f85"/>
                    <a:gd name="f302" fmla="*/ f225 1 f85"/>
                    <a:gd name="f303" fmla="*/ f226 1 f86"/>
                    <a:gd name="f304" fmla="*/ f227 1 f85"/>
                    <a:gd name="f305" fmla="*/ f228 1 f85"/>
                    <a:gd name="f306" fmla="*/ f229 1 f86"/>
                    <a:gd name="f307" fmla="*/ f230 1 f85"/>
                    <a:gd name="f308" fmla="*/ f231 1 f86"/>
                    <a:gd name="f309" fmla="*/ f232 1 f85"/>
                    <a:gd name="f310" fmla="*/ f233 1 f86"/>
                    <a:gd name="f311" fmla="*/ f234 f76 1"/>
                    <a:gd name="f312" fmla="*/ f235 f76 1"/>
                    <a:gd name="f313" fmla="*/ f237 f77 1"/>
                    <a:gd name="f314" fmla="*/ f236 f77 1"/>
                    <a:gd name="f315" fmla="*/ f238 f76 1"/>
                    <a:gd name="f316" fmla="*/ f239 f77 1"/>
                    <a:gd name="f317" fmla="*/ f240 f76 1"/>
                    <a:gd name="f318" fmla="*/ f241 f77 1"/>
                    <a:gd name="f319" fmla="*/ f242 f76 1"/>
                    <a:gd name="f320" fmla="*/ f243 f77 1"/>
                    <a:gd name="f321" fmla="*/ f244 f76 1"/>
                    <a:gd name="f322" fmla="*/ f245 f77 1"/>
                    <a:gd name="f323" fmla="*/ f246 f76 1"/>
                    <a:gd name="f324" fmla="*/ f247 f77 1"/>
                    <a:gd name="f325" fmla="*/ f248 f76 1"/>
                    <a:gd name="f326" fmla="*/ f249 f77 1"/>
                    <a:gd name="f327" fmla="*/ f250 f76 1"/>
                    <a:gd name="f328" fmla="*/ f251 f77 1"/>
                    <a:gd name="f329" fmla="*/ f252 f76 1"/>
                    <a:gd name="f330" fmla="*/ f253 f77 1"/>
                    <a:gd name="f331" fmla="*/ f254 f76 1"/>
                    <a:gd name="f332" fmla="*/ f255 f77 1"/>
                    <a:gd name="f333" fmla="*/ f256 f76 1"/>
                    <a:gd name="f334" fmla="*/ f257 f77 1"/>
                    <a:gd name="f335" fmla="*/ f258 f76 1"/>
                    <a:gd name="f336" fmla="*/ f259 f76 1"/>
                    <a:gd name="f337" fmla="*/ f260 f77 1"/>
                    <a:gd name="f338" fmla="*/ f261 f76 1"/>
                    <a:gd name="f339" fmla="*/ f262 f77 1"/>
                    <a:gd name="f340" fmla="*/ f263 f76 1"/>
                    <a:gd name="f341" fmla="*/ f264 f77 1"/>
                    <a:gd name="f342" fmla="*/ f265 f76 1"/>
                    <a:gd name="f343" fmla="*/ f266 f77 1"/>
                    <a:gd name="f344" fmla="*/ f267 f76 1"/>
                    <a:gd name="f345" fmla="*/ f268 f77 1"/>
                    <a:gd name="f346" fmla="*/ f269 f76 1"/>
                    <a:gd name="f347" fmla="*/ f270 f77 1"/>
                    <a:gd name="f348" fmla="*/ f271 f76 1"/>
                    <a:gd name="f349" fmla="*/ f272 f77 1"/>
                    <a:gd name="f350" fmla="*/ f273 f76 1"/>
                    <a:gd name="f351" fmla="*/ f274 f77 1"/>
                    <a:gd name="f352" fmla="*/ f275 f76 1"/>
                    <a:gd name="f353" fmla="*/ f276 f77 1"/>
                    <a:gd name="f354" fmla="*/ f277 f76 1"/>
                    <a:gd name="f355" fmla="*/ f278 f77 1"/>
                    <a:gd name="f356" fmla="*/ f279 f76 1"/>
                    <a:gd name="f357" fmla="*/ f280 f77 1"/>
                    <a:gd name="f358" fmla="*/ f281 f76 1"/>
                    <a:gd name="f359" fmla="*/ f282 f77 1"/>
                    <a:gd name="f360" fmla="*/ f283 f76 1"/>
                    <a:gd name="f361" fmla="*/ f284 f76 1"/>
                    <a:gd name="f362" fmla="*/ f285 f77 1"/>
                    <a:gd name="f363" fmla="*/ f286 f76 1"/>
                    <a:gd name="f364" fmla="*/ f287 f77 1"/>
                    <a:gd name="f365" fmla="*/ f288 f76 1"/>
                    <a:gd name="f366" fmla="*/ f289 f77 1"/>
                    <a:gd name="f367" fmla="*/ f290 f76 1"/>
                    <a:gd name="f368" fmla="*/ f291 f77 1"/>
                    <a:gd name="f369" fmla="*/ f292 f76 1"/>
                    <a:gd name="f370" fmla="*/ f293 f76 1"/>
                    <a:gd name="f371" fmla="*/ f294 f76 1"/>
                    <a:gd name="f372" fmla="*/ f295 f77 1"/>
                    <a:gd name="f373" fmla="*/ f296 f76 1"/>
                    <a:gd name="f374" fmla="*/ f297 f77 1"/>
                    <a:gd name="f375" fmla="*/ f298 f76 1"/>
                    <a:gd name="f376" fmla="*/ f299 f76 1"/>
                    <a:gd name="f377" fmla="*/ f300 f77 1"/>
                    <a:gd name="f378" fmla="*/ f301 f76 1"/>
                    <a:gd name="f379" fmla="*/ f302 f76 1"/>
                    <a:gd name="f380" fmla="*/ f303 f77 1"/>
                    <a:gd name="f381" fmla="*/ f304 f76 1"/>
                    <a:gd name="f382" fmla="*/ f305 f76 1"/>
                    <a:gd name="f383" fmla="*/ f306 f77 1"/>
                    <a:gd name="f384" fmla="*/ f307 f76 1"/>
                    <a:gd name="f385" fmla="*/ f308 f77 1"/>
                    <a:gd name="f386" fmla="*/ f309 f76 1"/>
                    <a:gd name="f387" fmla="*/ f310 f7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60">
                      <a:pos x="f315" y="f316"/>
                    </a:cxn>
                    <a:cxn ang="f160">
                      <a:pos x="f317" y="f318"/>
                    </a:cxn>
                    <a:cxn ang="f160">
                      <a:pos x="f319" y="f320"/>
                    </a:cxn>
                    <a:cxn ang="f160">
                      <a:pos x="f321" y="f322"/>
                    </a:cxn>
                    <a:cxn ang="f160">
                      <a:pos x="f323" y="f324"/>
                    </a:cxn>
                    <a:cxn ang="f160">
                      <a:pos x="f325" y="f326"/>
                    </a:cxn>
                    <a:cxn ang="f160">
                      <a:pos x="f327" y="f328"/>
                    </a:cxn>
                    <a:cxn ang="f160">
                      <a:pos x="f329" y="f330"/>
                    </a:cxn>
                    <a:cxn ang="f160">
                      <a:pos x="f331" y="f332"/>
                    </a:cxn>
                    <a:cxn ang="f160">
                      <a:pos x="f333" y="f334"/>
                    </a:cxn>
                    <a:cxn ang="f160">
                      <a:pos x="f335" y="f334"/>
                    </a:cxn>
                    <a:cxn ang="f160">
                      <a:pos x="f336" y="f337"/>
                    </a:cxn>
                    <a:cxn ang="f160">
                      <a:pos x="f338" y="f339"/>
                    </a:cxn>
                    <a:cxn ang="f160">
                      <a:pos x="f340" y="f341"/>
                    </a:cxn>
                    <a:cxn ang="f160">
                      <a:pos x="f342" y="f343"/>
                    </a:cxn>
                    <a:cxn ang="f160">
                      <a:pos x="f344" y="f345"/>
                    </a:cxn>
                    <a:cxn ang="f160">
                      <a:pos x="f346" y="f347"/>
                    </a:cxn>
                    <a:cxn ang="f160">
                      <a:pos x="f348" y="f349"/>
                    </a:cxn>
                    <a:cxn ang="f160">
                      <a:pos x="f350" y="f351"/>
                    </a:cxn>
                    <a:cxn ang="f160">
                      <a:pos x="f352" y="f353"/>
                    </a:cxn>
                    <a:cxn ang="f160">
                      <a:pos x="f354" y="f355"/>
                    </a:cxn>
                    <a:cxn ang="f160">
                      <a:pos x="f356" y="f357"/>
                    </a:cxn>
                    <a:cxn ang="f160">
                      <a:pos x="f358" y="f359"/>
                    </a:cxn>
                    <a:cxn ang="f160">
                      <a:pos x="f360" y="f353"/>
                    </a:cxn>
                    <a:cxn ang="f160">
                      <a:pos x="f361" y="f362"/>
                    </a:cxn>
                    <a:cxn ang="f160">
                      <a:pos x="f363" y="f364"/>
                    </a:cxn>
                    <a:cxn ang="f160">
                      <a:pos x="f365" y="f366"/>
                    </a:cxn>
                    <a:cxn ang="f160">
                      <a:pos x="f367" y="f368"/>
                    </a:cxn>
                    <a:cxn ang="f160">
                      <a:pos x="f369" y="f368"/>
                    </a:cxn>
                    <a:cxn ang="f160">
                      <a:pos x="f370" y="f368"/>
                    </a:cxn>
                    <a:cxn ang="f160">
                      <a:pos x="f371" y="f372"/>
                    </a:cxn>
                    <a:cxn ang="f160">
                      <a:pos x="f373" y="f374"/>
                    </a:cxn>
                    <a:cxn ang="f160">
                      <a:pos x="f375" y="f374"/>
                    </a:cxn>
                    <a:cxn ang="f160">
                      <a:pos x="f376" y="f377"/>
                    </a:cxn>
                    <a:cxn ang="f160">
                      <a:pos x="f378" y="f316"/>
                    </a:cxn>
                    <a:cxn ang="f160">
                      <a:pos x="f379" y="f380"/>
                    </a:cxn>
                    <a:cxn ang="f160">
                      <a:pos x="f381" y="f355"/>
                    </a:cxn>
                    <a:cxn ang="f160">
                      <a:pos x="f382" y="f383"/>
                    </a:cxn>
                    <a:cxn ang="f160">
                      <a:pos x="f384" y="f385"/>
                    </a:cxn>
                    <a:cxn ang="f160">
                      <a:pos x="f386" y="f387"/>
                    </a:cxn>
                    <a:cxn ang="f160">
                      <a:pos x="f315" y="f316"/>
                    </a:cxn>
                  </a:cxnLst>
                  <a:rect l="f311" t="f314" r="f312" b="f313"/>
                  <a:pathLst>
                    <a:path w="2824065" h="1088571">
                      <a:moveTo>
                        <a:pt x="f8" y="f9"/>
                      </a:move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7"/>
                      </a:lnTo>
                      <a:lnTo>
                        <a:pt x="f27" y="f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6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45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59"/>
                      </a:lnTo>
                      <a:lnTo>
                        <a:pt x="f61" y="f59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5"/>
                      </a:lnTo>
                      <a:lnTo>
                        <a:pt x="f67" y="f68"/>
                      </a:lnTo>
                      <a:lnTo>
                        <a:pt x="f39" y="f9"/>
                      </a:lnTo>
                      <a:lnTo>
                        <a:pt x="f69" y="f10"/>
                      </a:lnTo>
                      <a:lnTo>
                        <a:pt x="f70" y="f46"/>
                      </a:lnTo>
                      <a:lnTo>
                        <a:pt x="f71" y="f72"/>
                      </a:lnTo>
                      <a:lnTo>
                        <a:pt x="f5" y="f5"/>
                      </a:lnTo>
                      <a:lnTo>
                        <a:pt x="f73" y="f74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blipFill>
                  <a:blip r:embed="rId4">
                    <a:alphaModFix/>
                  </a:blip>
                  <a:tile/>
                </a:blip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66" name="ZoneTexte 73">
                  <a:extLst>
                    <a:ext uri="{FF2B5EF4-FFF2-40B4-BE49-F238E27FC236}">
                      <a16:creationId xmlns:a16="http://schemas.microsoft.com/office/drawing/2014/main" id="{4A404A41-22C2-448F-857D-22F4832325F5}"/>
                    </a:ext>
                  </a:extLst>
                </p:cNvPr>
                <p:cNvSpPr txBox="1"/>
                <p:nvPr/>
              </p:nvSpPr>
              <p:spPr>
                <a:xfrm>
                  <a:off x="802248" y="881774"/>
                  <a:ext cx="3087855" cy="1384995"/>
                </a:xfrm>
                <a:prstGeom prst="rect">
                  <a:avLst/>
                </a:prstGeom>
                <a:solidFill>
                  <a:srgbClr val="FFFFFF">
                    <a:alpha val="85000"/>
                  </a:srgbClr>
                </a:solidFill>
                <a:ln w="9528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2000" b="1" i="1" u="sng" strike="noStrike" kern="1200" cap="none" spc="0" baseline="0">
                      <a:solidFill>
                        <a:srgbClr val="BF9000"/>
                      </a:solidFill>
                      <a:uFillTx/>
                      <a:latin typeface="Calibri Light"/>
                    </a:rPr>
                    <a:t>Interchange reconnection</a:t>
                  </a:r>
                </a:p>
                <a:p>
                  <a:pPr marL="342900" marR="0" lvl="0" indent="-342900" algn="just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/>
                    <a:buChar char="Ø"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600" b="1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 Light"/>
                    </a:rPr>
                    <a:t>Injection of coronal plasma in the interplanetary medium</a:t>
                  </a:r>
                </a:p>
                <a:p>
                  <a:pPr marL="342900" marR="0" lvl="0" indent="-342900" algn="just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/>
                    <a:buChar char="Ø"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Exchange of connectivity: closed/open </a:t>
                  </a:r>
                  <a:r>
                    <a:rPr lang="fr-FR" sz="1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Wingdings" pitchFamily="2"/>
                    </a:rPr>
                    <a:t></a:t>
                  </a:r>
                  <a:r>
                    <a:rPr lang="fr-FR" sz="1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 open/closed</a:t>
                  </a:r>
                </a:p>
              </p:txBody>
            </p:sp>
            <p:sp>
              <p:nvSpPr>
                <p:cNvPr id="67" name="Google Shape;701;p31">
                  <a:extLst>
                    <a:ext uri="{FF2B5EF4-FFF2-40B4-BE49-F238E27FC236}">
                      <a16:creationId xmlns:a16="http://schemas.microsoft.com/office/drawing/2014/main" id="{5DA3964F-977B-4865-AA23-D373CF8517F7}"/>
                    </a:ext>
                  </a:extLst>
                </p:cNvPr>
                <p:cNvSpPr txBox="1"/>
                <p:nvPr/>
              </p:nvSpPr>
              <p:spPr>
                <a:xfrm>
                  <a:off x="5634212" y="1935684"/>
                  <a:ext cx="407109" cy="70784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4000" b="0" i="0" u="none" strike="noStrike" kern="1200" cap="none" spc="0" baseline="0">
                      <a:solidFill>
                        <a:srgbClr val="000000"/>
                      </a:solidFill>
                      <a:effectLst>
                        <a:outerShdw dist="38096" dir="2700000">
                          <a:srgbClr val="000000"/>
                        </a:outerShdw>
                      </a:effectLst>
                      <a:uFillTx/>
                      <a:latin typeface="Calibri"/>
                      <a:ea typeface="Calibri"/>
                      <a:cs typeface="Calibri"/>
                    </a:rPr>
                    <a:t>–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Calibri"/>
                  </a:endParaRPr>
                </a:p>
              </p:txBody>
            </p:sp>
            <p:sp>
              <p:nvSpPr>
                <p:cNvPr id="68" name="Google Shape;702;p31">
                  <a:extLst>
                    <a:ext uri="{FF2B5EF4-FFF2-40B4-BE49-F238E27FC236}">
                      <a16:creationId xmlns:a16="http://schemas.microsoft.com/office/drawing/2014/main" id="{3F3737BD-839F-4710-81C5-8CCF0326B4F3}"/>
                    </a:ext>
                  </a:extLst>
                </p:cNvPr>
                <p:cNvSpPr txBox="1"/>
                <p:nvPr/>
              </p:nvSpPr>
              <p:spPr>
                <a:xfrm>
                  <a:off x="5645862" y="3996540"/>
                  <a:ext cx="416893" cy="70784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4000" b="0" i="0" u="none" strike="noStrike" kern="1200" cap="none" spc="0" baseline="0">
                      <a:solidFill>
                        <a:srgbClr val="000000"/>
                      </a:solidFill>
                      <a:effectLst>
                        <a:outerShdw dist="38096" dir="2700000">
                          <a:srgbClr val="000000"/>
                        </a:outerShdw>
                      </a:effectLst>
                      <a:uFillTx/>
                      <a:latin typeface="Calibri"/>
                      <a:ea typeface="Calibri"/>
                      <a:cs typeface="Calibri"/>
                    </a:rPr>
                    <a:t>+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Calibri"/>
                  </a:endParaRPr>
                </a:p>
              </p:txBody>
            </p:sp>
          </p:grpSp>
          <p:sp>
            <p:nvSpPr>
              <p:cNvPr id="70" name="Google Shape;678;p31">
                <a:extLst>
                  <a:ext uri="{FF2B5EF4-FFF2-40B4-BE49-F238E27FC236}">
                    <a16:creationId xmlns:a16="http://schemas.microsoft.com/office/drawing/2014/main" id="{1572280F-098B-4ADB-A2ED-A4CDACE73D76}"/>
                  </a:ext>
                </a:extLst>
              </p:cNvPr>
              <p:cNvSpPr/>
              <p:nvPr/>
            </p:nvSpPr>
            <p:spPr>
              <a:xfrm rot="20587930">
                <a:off x="6632794" y="2149169"/>
                <a:ext cx="680807" cy="349895"/>
              </a:xfrm>
              <a:custGeom>
                <a:avLst>
                  <a:gd name="f12" fmla="val 136"/>
                  <a:gd name="f13" fmla="val 339"/>
                </a:avLst>
                <a:gdLst>
                  <a:gd name="f2" fmla="val 10800000"/>
                  <a:gd name="f3" fmla="val 5400000"/>
                  <a:gd name="f4" fmla="val 16200000"/>
                  <a:gd name="f5" fmla="val 180"/>
                  <a:gd name="f6" fmla="val w"/>
                  <a:gd name="f7" fmla="val h"/>
                  <a:gd name="f8" fmla="val ss"/>
                  <a:gd name="f9" fmla="val 0"/>
                  <a:gd name="f10" fmla="*/ 5419351 1 1725033"/>
                  <a:gd name="f11" fmla="+- 0 0 1"/>
                  <a:gd name="f12" fmla="val 136"/>
                  <a:gd name="f13" fmla="val 339"/>
                  <a:gd name="f14" fmla="+- 0 0 -226"/>
                  <a:gd name="f15" fmla="+- 0 0 -237"/>
                  <a:gd name="f16" fmla="+- 0 0 -249"/>
                  <a:gd name="f17" fmla="abs f6"/>
                  <a:gd name="f18" fmla="abs f7"/>
                  <a:gd name="f19" fmla="abs f8"/>
                  <a:gd name="f20" fmla="val f9"/>
                  <a:gd name="f21" fmla="+- 0 0 f12"/>
                  <a:gd name="f22" fmla="+- 0 0 f13"/>
                  <a:gd name="f23" fmla="*/ f14 f2 1"/>
                  <a:gd name="f24" fmla="*/ f15 f2 1"/>
                  <a:gd name="f25" fmla="*/ f16 f2 1"/>
                  <a:gd name="f26" fmla="?: f17 f6 1"/>
                  <a:gd name="f27" fmla="?: f18 f7 1"/>
                  <a:gd name="f28" fmla="?: f19 f8 1"/>
                  <a:gd name="f29" fmla="*/ f21 f2 1"/>
                  <a:gd name="f30" fmla="*/ f22 f2 1"/>
                  <a:gd name="f31" fmla="*/ f23 1 f5"/>
                  <a:gd name="f32" fmla="*/ f24 1 f5"/>
                  <a:gd name="f33" fmla="*/ f25 1 f5"/>
                  <a:gd name="f34" fmla="*/ f26 1 21600"/>
                  <a:gd name="f35" fmla="*/ f27 1 21600"/>
                  <a:gd name="f36" fmla="*/ 21600 f26 1"/>
                  <a:gd name="f37" fmla="*/ 21600 f27 1"/>
                  <a:gd name="f38" fmla="*/ f29 1 f5"/>
                  <a:gd name="f39" fmla="*/ f30 1 f5"/>
                  <a:gd name="f40" fmla="+- f31 0 f3"/>
                  <a:gd name="f41" fmla="+- f32 0 f3"/>
                  <a:gd name="f42" fmla="+- f33 0 f3"/>
                  <a:gd name="f43" fmla="min f35 f34"/>
                  <a:gd name="f44" fmla="*/ f36 1 f28"/>
                  <a:gd name="f45" fmla="*/ f37 1 f28"/>
                  <a:gd name="f46" fmla="+- f38 0 f3"/>
                  <a:gd name="f47" fmla="+- f39 0 f3"/>
                  <a:gd name="f48" fmla="val f44"/>
                  <a:gd name="f49" fmla="val f45"/>
                  <a:gd name="f50" fmla="+- 0 0 f46"/>
                  <a:gd name="f51" fmla="+- 0 0 f47"/>
                  <a:gd name="f52" fmla="+- f49 0 f20"/>
                  <a:gd name="f53" fmla="+- f48 0 f20"/>
                  <a:gd name="f54" fmla="val f50"/>
                  <a:gd name="f55" fmla="val f51"/>
                  <a:gd name="f56" fmla="*/ f52 1 2"/>
                  <a:gd name="f57" fmla="*/ f53 1 2"/>
                  <a:gd name="f58" fmla="+- f55 0 f54"/>
                  <a:gd name="f59" fmla="+- f54 f3 0"/>
                  <a:gd name="f60" fmla="+- f55 f3 0"/>
                  <a:gd name="f61" fmla="+- 21600000 0 f54"/>
                  <a:gd name="f62" fmla="+- f3 0 f54"/>
                  <a:gd name="f63" fmla="+- 27000000 0 f54"/>
                  <a:gd name="f64" fmla="+- f2 0 f54"/>
                  <a:gd name="f65" fmla="+- 32400000 0 f54"/>
                  <a:gd name="f66" fmla="+- f4 0 f54"/>
                  <a:gd name="f67" fmla="+- 37800000 0 f54"/>
                  <a:gd name="f68" fmla="+- f20 f56 0"/>
                  <a:gd name="f69" fmla="+- f20 f57 0"/>
                  <a:gd name="f70" fmla="+- f58 21600000 0"/>
                  <a:gd name="f71" fmla="*/ f59 f10 1"/>
                  <a:gd name="f72" fmla="*/ f60 f10 1"/>
                  <a:gd name="f73" fmla="?: f62 f62 f63"/>
                  <a:gd name="f74" fmla="?: f64 f64 f65"/>
                  <a:gd name="f75" fmla="?: f66 f66 f67"/>
                  <a:gd name="f76" fmla="*/ f57 f43 1"/>
                  <a:gd name="f77" fmla="*/ f56 f43 1"/>
                  <a:gd name="f78" fmla="?: f58 f58 f70"/>
                  <a:gd name="f79" fmla="*/ f71 1 f2"/>
                  <a:gd name="f80" fmla="*/ f72 1 f2"/>
                  <a:gd name="f81" fmla="*/ f69 f43 1"/>
                  <a:gd name="f82" fmla="*/ f68 f43 1"/>
                  <a:gd name="f83" fmla="+- 0 0 f79"/>
                  <a:gd name="f84" fmla="+- 0 0 f80"/>
                  <a:gd name="f85" fmla="+- f78 0 f61"/>
                  <a:gd name="f86" fmla="+- f78 0 f73"/>
                  <a:gd name="f87" fmla="+- f78 0 f74"/>
                  <a:gd name="f88" fmla="+- f78 0 f75"/>
                  <a:gd name="f89" fmla="+- 0 0 f83"/>
                  <a:gd name="f90" fmla="+- 0 0 f84"/>
                  <a:gd name="f91" fmla="*/ f89 f2 1"/>
                  <a:gd name="f92" fmla="*/ f90 f2 1"/>
                  <a:gd name="f93" fmla="*/ f91 1 f10"/>
                  <a:gd name="f94" fmla="*/ f92 1 f10"/>
                  <a:gd name="f95" fmla="+- f93 0 f3"/>
                  <a:gd name="f96" fmla="+- f94 0 f3"/>
                  <a:gd name="f97" fmla="sin 1 f95"/>
                  <a:gd name="f98" fmla="cos 1 f95"/>
                  <a:gd name="f99" fmla="sin 1 f96"/>
                  <a:gd name="f100" fmla="cos 1 f96"/>
                  <a:gd name="f101" fmla="+- 0 0 f97"/>
                  <a:gd name="f102" fmla="+- 0 0 f98"/>
                  <a:gd name="f103" fmla="+- 0 0 f99"/>
                  <a:gd name="f104" fmla="+- 0 0 f100"/>
                  <a:gd name="f105" fmla="+- 0 0 f101"/>
                  <a:gd name="f106" fmla="+- 0 0 f102"/>
                  <a:gd name="f107" fmla="+- 0 0 f103"/>
                  <a:gd name="f108" fmla="+- 0 0 f104"/>
                  <a:gd name="f109" fmla="*/ f105 f57 1"/>
                  <a:gd name="f110" fmla="*/ f106 f56 1"/>
                  <a:gd name="f111" fmla="*/ f107 f57 1"/>
                  <a:gd name="f112" fmla="*/ f108 f56 1"/>
                  <a:gd name="f113" fmla="+- 0 0 f110"/>
                  <a:gd name="f114" fmla="+- 0 0 f109"/>
                  <a:gd name="f115" fmla="+- 0 0 f112"/>
                  <a:gd name="f116" fmla="+- 0 0 f111"/>
                  <a:gd name="f117" fmla="+- 0 0 f113"/>
                  <a:gd name="f118" fmla="+- 0 0 f114"/>
                  <a:gd name="f119" fmla="+- 0 0 f115"/>
                  <a:gd name="f120" fmla="+- 0 0 f116"/>
                  <a:gd name="f121" fmla="at2 f117 f118"/>
                  <a:gd name="f122" fmla="at2 f119 f120"/>
                  <a:gd name="f123" fmla="+- f121 f3 0"/>
                  <a:gd name="f124" fmla="+- f122 f3 0"/>
                  <a:gd name="f125" fmla="*/ f123 f10 1"/>
                  <a:gd name="f126" fmla="*/ f124 f10 1"/>
                  <a:gd name="f127" fmla="*/ f125 1 f2"/>
                  <a:gd name="f128" fmla="*/ f126 1 f2"/>
                  <a:gd name="f129" fmla="+- 0 0 f127"/>
                  <a:gd name="f130" fmla="+- 0 0 f128"/>
                  <a:gd name="f131" fmla="val f129"/>
                  <a:gd name="f132" fmla="val f130"/>
                  <a:gd name="f133" fmla="+- 0 0 f131"/>
                  <a:gd name="f134" fmla="+- 0 0 f132"/>
                  <a:gd name="f135" fmla="*/ f133 f2 1"/>
                  <a:gd name="f136" fmla="*/ f134 f2 1"/>
                  <a:gd name="f137" fmla="*/ f135 1 f10"/>
                  <a:gd name="f138" fmla="*/ f136 1 f10"/>
                  <a:gd name="f139" fmla="+- f137 0 f3"/>
                  <a:gd name="f140" fmla="+- f138 0 f3"/>
                  <a:gd name="f141" fmla="cos 1 f139"/>
                  <a:gd name="f142" fmla="sin 1 f139"/>
                  <a:gd name="f143" fmla="cos 1 f140"/>
                  <a:gd name="f144" fmla="sin 1 f140"/>
                  <a:gd name="f145" fmla="+- 0 0 f141"/>
                  <a:gd name="f146" fmla="+- 0 0 f142"/>
                  <a:gd name="f147" fmla="+- 0 0 f143"/>
                  <a:gd name="f148" fmla="+- 0 0 f144"/>
                  <a:gd name="f149" fmla="*/ f11 f145 1"/>
                  <a:gd name="f150" fmla="*/ f11 f146 1"/>
                  <a:gd name="f151" fmla="*/ f11 f147 1"/>
                  <a:gd name="f152" fmla="*/ f11 f148 1"/>
                  <a:gd name="f153" fmla="*/ f149 f57 1"/>
                  <a:gd name="f154" fmla="*/ f150 f56 1"/>
                  <a:gd name="f155" fmla="*/ f151 f57 1"/>
                  <a:gd name="f156" fmla="*/ f152 f56 1"/>
                  <a:gd name="f157" fmla="+- f69 f153 0"/>
                  <a:gd name="f158" fmla="+- f68 f154 0"/>
                  <a:gd name="f159" fmla="+- f69 f155 0"/>
                  <a:gd name="f160" fmla="+- f68 f156 0"/>
                  <a:gd name="f161" fmla="max f157 f159"/>
                  <a:gd name="f162" fmla="max f158 f160"/>
                  <a:gd name="f163" fmla="min f157 f159"/>
                  <a:gd name="f164" fmla="min f158 f160"/>
                  <a:gd name="f165" fmla="*/ f157 f43 1"/>
                  <a:gd name="f166" fmla="*/ f158 f43 1"/>
                  <a:gd name="f167" fmla="*/ f159 f43 1"/>
                  <a:gd name="f168" fmla="*/ f160 f43 1"/>
                  <a:gd name="f169" fmla="?: f85 f48 f161"/>
                  <a:gd name="f170" fmla="?: f86 f49 f162"/>
                  <a:gd name="f171" fmla="?: f87 f20 f163"/>
                  <a:gd name="f172" fmla="?: f88 f20 f164"/>
                  <a:gd name="f173" fmla="*/ f171 f43 1"/>
                  <a:gd name="f174" fmla="*/ f172 f43 1"/>
                  <a:gd name="f175" fmla="*/ f169 f43 1"/>
                  <a:gd name="f176" fmla="*/ f170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">
                    <a:pos x="f165" y="f166"/>
                  </a:cxn>
                  <a:cxn ang="f41">
                    <a:pos x="f81" y="f82"/>
                  </a:cxn>
                  <a:cxn ang="f42">
                    <a:pos x="f167" y="f168"/>
                  </a:cxn>
                </a:cxnLst>
                <a:rect l="f173" t="f174" r="f175" b="f176"/>
                <a:pathLst>
                  <a:path stroke="0">
                    <a:moveTo>
                      <a:pt x="f165" y="f166"/>
                    </a:moveTo>
                    <a:arcTo wR="f76" hR="f77" stAng="f54" swAng="f78"/>
                    <a:lnTo>
                      <a:pt x="f81" y="f82"/>
                    </a:lnTo>
                    <a:close/>
                  </a:path>
                  <a:path fill="none">
                    <a:moveTo>
                      <a:pt x="f165" y="f166"/>
                    </a:moveTo>
                    <a:arcTo wR="f76" hR="f77" stAng="f54" swAng="f78"/>
                  </a:path>
                </a:pathLst>
              </a:custGeom>
              <a:noFill/>
              <a:ln w="50804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Google Shape;678;p31">
                <a:extLst>
                  <a:ext uri="{FF2B5EF4-FFF2-40B4-BE49-F238E27FC236}">
                    <a16:creationId xmlns:a16="http://schemas.microsoft.com/office/drawing/2014/main" id="{2838FD3A-7E41-403B-87ED-251CB06A7AD6}"/>
                  </a:ext>
                </a:extLst>
              </p:cNvPr>
              <p:cNvSpPr/>
              <p:nvPr/>
            </p:nvSpPr>
            <p:spPr>
              <a:xfrm rot="20248708">
                <a:off x="6414435" y="1938646"/>
                <a:ext cx="441774" cy="312112"/>
              </a:xfrm>
              <a:custGeom>
                <a:avLst>
                  <a:gd name="f12" fmla="val 136"/>
                  <a:gd name="f13" fmla="val 323"/>
                </a:avLst>
                <a:gdLst>
                  <a:gd name="f2" fmla="val 10800000"/>
                  <a:gd name="f3" fmla="val 5400000"/>
                  <a:gd name="f4" fmla="val 16200000"/>
                  <a:gd name="f5" fmla="val 180"/>
                  <a:gd name="f6" fmla="val w"/>
                  <a:gd name="f7" fmla="val h"/>
                  <a:gd name="f8" fmla="val ss"/>
                  <a:gd name="f9" fmla="val 0"/>
                  <a:gd name="f10" fmla="*/ 5419351 1 1725033"/>
                  <a:gd name="f11" fmla="+- 0 0 1"/>
                  <a:gd name="f12" fmla="val 136"/>
                  <a:gd name="f13" fmla="val 323"/>
                  <a:gd name="f14" fmla="+- 0 0 -226"/>
                  <a:gd name="f15" fmla="+- 0 0 -229"/>
                  <a:gd name="f16" fmla="+- 0 0 -233"/>
                  <a:gd name="f17" fmla="abs f6"/>
                  <a:gd name="f18" fmla="abs f7"/>
                  <a:gd name="f19" fmla="abs f8"/>
                  <a:gd name="f20" fmla="val f9"/>
                  <a:gd name="f21" fmla="+- 0 0 f12"/>
                  <a:gd name="f22" fmla="+- 0 0 f13"/>
                  <a:gd name="f23" fmla="*/ f14 f2 1"/>
                  <a:gd name="f24" fmla="*/ f15 f2 1"/>
                  <a:gd name="f25" fmla="*/ f16 f2 1"/>
                  <a:gd name="f26" fmla="?: f17 f6 1"/>
                  <a:gd name="f27" fmla="?: f18 f7 1"/>
                  <a:gd name="f28" fmla="?: f19 f8 1"/>
                  <a:gd name="f29" fmla="*/ f21 f2 1"/>
                  <a:gd name="f30" fmla="*/ f22 f2 1"/>
                  <a:gd name="f31" fmla="*/ f23 1 f5"/>
                  <a:gd name="f32" fmla="*/ f24 1 f5"/>
                  <a:gd name="f33" fmla="*/ f25 1 f5"/>
                  <a:gd name="f34" fmla="*/ f26 1 21600"/>
                  <a:gd name="f35" fmla="*/ f27 1 21600"/>
                  <a:gd name="f36" fmla="*/ 21600 f26 1"/>
                  <a:gd name="f37" fmla="*/ 21600 f27 1"/>
                  <a:gd name="f38" fmla="*/ f29 1 f5"/>
                  <a:gd name="f39" fmla="*/ f30 1 f5"/>
                  <a:gd name="f40" fmla="+- f31 0 f3"/>
                  <a:gd name="f41" fmla="+- f32 0 f3"/>
                  <a:gd name="f42" fmla="+- f33 0 f3"/>
                  <a:gd name="f43" fmla="min f35 f34"/>
                  <a:gd name="f44" fmla="*/ f36 1 f28"/>
                  <a:gd name="f45" fmla="*/ f37 1 f28"/>
                  <a:gd name="f46" fmla="+- f38 0 f3"/>
                  <a:gd name="f47" fmla="+- f39 0 f3"/>
                  <a:gd name="f48" fmla="val f44"/>
                  <a:gd name="f49" fmla="val f45"/>
                  <a:gd name="f50" fmla="+- 0 0 f46"/>
                  <a:gd name="f51" fmla="+- 0 0 f47"/>
                  <a:gd name="f52" fmla="+- f49 0 f20"/>
                  <a:gd name="f53" fmla="+- f48 0 f20"/>
                  <a:gd name="f54" fmla="val f50"/>
                  <a:gd name="f55" fmla="val f51"/>
                  <a:gd name="f56" fmla="*/ f52 1 2"/>
                  <a:gd name="f57" fmla="*/ f53 1 2"/>
                  <a:gd name="f58" fmla="+- f55 0 f54"/>
                  <a:gd name="f59" fmla="+- f54 f3 0"/>
                  <a:gd name="f60" fmla="+- f55 f3 0"/>
                  <a:gd name="f61" fmla="+- 21600000 0 f54"/>
                  <a:gd name="f62" fmla="+- f3 0 f54"/>
                  <a:gd name="f63" fmla="+- 27000000 0 f54"/>
                  <a:gd name="f64" fmla="+- f2 0 f54"/>
                  <a:gd name="f65" fmla="+- 32400000 0 f54"/>
                  <a:gd name="f66" fmla="+- f4 0 f54"/>
                  <a:gd name="f67" fmla="+- 37800000 0 f54"/>
                  <a:gd name="f68" fmla="+- f20 f56 0"/>
                  <a:gd name="f69" fmla="+- f20 f57 0"/>
                  <a:gd name="f70" fmla="+- f58 21600000 0"/>
                  <a:gd name="f71" fmla="*/ f59 f10 1"/>
                  <a:gd name="f72" fmla="*/ f60 f10 1"/>
                  <a:gd name="f73" fmla="?: f62 f62 f63"/>
                  <a:gd name="f74" fmla="?: f64 f64 f65"/>
                  <a:gd name="f75" fmla="?: f66 f66 f67"/>
                  <a:gd name="f76" fmla="*/ f57 f43 1"/>
                  <a:gd name="f77" fmla="*/ f56 f43 1"/>
                  <a:gd name="f78" fmla="?: f58 f58 f70"/>
                  <a:gd name="f79" fmla="*/ f71 1 f2"/>
                  <a:gd name="f80" fmla="*/ f72 1 f2"/>
                  <a:gd name="f81" fmla="*/ f69 f43 1"/>
                  <a:gd name="f82" fmla="*/ f68 f43 1"/>
                  <a:gd name="f83" fmla="+- 0 0 f79"/>
                  <a:gd name="f84" fmla="+- 0 0 f80"/>
                  <a:gd name="f85" fmla="+- f78 0 f61"/>
                  <a:gd name="f86" fmla="+- f78 0 f73"/>
                  <a:gd name="f87" fmla="+- f78 0 f74"/>
                  <a:gd name="f88" fmla="+- f78 0 f75"/>
                  <a:gd name="f89" fmla="+- 0 0 f83"/>
                  <a:gd name="f90" fmla="+- 0 0 f84"/>
                  <a:gd name="f91" fmla="*/ f89 f2 1"/>
                  <a:gd name="f92" fmla="*/ f90 f2 1"/>
                  <a:gd name="f93" fmla="*/ f91 1 f10"/>
                  <a:gd name="f94" fmla="*/ f92 1 f10"/>
                  <a:gd name="f95" fmla="+- f93 0 f3"/>
                  <a:gd name="f96" fmla="+- f94 0 f3"/>
                  <a:gd name="f97" fmla="sin 1 f95"/>
                  <a:gd name="f98" fmla="cos 1 f95"/>
                  <a:gd name="f99" fmla="sin 1 f96"/>
                  <a:gd name="f100" fmla="cos 1 f96"/>
                  <a:gd name="f101" fmla="+- 0 0 f97"/>
                  <a:gd name="f102" fmla="+- 0 0 f98"/>
                  <a:gd name="f103" fmla="+- 0 0 f99"/>
                  <a:gd name="f104" fmla="+- 0 0 f100"/>
                  <a:gd name="f105" fmla="+- 0 0 f101"/>
                  <a:gd name="f106" fmla="+- 0 0 f102"/>
                  <a:gd name="f107" fmla="+- 0 0 f103"/>
                  <a:gd name="f108" fmla="+- 0 0 f104"/>
                  <a:gd name="f109" fmla="*/ f105 f57 1"/>
                  <a:gd name="f110" fmla="*/ f106 f56 1"/>
                  <a:gd name="f111" fmla="*/ f107 f57 1"/>
                  <a:gd name="f112" fmla="*/ f108 f56 1"/>
                  <a:gd name="f113" fmla="+- 0 0 f110"/>
                  <a:gd name="f114" fmla="+- 0 0 f109"/>
                  <a:gd name="f115" fmla="+- 0 0 f112"/>
                  <a:gd name="f116" fmla="+- 0 0 f111"/>
                  <a:gd name="f117" fmla="+- 0 0 f113"/>
                  <a:gd name="f118" fmla="+- 0 0 f114"/>
                  <a:gd name="f119" fmla="+- 0 0 f115"/>
                  <a:gd name="f120" fmla="+- 0 0 f116"/>
                  <a:gd name="f121" fmla="at2 f117 f118"/>
                  <a:gd name="f122" fmla="at2 f119 f120"/>
                  <a:gd name="f123" fmla="+- f121 f3 0"/>
                  <a:gd name="f124" fmla="+- f122 f3 0"/>
                  <a:gd name="f125" fmla="*/ f123 f10 1"/>
                  <a:gd name="f126" fmla="*/ f124 f10 1"/>
                  <a:gd name="f127" fmla="*/ f125 1 f2"/>
                  <a:gd name="f128" fmla="*/ f126 1 f2"/>
                  <a:gd name="f129" fmla="+- 0 0 f127"/>
                  <a:gd name="f130" fmla="+- 0 0 f128"/>
                  <a:gd name="f131" fmla="val f129"/>
                  <a:gd name="f132" fmla="val f130"/>
                  <a:gd name="f133" fmla="+- 0 0 f131"/>
                  <a:gd name="f134" fmla="+- 0 0 f132"/>
                  <a:gd name="f135" fmla="*/ f133 f2 1"/>
                  <a:gd name="f136" fmla="*/ f134 f2 1"/>
                  <a:gd name="f137" fmla="*/ f135 1 f10"/>
                  <a:gd name="f138" fmla="*/ f136 1 f10"/>
                  <a:gd name="f139" fmla="+- f137 0 f3"/>
                  <a:gd name="f140" fmla="+- f138 0 f3"/>
                  <a:gd name="f141" fmla="cos 1 f139"/>
                  <a:gd name="f142" fmla="sin 1 f139"/>
                  <a:gd name="f143" fmla="cos 1 f140"/>
                  <a:gd name="f144" fmla="sin 1 f140"/>
                  <a:gd name="f145" fmla="+- 0 0 f141"/>
                  <a:gd name="f146" fmla="+- 0 0 f142"/>
                  <a:gd name="f147" fmla="+- 0 0 f143"/>
                  <a:gd name="f148" fmla="+- 0 0 f144"/>
                  <a:gd name="f149" fmla="*/ f11 f145 1"/>
                  <a:gd name="f150" fmla="*/ f11 f146 1"/>
                  <a:gd name="f151" fmla="*/ f11 f147 1"/>
                  <a:gd name="f152" fmla="*/ f11 f148 1"/>
                  <a:gd name="f153" fmla="*/ f149 f57 1"/>
                  <a:gd name="f154" fmla="*/ f150 f56 1"/>
                  <a:gd name="f155" fmla="*/ f151 f57 1"/>
                  <a:gd name="f156" fmla="*/ f152 f56 1"/>
                  <a:gd name="f157" fmla="+- f69 f153 0"/>
                  <a:gd name="f158" fmla="+- f68 f154 0"/>
                  <a:gd name="f159" fmla="+- f69 f155 0"/>
                  <a:gd name="f160" fmla="+- f68 f156 0"/>
                  <a:gd name="f161" fmla="max f157 f159"/>
                  <a:gd name="f162" fmla="max f158 f160"/>
                  <a:gd name="f163" fmla="min f157 f159"/>
                  <a:gd name="f164" fmla="min f158 f160"/>
                  <a:gd name="f165" fmla="*/ f157 f43 1"/>
                  <a:gd name="f166" fmla="*/ f158 f43 1"/>
                  <a:gd name="f167" fmla="*/ f159 f43 1"/>
                  <a:gd name="f168" fmla="*/ f160 f43 1"/>
                  <a:gd name="f169" fmla="?: f85 f48 f161"/>
                  <a:gd name="f170" fmla="?: f86 f49 f162"/>
                  <a:gd name="f171" fmla="?: f87 f20 f163"/>
                  <a:gd name="f172" fmla="?: f88 f20 f164"/>
                  <a:gd name="f173" fmla="*/ f171 f43 1"/>
                  <a:gd name="f174" fmla="*/ f172 f43 1"/>
                  <a:gd name="f175" fmla="*/ f169 f43 1"/>
                  <a:gd name="f176" fmla="*/ f170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">
                    <a:pos x="f165" y="f166"/>
                  </a:cxn>
                  <a:cxn ang="f41">
                    <a:pos x="f81" y="f82"/>
                  </a:cxn>
                  <a:cxn ang="f42">
                    <a:pos x="f167" y="f168"/>
                  </a:cxn>
                </a:cxnLst>
                <a:rect l="f173" t="f174" r="f175" b="f176"/>
                <a:pathLst>
                  <a:path stroke="0">
                    <a:moveTo>
                      <a:pt x="f165" y="f166"/>
                    </a:moveTo>
                    <a:arcTo wR="f76" hR="f77" stAng="f54" swAng="f78"/>
                    <a:lnTo>
                      <a:pt x="f81" y="f82"/>
                    </a:lnTo>
                    <a:close/>
                  </a:path>
                  <a:path fill="none">
                    <a:moveTo>
                      <a:pt x="f165" y="f166"/>
                    </a:moveTo>
                    <a:arcTo wR="f76" hR="f77" stAng="f54" swAng="f78"/>
                  </a:path>
                </a:pathLst>
              </a:custGeom>
              <a:noFill/>
              <a:ln w="25402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73" name="Google Shape;677;p31">
              <a:extLst>
                <a:ext uri="{FF2B5EF4-FFF2-40B4-BE49-F238E27FC236}">
                  <a16:creationId xmlns:a16="http://schemas.microsoft.com/office/drawing/2014/main" id="{14A8855A-678A-4819-B53C-CA5C7E6DE0CA}"/>
                </a:ext>
              </a:extLst>
            </p:cNvPr>
            <p:cNvSpPr/>
            <p:nvPr/>
          </p:nvSpPr>
          <p:spPr>
            <a:xfrm rot="18905253" flipV="1">
              <a:off x="6572587" y="2075610"/>
              <a:ext cx="1009762" cy="587364"/>
            </a:xfrm>
            <a:custGeom>
              <a:avLst>
                <a:gd name="f12" fmla="val 159"/>
                <a:gd name="f13" fmla="val 6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59"/>
                <a:gd name="f13" fmla="val 6"/>
                <a:gd name="f14" fmla="+- 0 0 -249"/>
                <a:gd name="f15" fmla="+- 0 0 -263"/>
                <a:gd name="f16" fmla="+- 0 0 -276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50804" cap="flat">
              <a:solidFill>
                <a:srgbClr val="FF118E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6" name="Flèche : droite 3">
              <a:extLst>
                <a:ext uri="{FF2B5EF4-FFF2-40B4-BE49-F238E27FC236}">
                  <a16:creationId xmlns:a16="http://schemas.microsoft.com/office/drawing/2014/main" id="{4283C67F-B17B-4EEE-BC23-CC2756B2E6D9}"/>
                </a:ext>
              </a:extLst>
            </p:cNvPr>
            <p:cNvSpPr/>
            <p:nvPr/>
          </p:nvSpPr>
          <p:spPr>
            <a:xfrm rot="19799599">
              <a:off x="8592047" y="840444"/>
              <a:ext cx="328836" cy="187497"/>
            </a:xfrm>
            <a:custGeom>
              <a:avLst>
                <a:gd name="f0" fmla="val 15442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92D05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7" name="Google Shape;696;p31">
              <a:extLst>
                <a:ext uri="{FF2B5EF4-FFF2-40B4-BE49-F238E27FC236}">
                  <a16:creationId xmlns:a16="http://schemas.microsoft.com/office/drawing/2014/main" id="{ADBC1766-3E26-4614-9660-30D1F3BC23C1}"/>
                </a:ext>
              </a:extLst>
            </p:cNvPr>
            <p:cNvSpPr txBox="1"/>
            <p:nvPr/>
          </p:nvSpPr>
          <p:spPr>
            <a:xfrm>
              <a:off x="8898373" y="669295"/>
              <a:ext cx="1392923" cy="3385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30" tIns="45701" rIns="91430" bIns="45701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>
                  <a:solidFill>
                    <a:srgbClr val="385723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  <a:ea typeface="Calibri"/>
                  <a:cs typeface="Calibri"/>
                </a:rPr>
                <a:t>plasma flow</a:t>
              </a:r>
            </a:p>
          </p:txBody>
        </p:sp>
        <p:sp>
          <p:nvSpPr>
            <p:cNvPr id="78" name="Forme libre : forme 86">
              <a:extLst>
                <a:ext uri="{FF2B5EF4-FFF2-40B4-BE49-F238E27FC236}">
                  <a16:creationId xmlns:a16="http://schemas.microsoft.com/office/drawing/2014/main" id="{59315893-4F36-4AD6-AE04-3E78FE323883}"/>
                </a:ext>
              </a:extLst>
            </p:cNvPr>
            <p:cNvSpPr/>
            <p:nvPr/>
          </p:nvSpPr>
          <p:spPr>
            <a:xfrm rot="193511">
              <a:off x="6397380" y="1079485"/>
              <a:ext cx="1978276" cy="9610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74900"/>
                <a:gd name="f7" fmla="val 1136650"/>
                <a:gd name="f8" fmla="val 264583"/>
                <a:gd name="f9" fmla="val 1004887"/>
                <a:gd name="f10" fmla="val 529167"/>
                <a:gd name="f11" fmla="val 873125"/>
                <a:gd name="f12" fmla="val 736600"/>
                <a:gd name="f13" fmla="val 831850"/>
                <a:gd name="f14" fmla="val 944033"/>
                <a:gd name="f15" fmla="val 790575"/>
                <a:gd name="f16" fmla="val 971550"/>
                <a:gd name="f17" fmla="val 1027642"/>
                <a:gd name="f18" fmla="val 1244600"/>
                <a:gd name="f19" fmla="val 889000"/>
                <a:gd name="f20" fmla="val 1517650"/>
                <a:gd name="f21" fmla="val 750358"/>
                <a:gd name="f22" fmla="val 1946275"/>
                <a:gd name="f23" fmla="val 375179"/>
                <a:gd name="f24" fmla="+- 0 0 -90"/>
                <a:gd name="f25" fmla="*/ f3 1 2374900"/>
                <a:gd name="f26" fmla="*/ f4 1 1136650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2374900"/>
                <a:gd name="f35" fmla="*/ f31 1 1136650"/>
                <a:gd name="f36" fmla="*/ 0 f32 1"/>
                <a:gd name="f37" fmla="*/ 1136650 f31 1"/>
                <a:gd name="f38" fmla="*/ 736600 f32 1"/>
                <a:gd name="f39" fmla="*/ 831850 f31 1"/>
                <a:gd name="f40" fmla="*/ 1244600 f32 1"/>
                <a:gd name="f41" fmla="*/ 889000 f31 1"/>
                <a:gd name="f42" fmla="*/ 2374900 f32 1"/>
                <a:gd name="f43" fmla="*/ 0 f31 1"/>
                <a:gd name="f44" fmla="+- f33 0 f1"/>
                <a:gd name="f45" fmla="*/ f36 1 2374900"/>
                <a:gd name="f46" fmla="*/ f37 1 1136650"/>
                <a:gd name="f47" fmla="*/ f38 1 2374900"/>
                <a:gd name="f48" fmla="*/ f39 1 1136650"/>
                <a:gd name="f49" fmla="*/ f40 1 2374900"/>
                <a:gd name="f50" fmla="*/ f41 1 1136650"/>
                <a:gd name="f51" fmla="*/ f42 1 2374900"/>
                <a:gd name="f52" fmla="*/ f43 1 1136650"/>
                <a:gd name="f53" fmla="*/ f27 1 f34"/>
                <a:gd name="f54" fmla="*/ f28 1 f34"/>
                <a:gd name="f55" fmla="*/ f27 1 f35"/>
                <a:gd name="f56" fmla="*/ f29 1 f35"/>
                <a:gd name="f57" fmla="*/ f45 1 f34"/>
                <a:gd name="f58" fmla="*/ f46 1 f35"/>
                <a:gd name="f59" fmla="*/ f47 1 f34"/>
                <a:gd name="f60" fmla="*/ f48 1 f35"/>
                <a:gd name="f61" fmla="*/ f49 1 f34"/>
                <a:gd name="f62" fmla="*/ f50 1 f35"/>
                <a:gd name="f63" fmla="*/ f51 1 f34"/>
                <a:gd name="f64" fmla="*/ f52 1 f35"/>
                <a:gd name="f65" fmla="*/ f53 f25 1"/>
                <a:gd name="f66" fmla="*/ f54 f25 1"/>
                <a:gd name="f67" fmla="*/ f56 f26 1"/>
                <a:gd name="f68" fmla="*/ f55 f26 1"/>
                <a:gd name="f69" fmla="*/ f57 f25 1"/>
                <a:gd name="f70" fmla="*/ f58 f26 1"/>
                <a:gd name="f71" fmla="*/ f59 f25 1"/>
                <a:gd name="f72" fmla="*/ f60 f26 1"/>
                <a:gd name="f73" fmla="*/ f61 f25 1"/>
                <a:gd name="f74" fmla="*/ f62 f26 1"/>
                <a:gd name="f75" fmla="*/ f63 f25 1"/>
                <a:gd name="f76" fmla="*/ f64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69" y="f70"/>
                </a:cxn>
                <a:cxn ang="f44">
                  <a:pos x="f71" y="f72"/>
                </a:cxn>
                <a:cxn ang="f44">
                  <a:pos x="f73" y="f74"/>
                </a:cxn>
                <a:cxn ang="f44">
                  <a:pos x="f75" y="f76"/>
                </a:cxn>
              </a:cxnLst>
              <a:rect l="f65" t="f68" r="f66" b="f67"/>
              <a:pathLst>
                <a:path w="2374900" h="1136650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50804" cap="flat">
              <a:solidFill>
                <a:srgbClr val="92D05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9" name="Ellipse 1">
              <a:extLst>
                <a:ext uri="{FF2B5EF4-FFF2-40B4-BE49-F238E27FC236}">
                  <a16:creationId xmlns:a16="http://schemas.microsoft.com/office/drawing/2014/main" id="{0983DE5A-A534-448E-BA9D-AF3E80DECD4C}"/>
                </a:ext>
              </a:extLst>
            </p:cNvPr>
            <p:cNvSpPr/>
            <p:nvPr/>
          </p:nvSpPr>
          <p:spPr>
            <a:xfrm>
              <a:off x="7063767" y="1790011"/>
              <a:ext cx="344518" cy="28837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767171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0" name="Google Shape;679;p31">
              <a:extLst>
                <a:ext uri="{FF2B5EF4-FFF2-40B4-BE49-F238E27FC236}">
                  <a16:creationId xmlns:a16="http://schemas.microsoft.com/office/drawing/2014/main" id="{3C0F1283-2CAB-4B58-BAE3-BBF1AB6841D0}"/>
                </a:ext>
              </a:extLst>
            </p:cNvPr>
            <p:cNvSpPr/>
            <p:nvPr/>
          </p:nvSpPr>
          <p:spPr>
            <a:xfrm rot="11042249">
              <a:off x="7364175" y="2268946"/>
              <a:ext cx="169548" cy="109261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" name="Google Shape;679;p31">
              <a:extLst>
                <a:ext uri="{FF2B5EF4-FFF2-40B4-BE49-F238E27FC236}">
                  <a16:creationId xmlns:a16="http://schemas.microsoft.com/office/drawing/2014/main" id="{0B64DC32-5704-4B2B-875C-1FECC8603345}"/>
                </a:ext>
              </a:extLst>
            </p:cNvPr>
            <p:cNvSpPr/>
            <p:nvPr/>
          </p:nvSpPr>
          <p:spPr>
            <a:xfrm rot="15027766">
              <a:off x="6911615" y="1703731"/>
              <a:ext cx="169548" cy="109261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16514E4C-FAF9-4EBE-ABD1-10613D35AC24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Interchange reconnection scenario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9BA79-BF09-45CB-89CA-9E68366A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C966DC-C36F-46B6-B8F3-44A0B0ED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C157D35F-DE08-4D39-85AA-00C60C87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7</a:t>
            </a:fld>
            <a:endParaRPr lang="en-US"/>
          </a:p>
        </p:txBody>
      </p:sp>
      <p:sp>
        <p:nvSpPr>
          <p:cNvPr id="83" name="Google Shape;721;p31">
            <a:extLst>
              <a:ext uri="{FF2B5EF4-FFF2-40B4-BE49-F238E27FC236}">
                <a16:creationId xmlns:a16="http://schemas.microsoft.com/office/drawing/2014/main" id="{6C218ADF-0EA4-410E-AA18-B0DBCDB197D7}"/>
              </a:ext>
            </a:extLst>
          </p:cNvPr>
          <p:cNvSpPr/>
          <p:nvPr/>
        </p:nvSpPr>
        <p:spPr>
          <a:xfrm rot="19442634">
            <a:off x="5982479" y="1302249"/>
            <a:ext cx="2091635" cy="1473263"/>
          </a:xfrm>
          <a:custGeom>
            <a:avLst>
              <a:gd name="f0" fmla="val 991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1747" cap="flat">
            <a:solidFill>
              <a:srgbClr val="000000"/>
            </a:solidFill>
            <a:custDash>
              <a:ds d="300038" sp="300038"/>
            </a:custDash>
            <a:miter/>
          </a:ln>
        </p:spPr>
        <p:txBody>
          <a:bodyPr vert="horz" wrap="square" lIns="91430" tIns="45701" rIns="91430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67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4" name="Google Shape;715;p31">
            <a:extLst>
              <a:ext uri="{FF2B5EF4-FFF2-40B4-BE49-F238E27FC236}">
                <a16:creationId xmlns:a16="http://schemas.microsoft.com/office/drawing/2014/main" id="{8ED42C83-20C3-4F4C-A764-E017C66A3397}"/>
              </a:ext>
            </a:extLst>
          </p:cNvPr>
          <p:cNvSpPr/>
          <p:nvPr/>
        </p:nvSpPr>
        <p:spPr>
          <a:xfrm>
            <a:off x="7101369" y="2838937"/>
            <a:ext cx="3765716" cy="1156131"/>
          </a:xfrm>
          <a:custGeom>
            <a:avLst>
              <a:gd name="f0" fmla="val 6606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1747" cap="flat">
            <a:solidFill>
              <a:srgbClr val="000000"/>
            </a:solidFill>
            <a:custDash>
              <a:ds d="300038" sp="300038"/>
            </a:custDash>
            <a:miter/>
          </a:ln>
        </p:spPr>
        <p:txBody>
          <a:bodyPr vert="horz" wrap="square" lIns="91430" tIns="45701" rIns="91430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67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90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6F1D65-74AC-44A6-B6F7-C6343255C37E}"/>
              </a:ext>
            </a:extLst>
          </p:cNvPr>
          <p:cNvGrpSpPr/>
          <p:nvPr/>
        </p:nvGrpSpPr>
        <p:grpSpPr>
          <a:xfrm>
            <a:off x="138110" y="522177"/>
            <a:ext cx="11993919" cy="6039218"/>
            <a:chOff x="138110" y="522177"/>
            <a:chExt cx="11993919" cy="603921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119B2CE-0F33-4055-82BD-BAF2A75F61DB}"/>
                </a:ext>
              </a:extLst>
            </p:cNvPr>
            <p:cNvGrpSpPr/>
            <p:nvPr/>
          </p:nvGrpSpPr>
          <p:grpSpPr>
            <a:xfrm>
              <a:off x="138110" y="522177"/>
              <a:ext cx="11993919" cy="6039218"/>
              <a:chOff x="138110" y="522177"/>
              <a:chExt cx="11993919" cy="6039218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F64E385-A596-4971-BD95-6BA65FE70577}"/>
                  </a:ext>
                </a:extLst>
              </p:cNvPr>
              <p:cNvGrpSpPr/>
              <p:nvPr/>
            </p:nvGrpSpPr>
            <p:grpSpPr>
              <a:xfrm>
                <a:off x="138110" y="522177"/>
                <a:ext cx="11993919" cy="6039218"/>
                <a:chOff x="138110" y="522177"/>
                <a:chExt cx="11993919" cy="6039218"/>
              </a:xfrm>
            </p:grpSpPr>
            <p:sp>
              <p:nvSpPr>
                <p:cNvPr id="4" name="Google Shape;705;p31">
                  <a:extLst>
                    <a:ext uri="{FF2B5EF4-FFF2-40B4-BE49-F238E27FC236}">
                      <a16:creationId xmlns:a16="http://schemas.microsoft.com/office/drawing/2014/main" id="{2CFF7F75-21BD-41F7-B294-BC143877CC9C}"/>
                    </a:ext>
                  </a:extLst>
                </p:cNvPr>
                <p:cNvSpPr/>
                <p:nvPr/>
              </p:nvSpPr>
              <p:spPr>
                <a:xfrm>
                  <a:off x="4544622" y="1919097"/>
                  <a:ext cx="2670523" cy="920435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734323"/>
                    <a:gd name="f4" fmla="val 958788"/>
                    <a:gd name="f5" fmla="val 843378"/>
                    <a:gd name="f6" fmla="val 319596"/>
                    <a:gd name="f7" fmla="val 923277"/>
                    <a:gd name="f8" fmla="val 816746"/>
                    <a:gd name="f9" fmla="val 941033"/>
                    <a:gd name="f10" fmla="val 1260629"/>
                    <a:gd name="f11" fmla="val 1633492"/>
                    <a:gd name="f12" fmla="val 949910"/>
                    <a:gd name="f13" fmla="val 2272684"/>
                    <a:gd name="f14" fmla="val 914400"/>
                    <a:gd name="f15" fmla="val 2610035"/>
                    <a:gd name="f16" fmla="val 701336"/>
                    <a:gd name="f17" fmla="val 2503503"/>
                    <a:gd name="f18" fmla="val 541538"/>
                    <a:gd name="f19" fmla="val 2317072"/>
                    <a:gd name="f20" fmla="val 355106"/>
                    <a:gd name="f21" fmla="val 1890944"/>
                    <a:gd name="f22" fmla="val 88776"/>
                    <a:gd name="f23" fmla="val 1393794"/>
                    <a:gd name="f24" fmla="val 932156"/>
                    <a:gd name="f25" fmla="val 53266"/>
                    <a:gd name="f26" fmla="val 577049"/>
                    <a:gd name="f27" fmla="val 221941"/>
                    <a:gd name="f28" fmla="val 337352"/>
                    <a:gd name="f29" fmla="val 408372"/>
                    <a:gd name="f30" fmla="val 204187"/>
                    <a:gd name="f31" fmla="val 550415"/>
                    <a:gd name="f32" fmla="val 115410"/>
                    <a:gd name="f33" fmla="val 692458"/>
                    <a:gd name="f34" fmla="*/ f0 1 2734323"/>
                    <a:gd name="f35" fmla="*/ f1 1 958788"/>
                    <a:gd name="f36" fmla="val f2"/>
                    <a:gd name="f37" fmla="val f3"/>
                    <a:gd name="f38" fmla="val f4"/>
                    <a:gd name="f39" fmla="+- f38 0 f36"/>
                    <a:gd name="f40" fmla="+- f37 0 f36"/>
                    <a:gd name="f41" fmla="*/ f40 1 2734323"/>
                    <a:gd name="f42" fmla="*/ f39 1 958788"/>
                    <a:gd name="f43" fmla="*/ f36 1 f41"/>
                    <a:gd name="f44" fmla="*/ f37 1 f41"/>
                    <a:gd name="f45" fmla="*/ f36 1 f42"/>
                    <a:gd name="f46" fmla="*/ f38 1 f42"/>
                    <a:gd name="f47" fmla="*/ f43 f34 1"/>
                    <a:gd name="f48" fmla="*/ f44 f34 1"/>
                    <a:gd name="f49" fmla="*/ f46 f35 1"/>
                    <a:gd name="f50" fmla="*/ f45 f3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47" t="f50" r="f48" b="f49"/>
                  <a:pathLst>
                    <a:path w="2734323" h="958788">
                      <a:moveTo>
                        <a:pt x="f2" y="f5"/>
                      </a:moveTo>
                      <a:lnTo>
                        <a:pt x="f6" y="f7"/>
                      </a:lnTo>
                      <a:lnTo>
                        <a:pt x="f8" y="f9"/>
                      </a:lnTo>
                      <a:lnTo>
                        <a:pt x="f10" y="f4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"/>
                      </a:lnTo>
                      <a:lnTo>
                        <a:pt x="f24" y="f25"/>
                      </a:lnTo>
                      <a:lnTo>
                        <a:pt x="f2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2" y="f5"/>
                      </a:lnTo>
                      <a:close/>
                    </a:path>
                  </a:pathLst>
                </a:custGeom>
                <a:solidFill>
                  <a:srgbClr val="ED1C24"/>
                </a:solidFill>
                <a:ln cap="flat">
                  <a:noFill/>
                  <a:prstDash val="solid"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pic>
              <p:nvPicPr>
                <p:cNvPr id="5" name="Google Shape;662;p31">
                  <a:extLst>
                    <a:ext uri="{FF2B5EF4-FFF2-40B4-BE49-F238E27FC236}">
                      <a16:creationId xmlns:a16="http://schemas.microsoft.com/office/drawing/2014/main" id="{5E44529F-ED36-45A7-BDCB-ED7629F77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/>
                </a:blip>
                <a:srcRect l="11334" t="6576" r="14144" b="-5479"/>
                <a:stretch>
                  <a:fillRect/>
                </a:stretch>
              </p:blipFill>
              <p:spPr>
                <a:xfrm>
                  <a:off x="138110" y="551876"/>
                  <a:ext cx="11915774" cy="6009519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6" name="Google Shape;664;p31">
                  <a:extLst>
                    <a:ext uri="{FF2B5EF4-FFF2-40B4-BE49-F238E27FC236}">
                      <a16:creationId xmlns:a16="http://schemas.microsoft.com/office/drawing/2014/main" id="{F8379F70-BA23-4103-AB48-289DBE5845BD}"/>
                    </a:ext>
                  </a:extLst>
                </p:cNvPr>
                <p:cNvSpPr/>
                <p:nvPr/>
              </p:nvSpPr>
              <p:spPr>
                <a:xfrm rot="16200000">
                  <a:off x="7697670" y="2630204"/>
                  <a:ext cx="765535" cy="159318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1557960"/>
                    <a:gd name="f4" fmla="val 3095716"/>
                    <a:gd name="f5" fmla="val 86468"/>
                    <a:gd name="f6" fmla="val 19050"/>
                    <a:gd name="f7" fmla="val 18999"/>
                    <a:gd name="f8" fmla="val 449262"/>
                    <a:gd name="f9" fmla="val -48470"/>
                    <a:gd name="f10" fmla="val 879475"/>
                    <a:gd name="f11" fmla="val 48368"/>
                    <a:gd name="f12" fmla="val 1304925"/>
                    <a:gd name="f13" fmla="val 145206"/>
                    <a:gd name="f14" fmla="val 1730375"/>
                    <a:gd name="f15" fmla="val 542081"/>
                    <a:gd name="f16" fmla="val 2273300"/>
                    <a:gd name="f17" fmla="val 667493"/>
                    <a:gd name="f18" fmla="val 2571750"/>
                    <a:gd name="f19" fmla="val 792906"/>
                    <a:gd name="f20" fmla="val 2870200"/>
                    <a:gd name="f21" fmla="val 751631"/>
                    <a:gd name="f22" fmla="val 3090863"/>
                    <a:gd name="f23" fmla="val 800843"/>
                    <a:gd name="f24" fmla="val 3095625"/>
                    <a:gd name="f25" fmla="val 850056"/>
                    <a:gd name="f26" fmla="val 3100388"/>
                    <a:gd name="f27" fmla="val 840531"/>
                    <a:gd name="f28" fmla="val 2919412"/>
                    <a:gd name="f29" fmla="val 962768"/>
                    <a:gd name="f30" fmla="val 2600325"/>
                    <a:gd name="f31" fmla="val 1085005"/>
                    <a:gd name="f32" fmla="val 2281238"/>
                    <a:gd name="f33" fmla="val 1454893"/>
                    <a:gd name="f34" fmla="val 1614487"/>
                    <a:gd name="f35" fmla="val 1534268"/>
                    <a:gd name="f36" fmla="val 1181100"/>
                    <a:gd name="f37" fmla="val 1613643"/>
                    <a:gd name="f38" fmla="val 747713"/>
                    <a:gd name="f39" fmla="val 1470768"/>
                    <a:gd name="f40" fmla="val 238125"/>
                    <a:gd name="f41" fmla="val 1439018"/>
                    <a:gd name="f42" fmla="*/ f0 1 1557960"/>
                    <a:gd name="f43" fmla="*/ f1 1 3095716"/>
                    <a:gd name="f44" fmla="val f2"/>
                    <a:gd name="f45" fmla="val f3"/>
                    <a:gd name="f46" fmla="val f4"/>
                    <a:gd name="f47" fmla="+- f46 0 f44"/>
                    <a:gd name="f48" fmla="+- f45 0 f44"/>
                    <a:gd name="f49" fmla="*/ f48 1 1557960"/>
                    <a:gd name="f50" fmla="*/ f47 1 3095716"/>
                    <a:gd name="f51" fmla="*/ f44 1 f49"/>
                    <a:gd name="f52" fmla="*/ f45 1 f49"/>
                    <a:gd name="f53" fmla="*/ f44 1 f50"/>
                    <a:gd name="f54" fmla="*/ f46 1 f50"/>
                    <a:gd name="f55" fmla="*/ f51 f42 1"/>
                    <a:gd name="f56" fmla="*/ f52 f42 1"/>
                    <a:gd name="f57" fmla="*/ f54 f43 1"/>
                    <a:gd name="f58" fmla="*/ f53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5" t="f58" r="f56" b="f57"/>
                  <a:pathLst>
                    <a:path w="1557960" h="3095716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11" y="f12"/>
                      </a:cubicBezTo>
                      <a:cubicBezTo>
                        <a:pt x="f13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29" y="f30"/>
                      </a:cubicBezTo>
                      <a:cubicBezTo>
                        <a:pt x="f31" y="f32"/>
                        <a:pt x="f33" y="f34"/>
                        <a:pt x="f35" y="f36"/>
                      </a:cubicBezTo>
                      <a:cubicBezTo>
                        <a:pt x="f37" y="f38"/>
                        <a:pt x="f39" y="f40"/>
                        <a:pt x="f41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" name="Google Shape;665;p31">
                  <a:extLst>
                    <a:ext uri="{FF2B5EF4-FFF2-40B4-BE49-F238E27FC236}">
                      <a16:creationId xmlns:a16="http://schemas.microsoft.com/office/drawing/2014/main" id="{0EA70316-389A-4B23-8FBE-C82A83EB76A8}"/>
                    </a:ext>
                  </a:extLst>
                </p:cNvPr>
                <p:cNvSpPr/>
                <p:nvPr/>
              </p:nvSpPr>
              <p:spPr>
                <a:xfrm rot="5400013">
                  <a:off x="2818907" y="2164527"/>
                  <a:ext cx="763395" cy="2435294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1557960"/>
                    <a:gd name="f4" fmla="val 3095716"/>
                    <a:gd name="f5" fmla="val 86468"/>
                    <a:gd name="f6" fmla="val 19050"/>
                    <a:gd name="f7" fmla="val 18999"/>
                    <a:gd name="f8" fmla="val 449262"/>
                    <a:gd name="f9" fmla="val -48470"/>
                    <a:gd name="f10" fmla="val 879475"/>
                    <a:gd name="f11" fmla="val 48368"/>
                    <a:gd name="f12" fmla="val 1304925"/>
                    <a:gd name="f13" fmla="val 145206"/>
                    <a:gd name="f14" fmla="val 1730375"/>
                    <a:gd name="f15" fmla="val 542081"/>
                    <a:gd name="f16" fmla="val 2273300"/>
                    <a:gd name="f17" fmla="val 667493"/>
                    <a:gd name="f18" fmla="val 2571750"/>
                    <a:gd name="f19" fmla="val 792906"/>
                    <a:gd name="f20" fmla="val 2870200"/>
                    <a:gd name="f21" fmla="val 751631"/>
                    <a:gd name="f22" fmla="val 3090863"/>
                    <a:gd name="f23" fmla="val 800843"/>
                    <a:gd name="f24" fmla="val 3095625"/>
                    <a:gd name="f25" fmla="val 850056"/>
                    <a:gd name="f26" fmla="val 3100388"/>
                    <a:gd name="f27" fmla="val 840531"/>
                    <a:gd name="f28" fmla="val 2919412"/>
                    <a:gd name="f29" fmla="val 962768"/>
                    <a:gd name="f30" fmla="val 2600325"/>
                    <a:gd name="f31" fmla="val 1085005"/>
                    <a:gd name="f32" fmla="val 2281238"/>
                    <a:gd name="f33" fmla="val 1454893"/>
                    <a:gd name="f34" fmla="val 1614487"/>
                    <a:gd name="f35" fmla="val 1534268"/>
                    <a:gd name="f36" fmla="val 1181100"/>
                    <a:gd name="f37" fmla="val 1613643"/>
                    <a:gd name="f38" fmla="val 747713"/>
                    <a:gd name="f39" fmla="val 1470768"/>
                    <a:gd name="f40" fmla="val 238125"/>
                    <a:gd name="f41" fmla="val 1439018"/>
                    <a:gd name="f42" fmla="*/ f0 1 1557960"/>
                    <a:gd name="f43" fmla="*/ f1 1 3095716"/>
                    <a:gd name="f44" fmla="val f2"/>
                    <a:gd name="f45" fmla="val f3"/>
                    <a:gd name="f46" fmla="val f4"/>
                    <a:gd name="f47" fmla="+- f46 0 f44"/>
                    <a:gd name="f48" fmla="+- f45 0 f44"/>
                    <a:gd name="f49" fmla="*/ f48 1 1557960"/>
                    <a:gd name="f50" fmla="*/ f47 1 3095716"/>
                    <a:gd name="f51" fmla="*/ f44 1 f49"/>
                    <a:gd name="f52" fmla="*/ f45 1 f49"/>
                    <a:gd name="f53" fmla="*/ f44 1 f50"/>
                    <a:gd name="f54" fmla="*/ f46 1 f50"/>
                    <a:gd name="f55" fmla="*/ f51 f42 1"/>
                    <a:gd name="f56" fmla="*/ f52 f42 1"/>
                    <a:gd name="f57" fmla="*/ f54 f43 1"/>
                    <a:gd name="f58" fmla="*/ f53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5" t="f58" r="f56" b="f57"/>
                  <a:pathLst>
                    <a:path w="1557960" h="3095716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11" y="f12"/>
                      </a:cubicBezTo>
                      <a:cubicBezTo>
                        <a:pt x="f13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29" y="f30"/>
                      </a:cubicBezTo>
                      <a:cubicBezTo>
                        <a:pt x="f31" y="f32"/>
                        <a:pt x="f33" y="f34"/>
                        <a:pt x="f35" y="f36"/>
                      </a:cubicBezTo>
                      <a:cubicBezTo>
                        <a:pt x="f37" y="f38"/>
                        <a:pt x="f39" y="f40"/>
                        <a:pt x="f41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" name="Google Shape;666;p31">
                  <a:extLst>
                    <a:ext uri="{FF2B5EF4-FFF2-40B4-BE49-F238E27FC236}">
                      <a16:creationId xmlns:a16="http://schemas.microsoft.com/office/drawing/2014/main" id="{0B4D1D98-A681-43FE-A089-54058A84CBF7}"/>
                    </a:ext>
                  </a:extLst>
                </p:cNvPr>
                <p:cNvSpPr/>
                <p:nvPr/>
              </p:nvSpPr>
              <p:spPr>
                <a:xfrm>
                  <a:off x="6793406" y="3083183"/>
                  <a:ext cx="1222397" cy="546802"/>
                </a:xfrm>
                <a:custGeom>
                  <a:avLst>
                    <a:gd name="f12" fmla="val 161"/>
                    <a:gd name="f13" fmla="val 27"/>
                  </a:avLst>
                  <a:gdLst>
                    <a:gd name="f2" fmla="val 10800000"/>
                    <a:gd name="f3" fmla="val 5400000"/>
                    <a:gd name="f4" fmla="val 16200000"/>
                    <a:gd name="f5" fmla="val 180"/>
                    <a:gd name="f6" fmla="val w"/>
                    <a:gd name="f7" fmla="val h"/>
                    <a:gd name="f8" fmla="val ss"/>
                    <a:gd name="f9" fmla="val 0"/>
                    <a:gd name="f10" fmla="*/ 5419351 1 1725033"/>
                    <a:gd name="f11" fmla="+- 0 0 1"/>
                    <a:gd name="f12" fmla="val 161"/>
                    <a:gd name="f13" fmla="val 27"/>
                    <a:gd name="f14" fmla="+- 0 0 -251"/>
                    <a:gd name="f15" fmla="+- 0 0 -274"/>
                    <a:gd name="f16" fmla="+- 0 0 -297"/>
                    <a:gd name="f17" fmla="abs f6"/>
                    <a:gd name="f18" fmla="abs f7"/>
                    <a:gd name="f19" fmla="abs f8"/>
                    <a:gd name="f20" fmla="val f9"/>
                    <a:gd name="f21" fmla="+- 0 0 f12"/>
                    <a:gd name="f22" fmla="+- 0 0 f13"/>
                    <a:gd name="f23" fmla="*/ f14 f2 1"/>
                    <a:gd name="f24" fmla="*/ f15 f2 1"/>
                    <a:gd name="f25" fmla="*/ f16 f2 1"/>
                    <a:gd name="f26" fmla="?: f17 f6 1"/>
                    <a:gd name="f27" fmla="?: f18 f7 1"/>
                    <a:gd name="f28" fmla="?: f19 f8 1"/>
                    <a:gd name="f29" fmla="*/ f21 f2 1"/>
                    <a:gd name="f30" fmla="*/ f22 f2 1"/>
                    <a:gd name="f31" fmla="*/ f23 1 f5"/>
                    <a:gd name="f32" fmla="*/ f24 1 f5"/>
                    <a:gd name="f33" fmla="*/ f25 1 f5"/>
                    <a:gd name="f34" fmla="*/ f26 1 21600"/>
                    <a:gd name="f35" fmla="*/ f27 1 21600"/>
                    <a:gd name="f36" fmla="*/ 21600 f26 1"/>
                    <a:gd name="f37" fmla="*/ 21600 f27 1"/>
                    <a:gd name="f38" fmla="*/ f29 1 f5"/>
                    <a:gd name="f39" fmla="*/ f30 1 f5"/>
                    <a:gd name="f40" fmla="+- f31 0 f3"/>
                    <a:gd name="f41" fmla="+- f32 0 f3"/>
                    <a:gd name="f42" fmla="+- f33 0 f3"/>
                    <a:gd name="f43" fmla="min f35 f34"/>
                    <a:gd name="f44" fmla="*/ f36 1 f28"/>
                    <a:gd name="f45" fmla="*/ f37 1 f28"/>
                    <a:gd name="f46" fmla="+- f38 0 f3"/>
                    <a:gd name="f47" fmla="+- f39 0 f3"/>
                    <a:gd name="f48" fmla="val f44"/>
                    <a:gd name="f49" fmla="val f45"/>
                    <a:gd name="f50" fmla="+- 0 0 f46"/>
                    <a:gd name="f51" fmla="+- 0 0 f47"/>
                    <a:gd name="f52" fmla="+- f49 0 f20"/>
                    <a:gd name="f53" fmla="+- f48 0 f20"/>
                    <a:gd name="f54" fmla="val f50"/>
                    <a:gd name="f55" fmla="val f51"/>
                    <a:gd name="f56" fmla="*/ f52 1 2"/>
                    <a:gd name="f57" fmla="*/ f53 1 2"/>
                    <a:gd name="f58" fmla="+- f55 0 f54"/>
                    <a:gd name="f59" fmla="+- f54 f3 0"/>
                    <a:gd name="f60" fmla="+- f55 f3 0"/>
                    <a:gd name="f61" fmla="+- 21600000 0 f54"/>
                    <a:gd name="f62" fmla="+- f3 0 f54"/>
                    <a:gd name="f63" fmla="+- 27000000 0 f54"/>
                    <a:gd name="f64" fmla="+- f2 0 f54"/>
                    <a:gd name="f65" fmla="+- 32400000 0 f54"/>
                    <a:gd name="f66" fmla="+- f4 0 f54"/>
                    <a:gd name="f67" fmla="+- 37800000 0 f54"/>
                    <a:gd name="f68" fmla="+- f20 f56 0"/>
                    <a:gd name="f69" fmla="+- f20 f57 0"/>
                    <a:gd name="f70" fmla="+- f58 21600000 0"/>
                    <a:gd name="f71" fmla="*/ f59 f10 1"/>
                    <a:gd name="f72" fmla="*/ f60 f10 1"/>
                    <a:gd name="f73" fmla="?: f62 f62 f63"/>
                    <a:gd name="f74" fmla="?: f64 f64 f65"/>
                    <a:gd name="f75" fmla="?: f66 f66 f67"/>
                    <a:gd name="f76" fmla="*/ f57 f43 1"/>
                    <a:gd name="f77" fmla="*/ f56 f43 1"/>
                    <a:gd name="f78" fmla="?: f58 f58 f70"/>
                    <a:gd name="f79" fmla="*/ f71 1 f2"/>
                    <a:gd name="f80" fmla="*/ f72 1 f2"/>
                    <a:gd name="f81" fmla="*/ f69 f43 1"/>
                    <a:gd name="f82" fmla="*/ f68 f43 1"/>
                    <a:gd name="f83" fmla="+- 0 0 f79"/>
                    <a:gd name="f84" fmla="+- 0 0 f80"/>
                    <a:gd name="f85" fmla="+- f78 0 f61"/>
                    <a:gd name="f86" fmla="+- f78 0 f73"/>
                    <a:gd name="f87" fmla="+- f78 0 f74"/>
                    <a:gd name="f88" fmla="+- f78 0 f75"/>
                    <a:gd name="f89" fmla="+- 0 0 f83"/>
                    <a:gd name="f90" fmla="+- 0 0 f84"/>
                    <a:gd name="f91" fmla="*/ f89 f2 1"/>
                    <a:gd name="f92" fmla="*/ f90 f2 1"/>
                    <a:gd name="f93" fmla="*/ f91 1 f10"/>
                    <a:gd name="f94" fmla="*/ f92 1 f10"/>
                    <a:gd name="f95" fmla="+- f93 0 f3"/>
                    <a:gd name="f96" fmla="+- f94 0 f3"/>
                    <a:gd name="f97" fmla="sin 1 f95"/>
                    <a:gd name="f98" fmla="cos 1 f95"/>
                    <a:gd name="f99" fmla="sin 1 f96"/>
                    <a:gd name="f100" fmla="cos 1 f96"/>
                    <a:gd name="f101" fmla="+- 0 0 f97"/>
                    <a:gd name="f102" fmla="+- 0 0 f98"/>
                    <a:gd name="f103" fmla="+- 0 0 f99"/>
                    <a:gd name="f104" fmla="+- 0 0 f100"/>
                    <a:gd name="f105" fmla="+- 0 0 f101"/>
                    <a:gd name="f106" fmla="+- 0 0 f102"/>
                    <a:gd name="f107" fmla="+- 0 0 f103"/>
                    <a:gd name="f108" fmla="+- 0 0 f104"/>
                    <a:gd name="f109" fmla="*/ f105 f57 1"/>
                    <a:gd name="f110" fmla="*/ f106 f56 1"/>
                    <a:gd name="f111" fmla="*/ f107 f57 1"/>
                    <a:gd name="f112" fmla="*/ f108 f56 1"/>
                    <a:gd name="f113" fmla="+- 0 0 f110"/>
                    <a:gd name="f114" fmla="+- 0 0 f109"/>
                    <a:gd name="f115" fmla="+- 0 0 f112"/>
                    <a:gd name="f116" fmla="+- 0 0 f111"/>
                    <a:gd name="f117" fmla="+- 0 0 f113"/>
                    <a:gd name="f118" fmla="+- 0 0 f114"/>
                    <a:gd name="f119" fmla="+- 0 0 f115"/>
                    <a:gd name="f120" fmla="+- 0 0 f116"/>
                    <a:gd name="f121" fmla="at2 f117 f118"/>
                    <a:gd name="f122" fmla="at2 f119 f120"/>
                    <a:gd name="f123" fmla="+- f121 f3 0"/>
                    <a:gd name="f124" fmla="+- f122 f3 0"/>
                    <a:gd name="f125" fmla="*/ f123 f10 1"/>
                    <a:gd name="f126" fmla="*/ f124 f10 1"/>
                    <a:gd name="f127" fmla="*/ f125 1 f2"/>
                    <a:gd name="f128" fmla="*/ f126 1 f2"/>
                    <a:gd name="f129" fmla="+- 0 0 f127"/>
                    <a:gd name="f130" fmla="+- 0 0 f128"/>
                    <a:gd name="f131" fmla="val f129"/>
                    <a:gd name="f132" fmla="val f130"/>
                    <a:gd name="f133" fmla="+- 0 0 f131"/>
                    <a:gd name="f134" fmla="+- 0 0 f132"/>
                    <a:gd name="f135" fmla="*/ f133 f2 1"/>
                    <a:gd name="f136" fmla="*/ f134 f2 1"/>
                    <a:gd name="f137" fmla="*/ f135 1 f10"/>
                    <a:gd name="f138" fmla="*/ f136 1 f10"/>
                    <a:gd name="f139" fmla="+- f137 0 f3"/>
                    <a:gd name="f140" fmla="+- f138 0 f3"/>
                    <a:gd name="f141" fmla="cos 1 f139"/>
                    <a:gd name="f142" fmla="sin 1 f139"/>
                    <a:gd name="f143" fmla="cos 1 f140"/>
                    <a:gd name="f144" fmla="sin 1 f140"/>
                    <a:gd name="f145" fmla="+- 0 0 f141"/>
                    <a:gd name="f146" fmla="+- 0 0 f142"/>
                    <a:gd name="f147" fmla="+- 0 0 f143"/>
                    <a:gd name="f148" fmla="+- 0 0 f144"/>
                    <a:gd name="f149" fmla="*/ f11 f145 1"/>
                    <a:gd name="f150" fmla="*/ f11 f146 1"/>
                    <a:gd name="f151" fmla="*/ f11 f147 1"/>
                    <a:gd name="f152" fmla="*/ f11 f148 1"/>
                    <a:gd name="f153" fmla="*/ f149 f57 1"/>
                    <a:gd name="f154" fmla="*/ f150 f56 1"/>
                    <a:gd name="f155" fmla="*/ f151 f57 1"/>
                    <a:gd name="f156" fmla="*/ f152 f56 1"/>
                    <a:gd name="f157" fmla="+- f69 f153 0"/>
                    <a:gd name="f158" fmla="+- f68 f154 0"/>
                    <a:gd name="f159" fmla="+- f69 f155 0"/>
                    <a:gd name="f160" fmla="+- f68 f156 0"/>
                    <a:gd name="f161" fmla="max f157 f159"/>
                    <a:gd name="f162" fmla="max f158 f160"/>
                    <a:gd name="f163" fmla="min f157 f159"/>
                    <a:gd name="f164" fmla="min f158 f160"/>
                    <a:gd name="f165" fmla="*/ f157 f43 1"/>
                    <a:gd name="f166" fmla="*/ f158 f43 1"/>
                    <a:gd name="f167" fmla="*/ f159 f43 1"/>
                    <a:gd name="f168" fmla="*/ f160 f43 1"/>
                    <a:gd name="f169" fmla="?: f85 f48 f161"/>
                    <a:gd name="f170" fmla="?: f86 f49 f162"/>
                    <a:gd name="f171" fmla="?: f87 f20 f163"/>
                    <a:gd name="f172" fmla="?: f88 f20 f164"/>
                    <a:gd name="f173" fmla="*/ f171 f43 1"/>
                    <a:gd name="f174" fmla="*/ f172 f43 1"/>
                    <a:gd name="f175" fmla="*/ f169 f43 1"/>
                    <a:gd name="f176" fmla="*/ f170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165" y="f166"/>
                    </a:cxn>
                    <a:cxn ang="f41">
                      <a:pos x="f81" y="f82"/>
                    </a:cxn>
                    <a:cxn ang="f42">
                      <a:pos x="f167" y="f168"/>
                    </a:cxn>
                  </a:cxnLst>
                  <a:rect l="f173" t="f174" r="f175" b="f176"/>
                  <a:pathLst>
                    <a:path stroke="0">
                      <a:moveTo>
                        <a:pt x="f165" y="f166"/>
                      </a:moveTo>
                      <a:arcTo wR="f76" hR="f77" stAng="f54" swAng="f78"/>
                      <a:lnTo>
                        <a:pt x="f81" y="f82"/>
                      </a:lnTo>
                      <a:close/>
                    </a:path>
                    <a:path fill="none">
                      <a:moveTo>
                        <a:pt x="f165" y="f166"/>
                      </a:moveTo>
                      <a:arcTo wR="f76" hR="f77" stAng="f54" swAng="f78"/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" name="Google Shape;667;p31">
                  <a:extLst>
                    <a:ext uri="{FF2B5EF4-FFF2-40B4-BE49-F238E27FC236}">
                      <a16:creationId xmlns:a16="http://schemas.microsoft.com/office/drawing/2014/main" id="{8E2262E2-35E2-4E42-AFE1-F435A605317B}"/>
                    </a:ext>
                  </a:extLst>
                </p:cNvPr>
                <p:cNvSpPr/>
                <p:nvPr/>
              </p:nvSpPr>
              <p:spPr>
                <a:xfrm flipH="1">
                  <a:off x="3696205" y="3110423"/>
                  <a:ext cx="1014398" cy="546802"/>
                </a:xfrm>
                <a:custGeom>
                  <a:avLst>
                    <a:gd name="f12" fmla="val 142"/>
                    <a:gd name="f13" fmla="val 37"/>
                  </a:avLst>
                  <a:gdLst>
                    <a:gd name="f2" fmla="val 10800000"/>
                    <a:gd name="f3" fmla="val 5400000"/>
                    <a:gd name="f4" fmla="val 16200000"/>
                    <a:gd name="f5" fmla="val 180"/>
                    <a:gd name="f6" fmla="val w"/>
                    <a:gd name="f7" fmla="val h"/>
                    <a:gd name="f8" fmla="val ss"/>
                    <a:gd name="f9" fmla="val 0"/>
                    <a:gd name="f10" fmla="*/ 5419351 1 1725033"/>
                    <a:gd name="f11" fmla="+- 0 0 1"/>
                    <a:gd name="f12" fmla="val 142"/>
                    <a:gd name="f13" fmla="val 37"/>
                    <a:gd name="f14" fmla="+- 0 0 -232"/>
                    <a:gd name="f15" fmla="+- 0 0 -269"/>
                    <a:gd name="f16" fmla="+- 0 0 -307"/>
                    <a:gd name="f17" fmla="abs f6"/>
                    <a:gd name="f18" fmla="abs f7"/>
                    <a:gd name="f19" fmla="abs f8"/>
                    <a:gd name="f20" fmla="val f9"/>
                    <a:gd name="f21" fmla="+- 0 0 f12"/>
                    <a:gd name="f22" fmla="+- 0 0 f13"/>
                    <a:gd name="f23" fmla="*/ f14 f2 1"/>
                    <a:gd name="f24" fmla="*/ f15 f2 1"/>
                    <a:gd name="f25" fmla="*/ f16 f2 1"/>
                    <a:gd name="f26" fmla="?: f17 f6 1"/>
                    <a:gd name="f27" fmla="?: f18 f7 1"/>
                    <a:gd name="f28" fmla="?: f19 f8 1"/>
                    <a:gd name="f29" fmla="*/ f21 f2 1"/>
                    <a:gd name="f30" fmla="*/ f22 f2 1"/>
                    <a:gd name="f31" fmla="*/ f23 1 f5"/>
                    <a:gd name="f32" fmla="*/ f24 1 f5"/>
                    <a:gd name="f33" fmla="*/ f25 1 f5"/>
                    <a:gd name="f34" fmla="*/ f26 1 21600"/>
                    <a:gd name="f35" fmla="*/ f27 1 21600"/>
                    <a:gd name="f36" fmla="*/ 21600 f26 1"/>
                    <a:gd name="f37" fmla="*/ 21600 f27 1"/>
                    <a:gd name="f38" fmla="*/ f29 1 f5"/>
                    <a:gd name="f39" fmla="*/ f30 1 f5"/>
                    <a:gd name="f40" fmla="+- f31 0 f3"/>
                    <a:gd name="f41" fmla="+- f32 0 f3"/>
                    <a:gd name="f42" fmla="+- f33 0 f3"/>
                    <a:gd name="f43" fmla="min f35 f34"/>
                    <a:gd name="f44" fmla="*/ f36 1 f28"/>
                    <a:gd name="f45" fmla="*/ f37 1 f28"/>
                    <a:gd name="f46" fmla="+- f38 0 f3"/>
                    <a:gd name="f47" fmla="+- f39 0 f3"/>
                    <a:gd name="f48" fmla="val f44"/>
                    <a:gd name="f49" fmla="val f45"/>
                    <a:gd name="f50" fmla="+- 0 0 f46"/>
                    <a:gd name="f51" fmla="+- 0 0 f47"/>
                    <a:gd name="f52" fmla="+- f49 0 f20"/>
                    <a:gd name="f53" fmla="+- f48 0 f20"/>
                    <a:gd name="f54" fmla="val f50"/>
                    <a:gd name="f55" fmla="val f51"/>
                    <a:gd name="f56" fmla="*/ f52 1 2"/>
                    <a:gd name="f57" fmla="*/ f53 1 2"/>
                    <a:gd name="f58" fmla="+- f55 0 f54"/>
                    <a:gd name="f59" fmla="+- f54 f3 0"/>
                    <a:gd name="f60" fmla="+- f55 f3 0"/>
                    <a:gd name="f61" fmla="+- 21600000 0 f54"/>
                    <a:gd name="f62" fmla="+- f3 0 f54"/>
                    <a:gd name="f63" fmla="+- 27000000 0 f54"/>
                    <a:gd name="f64" fmla="+- f2 0 f54"/>
                    <a:gd name="f65" fmla="+- 32400000 0 f54"/>
                    <a:gd name="f66" fmla="+- f4 0 f54"/>
                    <a:gd name="f67" fmla="+- 37800000 0 f54"/>
                    <a:gd name="f68" fmla="+- f20 f56 0"/>
                    <a:gd name="f69" fmla="+- f20 f57 0"/>
                    <a:gd name="f70" fmla="+- f58 21600000 0"/>
                    <a:gd name="f71" fmla="*/ f59 f10 1"/>
                    <a:gd name="f72" fmla="*/ f60 f10 1"/>
                    <a:gd name="f73" fmla="?: f62 f62 f63"/>
                    <a:gd name="f74" fmla="?: f64 f64 f65"/>
                    <a:gd name="f75" fmla="?: f66 f66 f67"/>
                    <a:gd name="f76" fmla="*/ f57 f43 1"/>
                    <a:gd name="f77" fmla="*/ f56 f43 1"/>
                    <a:gd name="f78" fmla="?: f58 f58 f70"/>
                    <a:gd name="f79" fmla="*/ f71 1 f2"/>
                    <a:gd name="f80" fmla="*/ f72 1 f2"/>
                    <a:gd name="f81" fmla="*/ f69 f43 1"/>
                    <a:gd name="f82" fmla="*/ f68 f43 1"/>
                    <a:gd name="f83" fmla="+- 0 0 f79"/>
                    <a:gd name="f84" fmla="+- 0 0 f80"/>
                    <a:gd name="f85" fmla="+- f78 0 f61"/>
                    <a:gd name="f86" fmla="+- f78 0 f73"/>
                    <a:gd name="f87" fmla="+- f78 0 f74"/>
                    <a:gd name="f88" fmla="+- f78 0 f75"/>
                    <a:gd name="f89" fmla="+- 0 0 f83"/>
                    <a:gd name="f90" fmla="+- 0 0 f84"/>
                    <a:gd name="f91" fmla="*/ f89 f2 1"/>
                    <a:gd name="f92" fmla="*/ f90 f2 1"/>
                    <a:gd name="f93" fmla="*/ f91 1 f10"/>
                    <a:gd name="f94" fmla="*/ f92 1 f10"/>
                    <a:gd name="f95" fmla="+- f93 0 f3"/>
                    <a:gd name="f96" fmla="+- f94 0 f3"/>
                    <a:gd name="f97" fmla="sin 1 f95"/>
                    <a:gd name="f98" fmla="cos 1 f95"/>
                    <a:gd name="f99" fmla="sin 1 f96"/>
                    <a:gd name="f100" fmla="cos 1 f96"/>
                    <a:gd name="f101" fmla="+- 0 0 f97"/>
                    <a:gd name="f102" fmla="+- 0 0 f98"/>
                    <a:gd name="f103" fmla="+- 0 0 f99"/>
                    <a:gd name="f104" fmla="+- 0 0 f100"/>
                    <a:gd name="f105" fmla="+- 0 0 f101"/>
                    <a:gd name="f106" fmla="+- 0 0 f102"/>
                    <a:gd name="f107" fmla="+- 0 0 f103"/>
                    <a:gd name="f108" fmla="+- 0 0 f104"/>
                    <a:gd name="f109" fmla="*/ f105 f57 1"/>
                    <a:gd name="f110" fmla="*/ f106 f56 1"/>
                    <a:gd name="f111" fmla="*/ f107 f57 1"/>
                    <a:gd name="f112" fmla="*/ f108 f56 1"/>
                    <a:gd name="f113" fmla="+- 0 0 f110"/>
                    <a:gd name="f114" fmla="+- 0 0 f109"/>
                    <a:gd name="f115" fmla="+- 0 0 f112"/>
                    <a:gd name="f116" fmla="+- 0 0 f111"/>
                    <a:gd name="f117" fmla="+- 0 0 f113"/>
                    <a:gd name="f118" fmla="+- 0 0 f114"/>
                    <a:gd name="f119" fmla="+- 0 0 f115"/>
                    <a:gd name="f120" fmla="+- 0 0 f116"/>
                    <a:gd name="f121" fmla="at2 f117 f118"/>
                    <a:gd name="f122" fmla="at2 f119 f120"/>
                    <a:gd name="f123" fmla="+- f121 f3 0"/>
                    <a:gd name="f124" fmla="+- f122 f3 0"/>
                    <a:gd name="f125" fmla="*/ f123 f10 1"/>
                    <a:gd name="f126" fmla="*/ f124 f10 1"/>
                    <a:gd name="f127" fmla="*/ f125 1 f2"/>
                    <a:gd name="f128" fmla="*/ f126 1 f2"/>
                    <a:gd name="f129" fmla="+- 0 0 f127"/>
                    <a:gd name="f130" fmla="+- 0 0 f128"/>
                    <a:gd name="f131" fmla="val f129"/>
                    <a:gd name="f132" fmla="val f130"/>
                    <a:gd name="f133" fmla="+- 0 0 f131"/>
                    <a:gd name="f134" fmla="+- 0 0 f132"/>
                    <a:gd name="f135" fmla="*/ f133 f2 1"/>
                    <a:gd name="f136" fmla="*/ f134 f2 1"/>
                    <a:gd name="f137" fmla="*/ f135 1 f10"/>
                    <a:gd name="f138" fmla="*/ f136 1 f10"/>
                    <a:gd name="f139" fmla="+- f137 0 f3"/>
                    <a:gd name="f140" fmla="+- f138 0 f3"/>
                    <a:gd name="f141" fmla="cos 1 f139"/>
                    <a:gd name="f142" fmla="sin 1 f139"/>
                    <a:gd name="f143" fmla="cos 1 f140"/>
                    <a:gd name="f144" fmla="sin 1 f140"/>
                    <a:gd name="f145" fmla="+- 0 0 f141"/>
                    <a:gd name="f146" fmla="+- 0 0 f142"/>
                    <a:gd name="f147" fmla="+- 0 0 f143"/>
                    <a:gd name="f148" fmla="+- 0 0 f144"/>
                    <a:gd name="f149" fmla="*/ f11 f145 1"/>
                    <a:gd name="f150" fmla="*/ f11 f146 1"/>
                    <a:gd name="f151" fmla="*/ f11 f147 1"/>
                    <a:gd name="f152" fmla="*/ f11 f148 1"/>
                    <a:gd name="f153" fmla="*/ f149 f57 1"/>
                    <a:gd name="f154" fmla="*/ f150 f56 1"/>
                    <a:gd name="f155" fmla="*/ f151 f57 1"/>
                    <a:gd name="f156" fmla="*/ f152 f56 1"/>
                    <a:gd name="f157" fmla="+- f69 f153 0"/>
                    <a:gd name="f158" fmla="+- f68 f154 0"/>
                    <a:gd name="f159" fmla="+- f69 f155 0"/>
                    <a:gd name="f160" fmla="+- f68 f156 0"/>
                    <a:gd name="f161" fmla="max f157 f159"/>
                    <a:gd name="f162" fmla="max f158 f160"/>
                    <a:gd name="f163" fmla="min f157 f159"/>
                    <a:gd name="f164" fmla="min f158 f160"/>
                    <a:gd name="f165" fmla="*/ f157 f43 1"/>
                    <a:gd name="f166" fmla="*/ f158 f43 1"/>
                    <a:gd name="f167" fmla="*/ f159 f43 1"/>
                    <a:gd name="f168" fmla="*/ f160 f43 1"/>
                    <a:gd name="f169" fmla="?: f85 f48 f161"/>
                    <a:gd name="f170" fmla="?: f86 f49 f162"/>
                    <a:gd name="f171" fmla="?: f87 f20 f163"/>
                    <a:gd name="f172" fmla="?: f88 f20 f164"/>
                    <a:gd name="f173" fmla="*/ f171 f43 1"/>
                    <a:gd name="f174" fmla="*/ f172 f43 1"/>
                    <a:gd name="f175" fmla="*/ f169 f43 1"/>
                    <a:gd name="f176" fmla="*/ f170 f4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0">
                      <a:pos x="f165" y="f166"/>
                    </a:cxn>
                    <a:cxn ang="f41">
                      <a:pos x="f81" y="f82"/>
                    </a:cxn>
                    <a:cxn ang="f42">
                      <a:pos x="f167" y="f168"/>
                    </a:cxn>
                  </a:cxnLst>
                  <a:rect l="f173" t="f174" r="f175" b="f176"/>
                  <a:pathLst>
                    <a:path stroke="0">
                      <a:moveTo>
                        <a:pt x="f165" y="f166"/>
                      </a:moveTo>
                      <a:arcTo wR="f76" hR="f77" stAng="f54" swAng="f78"/>
                      <a:lnTo>
                        <a:pt x="f81" y="f82"/>
                      </a:lnTo>
                      <a:close/>
                    </a:path>
                    <a:path fill="none">
                      <a:moveTo>
                        <a:pt x="f165" y="f166"/>
                      </a:moveTo>
                      <a:arcTo wR="f76" hR="f77" stAng="f54" swAng="f78"/>
                    </a:path>
                  </a:pathLst>
                </a:custGeom>
                <a:noFill/>
                <a:ln w="50804" cap="flat">
                  <a:solidFill>
                    <a:srgbClr val="385623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" name="Google Shape;670;p31">
                  <a:extLst>
                    <a:ext uri="{FF2B5EF4-FFF2-40B4-BE49-F238E27FC236}">
                      <a16:creationId xmlns:a16="http://schemas.microsoft.com/office/drawing/2014/main" id="{B71C7EB9-6FF0-4221-9358-230B010ACD81}"/>
                    </a:ext>
                  </a:extLst>
                </p:cNvPr>
                <p:cNvSpPr/>
                <p:nvPr/>
              </p:nvSpPr>
              <p:spPr>
                <a:xfrm>
                  <a:off x="7257309" y="2923601"/>
                  <a:ext cx="4370987" cy="56341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733925"/>
                    <a:gd name="f4" fmla="val 1043364"/>
                    <a:gd name="f5" fmla="val 125658"/>
                    <a:gd name="f6" fmla="val 312737"/>
                    <a:gd name="f7" fmla="val 28027"/>
                    <a:gd name="f8" fmla="val 625475"/>
                    <a:gd name="f9" fmla="val -69604"/>
                    <a:gd name="f10" fmla="val 1095375"/>
                    <a:gd name="f11" fmla="val 68508"/>
                    <a:gd name="f12" fmla="val 1565275"/>
                    <a:gd name="f13" fmla="val 206620"/>
                    <a:gd name="f14" fmla="val 2212975"/>
                    <a:gd name="f15" fmla="val 797171"/>
                    <a:gd name="f16" fmla="val 2819400"/>
                    <a:gd name="f17" fmla="val 954333"/>
                    <a:gd name="f18" fmla="val 3425825"/>
                    <a:gd name="f19" fmla="val 1111496"/>
                    <a:gd name="f20" fmla="val 4411663"/>
                    <a:gd name="f21" fmla="val 1013070"/>
                    <a:gd name="f22" fmla="val 1011483"/>
                    <a:gd name="f23" fmla="*/ f0 1 4733925"/>
                    <a:gd name="f24" fmla="*/ f1 1 1043364"/>
                    <a:gd name="f25" fmla="val f2"/>
                    <a:gd name="f26" fmla="val f3"/>
                    <a:gd name="f27" fmla="val f4"/>
                    <a:gd name="f28" fmla="+- f27 0 f25"/>
                    <a:gd name="f29" fmla="+- f26 0 f25"/>
                    <a:gd name="f30" fmla="*/ f29 1 4733925"/>
                    <a:gd name="f31" fmla="*/ f28 1 1043364"/>
                    <a:gd name="f32" fmla="*/ f25 1 f30"/>
                    <a:gd name="f33" fmla="*/ f26 1 f30"/>
                    <a:gd name="f34" fmla="*/ f25 1 f31"/>
                    <a:gd name="f35" fmla="*/ f27 1 f31"/>
                    <a:gd name="f36" fmla="*/ f32 f23 1"/>
                    <a:gd name="f37" fmla="*/ f33 f23 1"/>
                    <a:gd name="f38" fmla="*/ f35 f24 1"/>
                    <a:gd name="f39" fmla="*/ f34 f2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6" t="f39" r="f37" b="f38"/>
                  <a:pathLst>
                    <a:path w="4733925" h="1043364">
                      <a:moveTo>
                        <a:pt x="f2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3" y="f2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" name="Google Shape;671;p31">
                  <a:extLst>
                    <a:ext uri="{FF2B5EF4-FFF2-40B4-BE49-F238E27FC236}">
                      <a16:creationId xmlns:a16="http://schemas.microsoft.com/office/drawing/2014/main" id="{CCF1B38C-90A4-4CD2-B746-177FFC475E4E}"/>
                    </a:ext>
                  </a:extLst>
                </p:cNvPr>
                <p:cNvSpPr/>
                <p:nvPr/>
              </p:nvSpPr>
              <p:spPr>
                <a:xfrm>
                  <a:off x="7270312" y="3520677"/>
                  <a:ext cx="4432553" cy="379027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800600"/>
                    <a:gd name="f4" fmla="val 624764"/>
                    <a:gd name="f5" fmla="val 469826"/>
                    <a:gd name="f6" fmla="val 330994"/>
                    <a:gd name="f7" fmla="val 569838"/>
                    <a:gd name="f8" fmla="val 661988"/>
                    <a:gd name="f9" fmla="val 669851"/>
                    <a:gd name="f10" fmla="val 1085850"/>
                    <a:gd name="f11" fmla="val 603176"/>
                    <a:gd name="f12" fmla="val 1509713"/>
                    <a:gd name="f13" fmla="val 536501"/>
                    <a:gd name="f14" fmla="val 1924050"/>
                    <a:gd name="f15" fmla="val 166613"/>
                    <a:gd name="f16" fmla="val 2543175"/>
                    <a:gd name="f17" fmla="val 69776"/>
                    <a:gd name="f18" fmla="val 3162300"/>
                    <a:gd name="f19" fmla="val -27061"/>
                    <a:gd name="f20" fmla="val 3981450"/>
                    <a:gd name="f21" fmla="val -2455"/>
                    <a:gd name="f22" fmla="val 22151"/>
                    <a:gd name="f23" fmla="*/ f0 1 4800600"/>
                    <a:gd name="f24" fmla="*/ f1 1 624764"/>
                    <a:gd name="f25" fmla="val f2"/>
                    <a:gd name="f26" fmla="val f3"/>
                    <a:gd name="f27" fmla="val f4"/>
                    <a:gd name="f28" fmla="+- f27 0 f25"/>
                    <a:gd name="f29" fmla="+- f26 0 f25"/>
                    <a:gd name="f30" fmla="*/ f29 1 4800600"/>
                    <a:gd name="f31" fmla="*/ f28 1 624764"/>
                    <a:gd name="f32" fmla="*/ f25 1 f30"/>
                    <a:gd name="f33" fmla="*/ f26 1 f30"/>
                    <a:gd name="f34" fmla="*/ f25 1 f31"/>
                    <a:gd name="f35" fmla="*/ f27 1 f31"/>
                    <a:gd name="f36" fmla="*/ f32 f23 1"/>
                    <a:gd name="f37" fmla="*/ f33 f23 1"/>
                    <a:gd name="f38" fmla="*/ f35 f24 1"/>
                    <a:gd name="f39" fmla="*/ f34 f2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6" t="f39" r="f37" b="f38"/>
                  <a:pathLst>
                    <a:path w="4800600" h="624764">
                      <a:moveTo>
                        <a:pt x="f2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3" y="f2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" name="Google Shape;672;p31">
                  <a:extLst>
                    <a:ext uri="{FF2B5EF4-FFF2-40B4-BE49-F238E27FC236}">
                      <a16:creationId xmlns:a16="http://schemas.microsoft.com/office/drawing/2014/main" id="{9B1BC3E8-DC83-4958-B6BA-8F52E0C27ADC}"/>
                    </a:ext>
                  </a:extLst>
                </p:cNvPr>
                <p:cNvSpPr/>
                <p:nvPr/>
              </p:nvSpPr>
              <p:spPr>
                <a:xfrm>
                  <a:off x="373843" y="2887263"/>
                  <a:ext cx="4038849" cy="47838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374206"/>
                    <a:gd name="f4" fmla="val 908333"/>
                    <a:gd name="f5" fmla="val 119415"/>
                    <a:gd name="f6" fmla="val 3964631"/>
                    <a:gd name="f7" fmla="val 29721"/>
                    <a:gd name="f8" fmla="val 3555056"/>
                    <a:gd name="f9" fmla="val -59972"/>
                    <a:gd name="f10" fmla="val 3088331"/>
                    <a:gd name="f11" fmla="val 52740"/>
                    <a:gd name="f12" fmla="val 2621606"/>
                    <a:gd name="f13" fmla="val 165452"/>
                    <a:gd name="f14" fmla="val 2088206"/>
                    <a:gd name="f15" fmla="val 662340"/>
                    <a:gd name="f16" fmla="val 1573856"/>
                    <a:gd name="f17" fmla="val 795690"/>
                    <a:gd name="f18" fmla="val 1059506"/>
                    <a:gd name="f19" fmla="val 929040"/>
                    <a:gd name="f20" fmla="val -56506"/>
                    <a:gd name="f21" fmla="val 938565"/>
                    <a:gd name="f22" fmla="val 2231"/>
                    <a:gd name="f23" fmla="val 852840"/>
                    <a:gd name="f24" fmla="*/ f0 1 4374206"/>
                    <a:gd name="f25" fmla="*/ f1 1 908333"/>
                    <a:gd name="f26" fmla="val f2"/>
                    <a:gd name="f27" fmla="val f3"/>
                    <a:gd name="f28" fmla="val f4"/>
                    <a:gd name="f29" fmla="+- f28 0 f26"/>
                    <a:gd name="f30" fmla="+- f27 0 f26"/>
                    <a:gd name="f31" fmla="*/ f30 1 4374206"/>
                    <a:gd name="f32" fmla="*/ f29 1 908333"/>
                    <a:gd name="f33" fmla="*/ f26 1 f31"/>
                    <a:gd name="f34" fmla="*/ f27 1 f31"/>
                    <a:gd name="f35" fmla="*/ f26 1 f32"/>
                    <a:gd name="f36" fmla="*/ f28 1 f32"/>
                    <a:gd name="f37" fmla="*/ f33 f24 1"/>
                    <a:gd name="f38" fmla="*/ f34 f24 1"/>
                    <a:gd name="f39" fmla="*/ f36 f25 1"/>
                    <a:gd name="f40" fmla="*/ f35 f2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7" t="f40" r="f38" b="f39"/>
                  <a:pathLst>
                    <a:path w="4374206" h="908333">
                      <a:moveTo>
                        <a:pt x="f3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22" y="f23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" name="Google Shape;673;p31">
                  <a:extLst>
                    <a:ext uri="{FF2B5EF4-FFF2-40B4-BE49-F238E27FC236}">
                      <a16:creationId xmlns:a16="http://schemas.microsoft.com/office/drawing/2014/main" id="{6193ACCE-92E4-4E0C-AC1B-E01D4FF46A78}"/>
                    </a:ext>
                  </a:extLst>
                </p:cNvPr>
                <p:cNvSpPr/>
                <p:nvPr/>
              </p:nvSpPr>
              <p:spPr>
                <a:xfrm>
                  <a:off x="419938" y="3437430"/>
                  <a:ext cx="3992819" cy="449948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324350"/>
                    <a:gd name="f4" fmla="val 741677"/>
                    <a:gd name="f5" fmla="val 534326"/>
                    <a:gd name="f6" fmla="val 4024312"/>
                    <a:gd name="f7" fmla="val 666882"/>
                    <a:gd name="f8" fmla="val 3724275"/>
                    <a:gd name="f9" fmla="val 799438"/>
                    <a:gd name="f10" fmla="val 3257550"/>
                    <a:gd name="f11" fmla="val 715301"/>
                    <a:gd name="f12" fmla="val 2790825"/>
                    <a:gd name="f13" fmla="val 631164"/>
                    <a:gd name="f14" fmla="val 2066925"/>
                    <a:gd name="f15" fmla="val 126338"/>
                    <a:gd name="f16" fmla="val 1524000"/>
                    <a:gd name="f17" fmla="val 29501"/>
                    <a:gd name="f18" fmla="val 981075"/>
                    <a:gd name="f19" fmla="val -67336"/>
                    <a:gd name="f20" fmla="val 73025"/>
                    <a:gd name="f21" fmla="val 102526"/>
                    <a:gd name="f22" fmla="val 134276"/>
                    <a:gd name="f23" fmla="*/ f0 1 4324350"/>
                    <a:gd name="f24" fmla="*/ f1 1 741677"/>
                    <a:gd name="f25" fmla="val f2"/>
                    <a:gd name="f26" fmla="val f3"/>
                    <a:gd name="f27" fmla="val f4"/>
                    <a:gd name="f28" fmla="+- f27 0 f25"/>
                    <a:gd name="f29" fmla="+- f26 0 f25"/>
                    <a:gd name="f30" fmla="*/ f29 1 4324350"/>
                    <a:gd name="f31" fmla="*/ f28 1 741677"/>
                    <a:gd name="f32" fmla="*/ f25 1 f30"/>
                    <a:gd name="f33" fmla="*/ f26 1 f30"/>
                    <a:gd name="f34" fmla="*/ f25 1 f31"/>
                    <a:gd name="f35" fmla="*/ f27 1 f31"/>
                    <a:gd name="f36" fmla="*/ f32 f23 1"/>
                    <a:gd name="f37" fmla="*/ f33 f23 1"/>
                    <a:gd name="f38" fmla="*/ f35 f24 1"/>
                    <a:gd name="f39" fmla="*/ f34 f2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6" t="f39" r="f37" b="f38"/>
                  <a:pathLst>
                    <a:path w="4324350" h="741677">
                      <a:moveTo>
                        <a:pt x="f3" y="f5"/>
                      </a:moveTo>
                      <a:cubicBezTo>
                        <a:pt x="f6" y="f7"/>
                        <a:pt x="f8" y="f9"/>
                        <a:pt x="f10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2" y="f2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" name="Freeform: Shape 1">
                  <a:extLst>
                    <a:ext uri="{FF2B5EF4-FFF2-40B4-BE49-F238E27FC236}">
                      <a16:creationId xmlns:a16="http://schemas.microsoft.com/office/drawing/2014/main" id="{EB069811-97B8-4E27-A523-6B461A46FFC9}"/>
                    </a:ext>
                  </a:extLst>
                </p:cNvPr>
                <p:cNvSpPr/>
                <p:nvPr/>
              </p:nvSpPr>
              <p:spPr>
                <a:xfrm>
                  <a:off x="4445785" y="1893850"/>
                  <a:ext cx="2867604" cy="1237859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867608"/>
                    <a:gd name="f7" fmla="val 1237862"/>
                    <a:gd name="f8" fmla="val 1094792"/>
                    <a:gd name="f9" fmla="val 261257"/>
                    <a:gd name="f10" fmla="val 1169437"/>
                    <a:gd name="f11" fmla="val 503853"/>
                    <a:gd name="f12" fmla="val 1200539"/>
                    <a:gd name="f13" fmla="val 814873"/>
                    <a:gd name="f14" fmla="val 1212980"/>
                    <a:gd name="f15" fmla="val 1244082"/>
                    <a:gd name="f16" fmla="val 1225421"/>
                    <a:gd name="f17" fmla="val 1548882"/>
                    <a:gd name="f18" fmla="val 1878563"/>
                    <a:gd name="f19" fmla="val 1231641"/>
                    <a:gd name="f20" fmla="val 2189584"/>
                    <a:gd name="f21" fmla="val 1219200"/>
                    <a:gd name="f22" fmla="val 2519265"/>
                    <a:gd name="f23" fmla="val 1181878"/>
                    <a:gd name="f24" fmla="val 2730759"/>
                    <a:gd name="f25" fmla="val 2799184"/>
                    <a:gd name="f26" fmla="val 1156996"/>
                    <a:gd name="f27" fmla="val 1138335"/>
                    <a:gd name="f28" fmla="val 2824065"/>
                    <a:gd name="f29" fmla="val 1045029"/>
                    <a:gd name="f30" fmla="val 2743200"/>
                    <a:gd name="f31" fmla="val 833535"/>
                    <a:gd name="f32" fmla="val 2668555"/>
                    <a:gd name="f33" fmla="val 659364"/>
                    <a:gd name="f34" fmla="val 2457061"/>
                    <a:gd name="f35" fmla="val 441649"/>
                    <a:gd name="f36" fmla="val 2152261"/>
                    <a:gd name="f37" fmla="val 205274"/>
                    <a:gd name="f38" fmla="val 1984310"/>
                    <a:gd name="f39" fmla="val 118188"/>
                    <a:gd name="f40" fmla="val 1841241"/>
                    <a:gd name="f41" fmla="val 62205"/>
                    <a:gd name="f42" fmla="val 1685731"/>
                    <a:gd name="f43" fmla="val 37323"/>
                    <a:gd name="f44" fmla="val 1356049"/>
                    <a:gd name="f45" fmla="val 1082351"/>
                    <a:gd name="f46" fmla="val 43543"/>
                    <a:gd name="f47" fmla="val 721567"/>
                    <a:gd name="f48" fmla="val 174172"/>
                    <a:gd name="f49" fmla="val 342122"/>
                    <a:gd name="f50" fmla="val 466531"/>
                    <a:gd name="f51" fmla="val 161731"/>
                    <a:gd name="f52" fmla="val 715347"/>
                    <a:gd name="f53" fmla="val 68425"/>
                    <a:gd name="f54" fmla="val 908180"/>
                    <a:gd name="f55" fmla="+- 0 0 -90"/>
                    <a:gd name="f56" fmla="*/ f3 1 2867608"/>
                    <a:gd name="f57" fmla="*/ f4 1 1237862"/>
                    <a:gd name="f58" fmla="val f5"/>
                    <a:gd name="f59" fmla="val f6"/>
                    <a:gd name="f60" fmla="val f7"/>
                    <a:gd name="f61" fmla="*/ f55 f0 1"/>
                    <a:gd name="f62" fmla="+- f60 0 f58"/>
                    <a:gd name="f63" fmla="+- f59 0 f58"/>
                    <a:gd name="f64" fmla="*/ f61 1 f2"/>
                    <a:gd name="f65" fmla="*/ f63 1 2867608"/>
                    <a:gd name="f66" fmla="*/ f62 1 1237862"/>
                    <a:gd name="f67" fmla="*/ 0 f63 1"/>
                    <a:gd name="f68" fmla="*/ 1094792 f62 1"/>
                    <a:gd name="f69" fmla="*/ 261257 f63 1"/>
                    <a:gd name="f70" fmla="*/ 1169437 f62 1"/>
                    <a:gd name="f71" fmla="*/ 503853 f63 1"/>
                    <a:gd name="f72" fmla="*/ 1200539 f62 1"/>
                    <a:gd name="f73" fmla="*/ 814873 f63 1"/>
                    <a:gd name="f74" fmla="*/ 1212980 f62 1"/>
                    <a:gd name="f75" fmla="*/ 1244082 f63 1"/>
                    <a:gd name="f76" fmla="*/ 1225421 f62 1"/>
                    <a:gd name="f77" fmla="*/ 1548882 f63 1"/>
                    <a:gd name="f78" fmla="*/ 1237862 f62 1"/>
                    <a:gd name="f79" fmla="*/ 1878563 f63 1"/>
                    <a:gd name="f80" fmla="*/ 1231641 f62 1"/>
                    <a:gd name="f81" fmla="*/ 2189584 f63 1"/>
                    <a:gd name="f82" fmla="*/ 1219200 f62 1"/>
                    <a:gd name="f83" fmla="*/ 2519265 f63 1"/>
                    <a:gd name="f84" fmla="*/ 1181878 f62 1"/>
                    <a:gd name="f85" fmla="*/ 2730759 f63 1"/>
                    <a:gd name="f86" fmla="*/ 2799184 f63 1"/>
                    <a:gd name="f87" fmla="*/ 1156996 f62 1"/>
                    <a:gd name="f88" fmla="*/ 2867608 f63 1"/>
                    <a:gd name="f89" fmla="*/ 1138335 f62 1"/>
                    <a:gd name="f90" fmla="*/ 2824065 f63 1"/>
                    <a:gd name="f91" fmla="*/ 1045029 f62 1"/>
                    <a:gd name="f92" fmla="*/ 2743200 f63 1"/>
                    <a:gd name="f93" fmla="*/ 833535 f62 1"/>
                    <a:gd name="f94" fmla="*/ 2668555 f63 1"/>
                    <a:gd name="f95" fmla="*/ 659364 f62 1"/>
                    <a:gd name="f96" fmla="*/ 2457061 f63 1"/>
                    <a:gd name="f97" fmla="*/ 441649 f62 1"/>
                    <a:gd name="f98" fmla="*/ 2152261 f63 1"/>
                    <a:gd name="f99" fmla="*/ 205274 f62 1"/>
                    <a:gd name="f100" fmla="*/ 1984310 f63 1"/>
                    <a:gd name="f101" fmla="*/ 118188 f62 1"/>
                    <a:gd name="f102" fmla="*/ 1841241 f63 1"/>
                    <a:gd name="f103" fmla="*/ 62205 f62 1"/>
                    <a:gd name="f104" fmla="*/ 1685731 f63 1"/>
                    <a:gd name="f105" fmla="*/ 37323 f62 1"/>
                    <a:gd name="f106" fmla="*/ 1356049 f63 1"/>
                    <a:gd name="f107" fmla="*/ 0 f62 1"/>
                    <a:gd name="f108" fmla="*/ 1082351 f63 1"/>
                    <a:gd name="f109" fmla="*/ 43543 f62 1"/>
                    <a:gd name="f110" fmla="*/ 721567 f63 1"/>
                    <a:gd name="f111" fmla="*/ 174172 f62 1"/>
                    <a:gd name="f112" fmla="*/ 342122 f63 1"/>
                    <a:gd name="f113" fmla="*/ 466531 f62 1"/>
                    <a:gd name="f114" fmla="*/ 161731 f63 1"/>
                    <a:gd name="f115" fmla="*/ 715347 f62 1"/>
                    <a:gd name="f116" fmla="*/ 68425 f63 1"/>
                    <a:gd name="f117" fmla="*/ 908180 f62 1"/>
                    <a:gd name="f118" fmla="+- f64 0 f1"/>
                    <a:gd name="f119" fmla="*/ f67 1 2867608"/>
                    <a:gd name="f120" fmla="*/ f68 1 1237862"/>
                    <a:gd name="f121" fmla="*/ f69 1 2867608"/>
                    <a:gd name="f122" fmla="*/ f70 1 1237862"/>
                    <a:gd name="f123" fmla="*/ f71 1 2867608"/>
                    <a:gd name="f124" fmla="*/ f72 1 1237862"/>
                    <a:gd name="f125" fmla="*/ f73 1 2867608"/>
                    <a:gd name="f126" fmla="*/ f74 1 1237862"/>
                    <a:gd name="f127" fmla="*/ f75 1 2867608"/>
                    <a:gd name="f128" fmla="*/ f76 1 1237862"/>
                    <a:gd name="f129" fmla="*/ f77 1 2867608"/>
                    <a:gd name="f130" fmla="*/ f78 1 1237862"/>
                    <a:gd name="f131" fmla="*/ f79 1 2867608"/>
                    <a:gd name="f132" fmla="*/ f80 1 1237862"/>
                    <a:gd name="f133" fmla="*/ f81 1 2867608"/>
                    <a:gd name="f134" fmla="*/ f82 1 1237862"/>
                    <a:gd name="f135" fmla="*/ f83 1 2867608"/>
                    <a:gd name="f136" fmla="*/ f84 1 1237862"/>
                    <a:gd name="f137" fmla="*/ f85 1 2867608"/>
                    <a:gd name="f138" fmla="*/ f86 1 2867608"/>
                    <a:gd name="f139" fmla="*/ f87 1 1237862"/>
                    <a:gd name="f140" fmla="*/ f88 1 2867608"/>
                    <a:gd name="f141" fmla="*/ f89 1 1237862"/>
                    <a:gd name="f142" fmla="*/ f90 1 2867608"/>
                    <a:gd name="f143" fmla="*/ f91 1 1237862"/>
                    <a:gd name="f144" fmla="*/ f92 1 2867608"/>
                    <a:gd name="f145" fmla="*/ f93 1 1237862"/>
                    <a:gd name="f146" fmla="*/ f94 1 2867608"/>
                    <a:gd name="f147" fmla="*/ f95 1 1237862"/>
                    <a:gd name="f148" fmla="*/ f96 1 2867608"/>
                    <a:gd name="f149" fmla="*/ f97 1 1237862"/>
                    <a:gd name="f150" fmla="*/ f98 1 2867608"/>
                    <a:gd name="f151" fmla="*/ f99 1 1237862"/>
                    <a:gd name="f152" fmla="*/ f100 1 2867608"/>
                    <a:gd name="f153" fmla="*/ f101 1 1237862"/>
                    <a:gd name="f154" fmla="*/ f102 1 2867608"/>
                    <a:gd name="f155" fmla="*/ f103 1 1237862"/>
                    <a:gd name="f156" fmla="*/ f104 1 2867608"/>
                    <a:gd name="f157" fmla="*/ f105 1 1237862"/>
                    <a:gd name="f158" fmla="*/ f106 1 2867608"/>
                    <a:gd name="f159" fmla="*/ f107 1 1237862"/>
                    <a:gd name="f160" fmla="*/ f108 1 2867608"/>
                    <a:gd name="f161" fmla="*/ f109 1 1237862"/>
                    <a:gd name="f162" fmla="*/ f110 1 2867608"/>
                    <a:gd name="f163" fmla="*/ f111 1 1237862"/>
                    <a:gd name="f164" fmla="*/ f112 1 2867608"/>
                    <a:gd name="f165" fmla="*/ f113 1 1237862"/>
                    <a:gd name="f166" fmla="*/ f114 1 2867608"/>
                    <a:gd name="f167" fmla="*/ f115 1 1237862"/>
                    <a:gd name="f168" fmla="*/ f116 1 2867608"/>
                    <a:gd name="f169" fmla="*/ f117 1 1237862"/>
                    <a:gd name="f170" fmla="*/ f58 1 f65"/>
                    <a:gd name="f171" fmla="*/ f59 1 f65"/>
                    <a:gd name="f172" fmla="*/ f58 1 f66"/>
                    <a:gd name="f173" fmla="*/ f60 1 f66"/>
                    <a:gd name="f174" fmla="*/ f119 1 f65"/>
                    <a:gd name="f175" fmla="*/ f120 1 f66"/>
                    <a:gd name="f176" fmla="*/ f121 1 f65"/>
                    <a:gd name="f177" fmla="*/ f122 1 f66"/>
                    <a:gd name="f178" fmla="*/ f123 1 f65"/>
                    <a:gd name="f179" fmla="*/ f124 1 f66"/>
                    <a:gd name="f180" fmla="*/ f125 1 f65"/>
                    <a:gd name="f181" fmla="*/ f126 1 f66"/>
                    <a:gd name="f182" fmla="*/ f127 1 f65"/>
                    <a:gd name="f183" fmla="*/ f128 1 f66"/>
                    <a:gd name="f184" fmla="*/ f129 1 f65"/>
                    <a:gd name="f185" fmla="*/ f130 1 f66"/>
                    <a:gd name="f186" fmla="*/ f131 1 f65"/>
                    <a:gd name="f187" fmla="*/ f132 1 f66"/>
                    <a:gd name="f188" fmla="*/ f133 1 f65"/>
                    <a:gd name="f189" fmla="*/ f134 1 f66"/>
                    <a:gd name="f190" fmla="*/ f135 1 f65"/>
                    <a:gd name="f191" fmla="*/ f136 1 f66"/>
                    <a:gd name="f192" fmla="*/ f137 1 f65"/>
                    <a:gd name="f193" fmla="*/ f138 1 f65"/>
                    <a:gd name="f194" fmla="*/ f139 1 f66"/>
                    <a:gd name="f195" fmla="*/ f140 1 f65"/>
                    <a:gd name="f196" fmla="*/ f141 1 f66"/>
                    <a:gd name="f197" fmla="*/ f142 1 f65"/>
                    <a:gd name="f198" fmla="*/ f143 1 f66"/>
                    <a:gd name="f199" fmla="*/ f144 1 f65"/>
                    <a:gd name="f200" fmla="*/ f145 1 f66"/>
                    <a:gd name="f201" fmla="*/ f146 1 f65"/>
                    <a:gd name="f202" fmla="*/ f147 1 f66"/>
                    <a:gd name="f203" fmla="*/ f148 1 f65"/>
                    <a:gd name="f204" fmla="*/ f149 1 f66"/>
                    <a:gd name="f205" fmla="*/ f150 1 f65"/>
                    <a:gd name="f206" fmla="*/ f151 1 f66"/>
                    <a:gd name="f207" fmla="*/ f152 1 f65"/>
                    <a:gd name="f208" fmla="*/ f153 1 f66"/>
                    <a:gd name="f209" fmla="*/ f154 1 f65"/>
                    <a:gd name="f210" fmla="*/ f155 1 f66"/>
                    <a:gd name="f211" fmla="*/ f156 1 f65"/>
                    <a:gd name="f212" fmla="*/ f157 1 f66"/>
                    <a:gd name="f213" fmla="*/ f158 1 f65"/>
                    <a:gd name="f214" fmla="*/ f159 1 f66"/>
                    <a:gd name="f215" fmla="*/ f160 1 f65"/>
                    <a:gd name="f216" fmla="*/ f161 1 f66"/>
                    <a:gd name="f217" fmla="*/ f162 1 f65"/>
                    <a:gd name="f218" fmla="*/ f163 1 f66"/>
                    <a:gd name="f219" fmla="*/ f164 1 f65"/>
                    <a:gd name="f220" fmla="*/ f165 1 f66"/>
                    <a:gd name="f221" fmla="*/ f166 1 f65"/>
                    <a:gd name="f222" fmla="*/ f167 1 f66"/>
                    <a:gd name="f223" fmla="*/ f168 1 f65"/>
                    <a:gd name="f224" fmla="*/ f169 1 f66"/>
                    <a:gd name="f225" fmla="*/ f170 f56 1"/>
                    <a:gd name="f226" fmla="*/ f171 f56 1"/>
                    <a:gd name="f227" fmla="*/ f173 f57 1"/>
                    <a:gd name="f228" fmla="*/ f172 f57 1"/>
                    <a:gd name="f229" fmla="*/ f174 f56 1"/>
                    <a:gd name="f230" fmla="*/ f175 f57 1"/>
                    <a:gd name="f231" fmla="*/ f176 f56 1"/>
                    <a:gd name="f232" fmla="*/ f177 f57 1"/>
                    <a:gd name="f233" fmla="*/ f178 f56 1"/>
                    <a:gd name="f234" fmla="*/ f179 f57 1"/>
                    <a:gd name="f235" fmla="*/ f180 f56 1"/>
                    <a:gd name="f236" fmla="*/ f181 f57 1"/>
                    <a:gd name="f237" fmla="*/ f182 f56 1"/>
                    <a:gd name="f238" fmla="*/ f183 f57 1"/>
                    <a:gd name="f239" fmla="*/ f184 f56 1"/>
                    <a:gd name="f240" fmla="*/ f185 f57 1"/>
                    <a:gd name="f241" fmla="*/ f186 f56 1"/>
                    <a:gd name="f242" fmla="*/ f187 f57 1"/>
                    <a:gd name="f243" fmla="*/ f188 f56 1"/>
                    <a:gd name="f244" fmla="*/ f189 f57 1"/>
                    <a:gd name="f245" fmla="*/ f190 f56 1"/>
                    <a:gd name="f246" fmla="*/ f191 f57 1"/>
                    <a:gd name="f247" fmla="*/ f192 f56 1"/>
                    <a:gd name="f248" fmla="*/ f193 f56 1"/>
                    <a:gd name="f249" fmla="*/ f194 f57 1"/>
                    <a:gd name="f250" fmla="*/ f195 f56 1"/>
                    <a:gd name="f251" fmla="*/ f196 f57 1"/>
                    <a:gd name="f252" fmla="*/ f197 f56 1"/>
                    <a:gd name="f253" fmla="*/ f198 f57 1"/>
                    <a:gd name="f254" fmla="*/ f199 f56 1"/>
                    <a:gd name="f255" fmla="*/ f200 f57 1"/>
                    <a:gd name="f256" fmla="*/ f201 f56 1"/>
                    <a:gd name="f257" fmla="*/ f202 f57 1"/>
                    <a:gd name="f258" fmla="*/ f203 f56 1"/>
                    <a:gd name="f259" fmla="*/ f204 f57 1"/>
                    <a:gd name="f260" fmla="*/ f205 f56 1"/>
                    <a:gd name="f261" fmla="*/ f206 f57 1"/>
                    <a:gd name="f262" fmla="*/ f207 f56 1"/>
                    <a:gd name="f263" fmla="*/ f208 f57 1"/>
                    <a:gd name="f264" fmla="*/ f209 f56 1"/>
                    <a:gd name="f265" fmla="*/ f210 f57 1"/>
                    <a:gd name="f266" fmla="*/ f211 f56 1"/>
                    <a:gd name="f267" fmla="*/ f212 f57 1"/>
                    <a:gd name="f268" fmla="*/ f213 f56 1"/>
                    <a:gd name="f269" fmla="*/ f214 f57 1"/>
                    <a:gd name="f270" fmla="*/ f215 f56 1"/>
                    <a:gd name="f271" fmla="*/ f216 f57 1"/>
                    <a:gd name="f272" fmla="*/ f217 f56 1"/>
                    <a:gd name="f273" fmla="*/ f218 f57 1"/>
                    <a:gd name="f274" fmla="*/ f219 f56 1"/>
                    <a:gd name="f275" fmla="*/ f220 f57 1"/>
                    <a:gd name="f276" fmla="*/ f221 f56 1"/>
                    <a:gd name="f277" fmla="*/ f222 f57 1"/>
                    <a:gd name="f278" fmla="*/ f223 f56 1"/>
                    <a:gd name="f279" fmla="*/ f224 f5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18">
                      <a:pos x="f229" y="f230"/>
                    </a:cxn>
                    <a:cxn ang="f118">
                      <a:pos x="f231" y="f232"/>
                    </a:cxn>
                    <a:cxn ang="f118">
                      <a:pos x="f233" y="f234"/>
                    </a:cxn>
                    <a:cxn ang="f118">
                      <a:pos x="f235" y="f236"/>
                    </a:cxn>
                    <a:cxn ang="f118">
                      <a:pos x="f237" y="f238"/>
                    </a:cxn>
                    <a:cxn ang="f118">
                      <a:pos x="f239" y="f240"/>
                    </a:cxn>
                    <a:cxn ang="f118">
                      <a:pos x="f241" y="f242"/>
                    </a:cxn>
                    <a:cxn ang="f118">
                      <a:pos x="f243" y="f244"/>
                    </a:cxn>
                    <a:cxn ang="f118">
                      <a:pos x="f245" y="f246"/>
                    </a:cxn>
                    <a:cxn ang="f118">
                      <a:pos x="f247" y="f232"/>
                    </a:cxn>
                    <a:cxn ang="f118">
                      <a:pos x="f248" y="f249"/>
                    </a:cxn>
                    <a:cxn ang="f118">
                      <a:pos x="f250" y="f251"/>
                    </a:cxn>
                    <a:cxn ang="f118">
                      <a:pos x="f252" y="f253"/>
                    </a:cxn>
                    <a:cxn ang="f118">
                      <a:pos x="f254" y="f255"/>
                    </a:cxn>
                    <a:cxn ang="f118">
                      <a:pos x="f256" y="f257"/>
                    </a:cxn>
                    <a:cxn ang="f118">
                      <a:pos x="f258" y="f259"/>
                    </a:cxn>
                    <a:cxn ang="f118">
                      <a:pos x="f260" y="f261"/>
                    </a:cxn>
                    <a:cxn ang="f118">
                      <a:pos x="f262" y="f263"/>
                    </a:cxn>
                    <a:cxn ang="f118">
                      <a:pos x="f264" y="f265"/>
                    </a:cxn>
                    <a:cxn ang="f118">
                      <a:pos x="f266" y="f267"/>
                    </a:cxn>
                    <a:cxn ang="f118">
                      <a:pos x="f268" y="f269"/>
                    </a:cxn>
                    <a:cxn ang="f118">
                      <a:pos x="f270" y="f271"/>
                    </a:cxn>
                    <a:cxn ang="f118">
                      <a:pos x="f272" y="f273"/>
                    </a:cxn>
                    <a:cxn ang="f118">
                      <a:pos x="f274" y="f275"/>
                    </a:cxn>
                    <a:cxn ang="f118">
                      <a:pos x="f276" y="f277"/>
                    </a:cxn>
                    <a:cxn ang="f118">
                      <a:pos x="f278" y="f279"/>
                    </a:cxn>
                    <a:cxn ang="f118">
                      <a:pos x="f229" y="f230"/>
                    </a:cxn>
                  </a:cxnLst>
                  <a:rect l="f225" t="f228" r="f226" b="f227"/>
                  <a:pathLst>
                    <a:path w="2867608" h="1237862">
                      <a:moveTo>
                        <a:pt x="f5" y="f8"/>
                      </a:moveTo>
                      <a:lnTo>
                        <a:pt x="f9" y="f10"/>
                      </a:lnTo>
                      <a:lnTo>
                        <a:pt x="f11" y="f12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10"/>
                      </a:lnTo>
                      <a:lnTo>
                        <a:pt x="f25" y="f26"/>
                      </a:lnTo>
                      <a:lnTo>
                        <a:pt x="f6" y="f2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5"/>
                      </a:lnTo>
                      <a:lnTo>
                        <a:pt x="f45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52"/>
                      </a:lnTo>
                      <a:lnTo>
                        <a:pt x="f53" y="f54"/>
                      </a:lnTo>
                      <a:lnTo>
                        <a:pt x="f5" y="f8"/>
                      </a:lnTo>
                      <a:close/>
                    </a:path>
                  </a:pathLst>
                </a:custGeom>
                <a:blipFill>
                  <a:blip r:embed="rId3">
                    <a:alphaModFix/>
                  </a:blip>
                  <a:tile/>
                </a:blip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5" name="Google Shape;685;p31">
                  <a:extLst>
                    <a:ext uri="{FF2B5EF4-FFF2-40B4-BE49-F238E27FC236}">
                      <a16:creationId xmlns:a16="http://schemas.microsoft.com/office/drawing/2014/main" id="{945A5586-7C0C-4671-8643-D24E0B42266D}"/>
                    </a:ext>
                  </a:extLst>
                </p:cNvPr>
                <p:cNvSpPr/>
                <p:nvPr/>
              </p:nvSpPr>
              <p:spPr>
                <a:xfrm>
                  <a:off x="6324603" y="4714875"/>
                  <a:ext cx="981078" cy="1466853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981075"/>
                    <a:gd name="f4" fmla="val 1466850"/>
                    <a:gd name="f5" fmla="val 146844"/>
                    <a:gd name="f6" fmla="val 230187"/>
                    <a:gd name="f7" fmla="val 293688"/>
                    <a:gd name="f8" fmla="val 460375"/>
                    <a:gd name="f9" fmla="val 457200"/>
                    <a:gd name="f10" fmla="val 704850"/>
                    <a:gd name="f11" fmla="val 620712"/>
                    <a:gd name="f12" fmla="val 949325"/>
                    <a:gd name="f13" fmla="val 827088"/>
                    <a:gd name="f14" fmla="val 1416050"/>
                    <a:gd name="f15" fmla="*/ f0 1 981075"/>
                    <a:gd name="f16" fmla="*/ f1 1 1466850"/>
                    <a:gd name="f17" fmla="val f2"/>
                    <a:gd name="f18" fmla="val f3"/>
                    <a:gd name="f19" fmla="val f4"/>
                    <a:gd name="f20" fmla="+- f19 0 f17"/>
                    <a:gd name="f21" fmla="+- f18 0 f17"/>
                    <a:gd name="f22" fmla="*/ f21 1 981075"/>
                    <a:gd name="f23" fmla="*/ f20 1 1466850"/>
                    <a:gd name="f24" fmla="*/ f17 1 f22"/>
                    <a:gd name="f25" fmla="*/ f18 1 f22"/>
                    <a:gd name="f26" fmla="*/ f17 1 f23"/>
                    <a:gd name="f27" fmla="*/ f19 1 f23"/>
                    <a:gd name="f28" fmla="*/ f24 f15 1"/>
                    <a:gd name="f29" fmla="*/ f25 f15 1"/>
                    <a:gd name="f30" fmla="*/ f27 f16 1"/>
                    <a:gd name="f31" fmla="*/ f26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8" t="f31" r="f29" b="f30"/>
                  <a:pathLst>
                    <a:path w="981075" h="1466850">
                      <a:moveTo>
                        <a:pt x="f2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3" y="f4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" name="Google Shape;687;p31">
                  <a:extLst>
                    <a:ext uri="{FF2B5EF4-FFF2-40B4-BE49-F238E27FC236}">
                      <a16:creationId xmlns:a16="http://schemas.microsoft.com/office/drawing/2014/main" id="{AB363F99-1B49-4A68-A688-C3102DD3B86B}"/>
                    </a:ext>
                  </a:extLst>
                </p:cNvPr>
                <p:cNvSpPr/>
                <p:nvPr/>
              </p:nvSpPr>
              <p:spPr>
                <a:xfrm>
                  <a:off x="190496" y="990596"/>
                  <a:ext cx="4610103" cy="133349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610100"/>
                    <a:gd name="f4" fmla="val 1333500"/>
                    <a:gd name="f5" fmla="val 4111625"/>
                    <a:gd name="f6" fmla="val 977106"/>
                    <a:gd name="f7" fmla="val 3613150"/>
                    <a:gd name="f8" fmla="val 620712"/>
                    <a:gd name="f9" fmla="val 3028950"/>
                    <a:gd name="f10" fmla="val 485775"/>
                    <a:gd name="f11" fmla="val 2444750"/>
                    <a:gd name="f12" fmla="val 350838"/>
                    <a:gd name="f13" fmla="val 1609725"/>
                    <a:gd name="f14" fmla="val 604837"/>
                    <a:gd name="f15" fmla="val 1104900"/>
                    <a:gd name="f16" fmla="val 523875"/>
                    <a:gd name="f17" fmla="val 600075"/>
                    <a:gd name="f18" fmla="val 442912"/>
                    <a:gd name="f19" fmla="val 247650"/>
                    <a:gd name="f20" fmla="val 138112"/>
                    <a:gd name="f21" fmla="*/ f0 1 4610100"/>
                    <a:gd name="f22" fmla="*/ f1 1 1333500"/>
                    <a:gd name="f23" fmla="val f2"/>
                    <a:gd name="f24" fmla="val f3"/>
                    <a:gd name="f25" fmla="val f4"/>
                    <a:gd name="f26" fmla="+- f25 0 f23"/>
                    <a:gd name="f27" fmla="+- f24 0 f23"/>
                    <a:gd name="f28" fmla="*/ f27 1 4610100"/>
                    <a:gd name="f29" fmla="*/ f26 1 1333500"/>
                    <a:gd name="f30" fmla="*/ f23 1 f28"/>
                    <a:gd name="f31" fmla="*/ f24 1 f28"/>
                    <a:gd name="f32" fmla="*/ f23 1 f29"/>
                    <a:gd name="f33" fmla="*/ f25 1 f29"/>
                    <a:gd name="f34" fmla="*/ f30 f21 1"/>
                    <a:gd name="f35" fmla="*/ f31 f21 1"/>
                    <a:gd name="f36" fmla="*/ f33 f22 1"/>
                    <a:gd name="f37" fmla="*/ f32 f2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4" t="f37" r="f35" b="f36"/>
                  <a:pathLst>
                    <a:path w="4610100" h="1333500">
                      <a:moveTo>
                        <a:pt x="f3" y="f4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2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" name="Google Shape;688;p31">
                  <a:extLst>
                    <a:ext uri="{FF2B5EF4-FFF2-40B4-BE49-F238E27FC236}">
                      <a16:creationId xmlns:a16="http://schemas.microsoft.com/office/drawing/2014/main" id="{0AB05E4E-0249-436A-879D-0A593C571991}"/>
                    </a:ext>
                  </a:extLst>
                </p:cNvPr>
                <p:cNvSpPr/>
                <p:nvPr/>
              </p:nvSpPr>
              <p:spPr>
                <a:xfrm>
                  <a:off x="4629140" y="620658"/>
                  <a:ext cx="682398" cy="1356356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682397"/>
                    <a:gd name="f4" fmla="val 1356360"/>
                    <a:gd name="f5" fmla="val 495072"/>
                    <a:gd name="f6" fmla="val 1065530"/>
                    <a:gd name="f7" fmla="val 307747"/>
                    <a:gd name="f8" fmla="val 774700"/>
                    <a:gd name="f9" fmla="val 194717"/>
                    <a:gd name="f10" fmla="val 548640"/>
                    <a:gd name="f11" fmla="val 81687"/>
                    <a:gd name="f12" fmla="val 322580"/>
                    <a:gd name="f13" fmla="val -22453"/>
                    <a:gd name="f14" fmla="val 95250"/>
                    <a:gd name="f15" fmla="val 4217"/>
                    <a:gd name="f16" fmla="*/ f0 1 682397"/>
                    <a:gd name="f17" fmla="*/ f1 1 1356360"/>
                    <a:gd name="f18" fmla="val f2"/>
                    <a:gd name="f19" fmla="val f3"/>
                    <a:gd name="f20" fmla="val f4"/>
                    <a:gd name="f21" fmla="+- f20 0 f18"/>
                    <a:gd name="f22" fmla="+- f19 0 f18"/>
                    <a:gd name="f23" fmla="*/ f22 1 682397"/>
                    <a:gd name="f24" fmla="*/ f21 1 1356360"/>
                    <a:gd name="f25" fmla="*/ f18 1 f23"/>
                    <a:gd name="f26" fmla="*/ f19 1 f23"/>
                    <a:gd name="f27" fmla="*/ f18 1 f24"/>
                    <a:gd name="f28" fmla="*/ f20 1 f24"/>
                    <a:gd name="f29" fmla="*/ f25 f16 1"/>
                    <a:gd name="f30" fmla="*/ f26 f16 1"/>
                    <a:gd name="f31" fmla="*/ f28 f17 1"/>
                    <a:gd name="f32" fmla="*/ f27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9" t="f32" r="f30" b="f31"/>
                  <a:pathLst>
                    <a:path w="682397" h="1356360">
                      <a:moveTo>
                        <a:pt x="f3" y="f4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2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" name="Google Shape;690;p31">
                  <a:extLst>
                    <a:ext uri="{FF2B5EF4-FFF2-40B4-BE49-F238E27FC236}">
                      <a16:creationId xmlns:a16="http://schemas.microsoft.com/office/drawing/2014/main" id="{88232B41-8BFF-4851-8161-77E5AE8BACD8}"/>
                    </a:ext>
                  </a:extLst>
                </p:cNvPr>
                <p:cNvSpPr/>
                <p:nvPr/>
              </p:nvSpPr>
              <p:spPr>
                <a:xfrm>
                  <a:off x="426723" y="4381503"/>
                  <a:ext cx="4427223" cy="1570555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4427220"/>
                    <a:gd name="f4" fmla="val 1570552"/>
                    <a:gd name="f5" fmla="val 3985895"/>
                    <a:gd name="f6" fmla="val 393700"/>
                    <a:gd name="f7" fmla="val 3544570"/>
                    <a:gd name="f8" fmla="val 787400"/>
                    <a:gd name="f9" fmla="val 3032760"/>
                    <a:gd name="f10" fmla="val 960120"/>
                    <a:gd name="f11" fmla="val 2520950"/>
                    <a:gd name="f12" fmla="val 1132840"/>
                    <a:gd name="f13" fmla="val 1861820"/>
                    <a:gd name="f14" fmla="val 934720"/>
                    <a:gd name="f15" fmla="val 1356360"/>
                    <a:gd name="f16" fmla="val 1036320"/>
                    <a:gd name="f17" fmla="val 850900"/>
                    <a:gd name="f18" fmla="val 1137920"/>
                    <a:gd name="f19" fmla="val 77470"/>
                    <a:gd name="f20" fmla="val 1592580"/>
                    <a:gd name="f21" fmla="val 1569720"/>
                    <a:gd name="f22" fmla="*/ f0 1 4427220"/>
                    <a:gd name="f23" fmla="*/ f1 1 1570552"/>
                    <a:gd name="f24" fmla="val f2"/>
                    <a:gd name="f25" fmla="val f3"/>
                    <a:gd name="f26" fmla="val f4"/>
                    <a:gd name="f27" fmla="+- f26 0 f24"/>
                    <a:gd name="f28" fmla="+- f25 0 f24"/>
                    <a:gd name="f29" fmla="*/ f28 1 4427220"/>
                    <a:gd name="f30" fmla="*/ f27 1 1570552"/>
                    <a:gd name="f31" fmla="*/ f24 1 f29"/>
                    <a:gd name="f32" fmla="*/ f25 1 f29"/>
                    <a:gd name="f33" fmla="*/ f24 1 f30"/>
                    <a:gd name="f34" fmla="*/ f26 1 f30"/>
                    <a:gd name="f35" fmla="*/ f31 f22 1"/>
                    <a:gd name="f36" fmla="*/ f32 f22 1"/>
                    <a:gd name="f37" fmla="*/ f34 f23 1"/>
                    <a:gd name="f38" fmla="*/ f33 f2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5" t="f38" r="f36" b="f37"/>
                  <a:pathLst>
                    <a:path w="4427220" h="1570552">
                      <a:moveTo>
                        <a:pt x="f3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2" y="f21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" name="Google Shape;692;p31">
                  <a:extLst>
                    <a:ext uri="{FF2B5EF4-FFF2-40B4-BE49-F238E27FC236}">
                      <a16:creationId xmlns:a16="http://schemas.microsoft.com/office/drawing/2014/main" id="{3C307BB4-1026-4120-ABA1-FBACF37C087D}"/>
                    </a:ext>
                  </a:extLst>
                </p:cNvPr>
                <p:cNvSpPr/>
                <p:nvPr/>
              </p:nvSpPr>
              <p:spPr>
                <a:xfrm>
                  <a:off x="4587243" y="4770123"/>
                  <a:ext cx="1021083" cy="1395154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1021080"/>
                    <a:gd name="f4" fmla="val 1395157"/>
                    <a:gd name="f5" fmla="val 835660"/>
                    <a:gd name="f6" fmla="val 405765"/>
                    <a:gd name="f7" fmla="val 650240"/>
                    <a:gd name="f8" fmla="val 811530"/>
                    <a:gd name="f9" fmla="val 480060"/>
                    <a:gd name="f10" fmla="val 1043940"/>
                    <a:gd name="f11" fmla="val 309880"/>
                    <a:gd name="f12" fmla="val 1276350"/>
                    <a:gd name="f13" fmla="val 15240"/>
                    <a:gd name="f14" fmla="val 1405890"/>
                    <a:gd name="f15" fmla="val 1394460"/>
                    <a:gd name="f16" fmla="*/ f0 1 1021080"/>
                    <a:gd name="f17" fmla="*/ f1 1 1395157"/>
                    <a:gd name="f18" fmla="val f2"/>
                    <a:gd name="f19" fmla="val f3"/>
                    <a:gd name="f20" fmla="val f4"/>
                    <a:gd name="f21" fmla="+- f20 0 f18"/>
                    <a:gd name="f22" fmla="+- f19 0 f18"/>
                    <a:gd name="f23" fmla="*/ f22 1 1021080"/>
                    <a:gd name="f24" fmla="*/ f21 1 1395157"/>
                    <a:gd name="f25" fmla="*/ f18 1 f23"/>
                    <a:gd name="f26" fmla="*/ f19 1 f23"/>
                    <a:gd name="f27" fmla="*/ f18 1 f24"/>
                    <a:gd name="f28" fmla="*/ f20 1 f24"/>
                    <a:gd name="f29" fmla="*/ f25 f16 1"/>
                    <a:gd name="f30" fmla="*/ f26 f16 1"/>
                    <a:gd name="f31" fmla="*/ f28 f17 1"/>
                    <a:gd name="f32" fmla="*/ f27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9" t="f32" r="f30" b="f31"/>
                  <a:pathLst>
                    <a:path w="1021080" h="1395157">
                      <a:moveTo>
                        <a:pt x="f3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2" y="f15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" name="Google Shape;694;p31">
                  <a:extLst>
                    <a:ext uri="{FF2B5EF4-FFF2-40B4-BE49-F238E27FC236}">
                      <a16:creationId xmlns:a16="http://schemas.microsoft.com/office/drawing/2014/main" id="{0AB69627-BE13-4244-BE04-8BB5D5B81598}"/>
                    </a:ext>
                  </a:extLst>
                </p:cNvPr>
                <p:cNvSpPr/>
                <p:nvPr/>
              </p:nvSpPr>
              <p:spPr>
                <a:xfrm>
                  <a:off x="6934196" y="4305296"/>
                  <a:ext cx="5019671" cy="888092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5019675"/>
                    <a:gd name="f4" fmla="val 888089"/>
                    <a:gd name="f5" fmla="val 215900"/>
                    <a:gd name="f6" fmla="val 251619"/>
                    <a:gd name="f7" fmla="val 431800"/>
                    <a:gd name="f8" fmla="val 503238"/>
                    <a:gd name="f9" fmla="val 1076325"/>
                    <a:gd name="f10" fmla="val 619125"/>
                    <a:gd name="f11" fmla="val 1720850"/>
                    <a:gd name="f12" fmla="val 735013"/>
                    <a:gd name="f13" fmla="val 3209925"/>
                    <a:gd name="f14" fmla="val 652463"/>
                    <a:gd name="f15" fmla="val 3867150"/>
                    <a:gd name="f16" fmla="val 695325"/>
                    <a:gd name="f17" fmla="val 4524375"/>
                    <a:gd name="f18" fmla="val 738188"/>
                    <a:gd name="f19" fmla="val 4872038"/>
                    <a:gd name="f20" fmla="val 938212"/>
                    <a:gd name="f21" fmla="val 876300"/>
                    <a:gd name="f22" fmla="*/ f0 1 5019675"/>
                    <a:gd name="f23" fmla="*/ f1 1 888089"/>
                    <a:gd name="f24" fmla="val f2"/>
                    <a:gd name="f25" fmla="val f3"/>
                    <a:gd name="f26" fmla="val f4"/>
                    <a:gd name="f27" fmla="+- f26 0 f24"/>
                    <a:gd name="f28" fmla="+- f25 0 f24"/>
                    <a:gd name="f29" fmla="*/ f28 1 5019675"/>
                    <a:gd name="f30" fmla="*/ f27 1 888089"/>
                    <a:gd name="f31" fmla="*/ f24 1 f29"/>
                    <a:gd name="f32" fmla="*/ f25 1 f29"/>
                    <a:gd name="f33" fmla="*/ f24 1 f30"/>
                    <a:gd name="f34" fmla="*/ f26 1 f30"/>
                    <a:gd name="f35" fmla="*/ f31 f22 1"/>
                    <a:gd name="f36" fmla="*/ f32 f22 1"/>
                    <a:gd name="f37" fmla="*/ f34 f23 1"/>
                    <a:gd name="f38" fmla="*/ f33 f2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35" t="f38" r="f36" b="f37"/>
                  <a:pathLst>
                    <a:path w="5019675" h="888089">
                      <a:moveTo>
                        <a:pt x="f2" y="f2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3" y="f21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" name="Google Shape;709;p31">
                  <a:extLst>
                    <a:ext uri="{FF2B5EF4-FFF2-40B4-BE49-F238E27FC236}">
                      <a16:creationId xmlns:a16="http://schemas.microsoft.com/office/drawing/2014/main" id="{F7EDC3A2-4983-4545-A1B8-ADFB2C67D7A5}"/>
                    </a:ext>
                  </a:extLst>
                </p:cNvPr>
                <p:cNvSpPr txBox="1"/>
                <p:nvPr/>
              </p:nvSpPr>
              <p:spPr>
                <a:xfrm>
                  <a:off x="6382731" y="2187061"/>
                  <a:ext cx="218002" cy="379613"/>
                </a:xfrm>
                <a:prstGeom prst="rect">
                  <a:avLst/>
                </a:prstGeom>
                <a:solidFill>
                  <a:srgbClr val="3F48CC"/>
                </a:solidFill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1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+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grpSp>
              <p:nvGrpSpPr>
                <p:cNvPr id="22" name="Groupe 67">
                  <a:extLst>
                    <a:ext uri="{FF2B5EF4-FFF2-40B4-BE49-F238E27FC236}">
                      <a16:creationId xmlns:a16="http://schemas.microsoft.com/office/drawing/2014/main" id="{6BB09D33-36DF-4029-A7F0-925B8C73C918}"/>
                    </a:ext>
                  </a:extLst>
                </p:cNvPr>
                <p:cNvGrpSpPr/>
                <p:nvPr/>
              </p:nvGrpSpPr>
              <p:grpSpPr>
                <a:xfrm>
                  <a:off x="269866" y="5261164"/>
                  <a:ext cx="2456334" cy="787197"/>
                  <a:chOff x="269866" y="5261164"/>
                  <a:chExt cx="2456334" cy="787197"/>
                </a:xfrm>
              </p:grpSpPr>
              <p:sp>
                <p:nvSpPr>
                  <p:cNvPr id="23" name="Google Shape;717;p31">
                    <a:extLst>
                      <a:ext uri="{FF2B5EF4-FFF2-40B4-BE49-F238E27FC236}">
                        <a16:creationId xmlns:a16="http://schemas.microsoft.com/office/drawing/2014/main" id="{6A3FB9AB-B512-4E0A-A72A-1C79F92252FB}"/>
                      </a:ext>
                    </a:extLst>
                  </p:cNvPr>
                  <p:cNvSpPr/>
                  <p:nvPr/>
                </p:nvSpPr>
                <p:spPr>
                  <a:xfrm>
                    <a:off x="269866" y="5261164"/>
                    <a:ext cx="2456334" cy="787197"/>
                  </a:xfrm>
                  <a:prstGeom prst="rect">
                    <a:avLst/>
                  </a:prstGeom>
                  <a:solidFill>
                    <a:srgbClr val="FFFFFF"/>
                  </a:solidFill>
                  <a:ln w="38103" cap="flat">
                    <a:solidFill>
                      <a:srgbClr val="000000"/>
                    </a:solidFill>
                    <a:custDash>
                      <a:ds d="299976" sp="299976"/>
                    </a:custDash>
                    <a:miter/>
                  </a:ln>
                </p:spPr>
                <p:txBody>
                  <a:bodyPr vert="horz" wrap="square" lIns="91430" tIns="45701" rIns="91430" bIns="45701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67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cxnSp>
                <p:nvCxnSpPr>
                  <p:cNvPr id="24" name="Google Shape;718;p31">
                    <a:extLst>
                      <a:ext uri="{FF2B5EF4-FFF2-40B4-BE49-F238E27FC236}">
                        <a16:creationId xmlns:a16="http://schemas.microsoft.com/office/drawing/2014/main" id="{BED90373-1F52-4C8D-93E8-FFAA829BCC02}"/>
                      </a:ext>
                    </a:extLst>
                  </p:cNvPr>
                  <p:cNvCxnSpPr/>
                  <p:nvPr/>
                </p:nvCxnSpPr>
                <p:spPr>
                  <a:xfrm>
                    <a:off x="314983" y="5504980"/>
                    <a:ext cx="828803" cy="0"/>
                  </a:xfrm>
                  <a:prstGeom prst="straightConnector1">
                    <a:avLst/>
                  </a:prstGeom>
                  <a:noFill/>
                  <a:ln w="50804" cap="flat">
                    <a:solidFill>
                      <a:srgbClr val="385623"/>
                    </a:solidFill>
                    <a:prstDash val="solid"/>
                    <a:miter/>
                    <a:tailEnd type="arrow"/>
                  </a:ln>
                </p:spPr>
              </p:cxnSp>
              <p:cxnSp>
                <p:nvCxnSpPr>
                  <p:cNvPr id="25" name="Google Shape;719;p31">
                    <a:extLst>
                      <a:ext uri="{FF2B5EF4-FFF2-40B4-BE49-F238E27FC236}">
                        <a16:creationId xmlns:a16="http://schemas.microsoft.com/office/drawing/2014/main" id="{85BD03BF-AD38-42C3-B72D-D6F65AEEF63F}"/>
                      </a:ext>
                    </a:extLst>
                  </p:cNvPr>
                  <p:cNvCxnSpPr/>
                  <p:nvPr/>
                </p:nvCxnSpPr>
                <p:spPr>
                  <a:xfrm>
                    <a:off x="314983" y="5804885"/>
                    <a:ext cx="828803" cy="0"/>
                  </a:xfrm>
                  <a:prstGeom prst="straightConnector1">
                    <a:avLst/>
                  </a:prstGeom>
                  <a:noFill/>
                  <a:ln w="50804" cap="flat">
                    <a:solidFill>
                      <a:srgbClr val="C55A11"/>
                    </a:solidFill>
                    <a:prstDash val="solid"/>
                    <a:miter/>
                    <a:tailEnd type="arrow"/>
                  </a:ln>
                </p:spPr>
              </p:cxnSp>
              <p:sp>
                <p:nvSpPr>
                  <p:cNvPr id="26" name="Google Shape;720;p31">
                    <a:extLst>
                      <a:ext uri="{FF2B5EF4-FFF2-40B4-BE49-F238E27FC236}">
                        <a16:creationId xmlns:a16="http://schemas.microsoft.com/office/drawing/2014/main" id="{405665D1-5427-4BEB-8A5C-4844C6F129D5}"/>
                      </a:ext>
                    </a:extLst>
                  </p:cNvPr>
                  <p:cNvSpPr txBox="1"/>
                  <p:nvPr/>
                </p:nvSpPr>
                <p:spPr>
                  <a:xfrm>
                    <a:off x="1150717" y="5303099"/>
                    <a:ext cx="1526279" cy="666935"/>
                  </a:xfrm>
                  <a:prstGeom prst="rect">
                    <a:avLst/>
                  </a:prstGeom>
                  <a:solidFill>
                    <a:srgbClr val="FFFFFF"/>
                  </a:solidFill>
                  <a:ln cap="flat">
                    <a:noFill/>
                  </a:ln>
                </p:spPr>
                <p:txBody>
                  <a:bodyPr vert="horz" wrap="square" lIns="91430" tIns="45701" rIns="91430" bIns="45701" anchor="t" anchorCtr="0" compatLnSpc="1">
                    <a:spAutoFit/>
                  </a:bodyPr>
                  <a:lstStyle/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fr-FR" sz="1867" b="0" i="0" u="none" strike="noStrike" kern="1200" cap="none" spc="0" baseline="0">
                        <a:solidFill>
                          <a:srgbClr val="385623"/>
                        </a:solidFill>
                        <a:uFillTx/>
                        <a:latin typeface="Calibri"/>
                        <a:ea typeface="Calibri"/>
                        <a:cs typeface="Calibri"/>
                      </a:rPr>
                      <a:t>closed field</a:t>
                    </a:r>
                  </a:p>
                  <a:p>
                    <a:pPr marL="0" marR="0" lvl="0" indent="0" algn="l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fr-FR" sz="1867" b="0" i="0" u="none" strike="noStrike" kern="1200" cap="none" spc="0" baseline="0">
                        <a:solidFill>
                          <a:srgbClr val="C55A11"/>
                        </a:solidFill>
                        <a:uFillTx/>
                        <a:latin typeface="Calibri"/>
                        <a:ea typeface="Calibri"/>
                        <a:cs typeface="Calibri"/>
                      </a:rPr>
                      <a:t>open field</a:t>
                    </a:r>
                  </a:p>
                </p:txBody>
              </p:sp>
            </p:grpSp>
            <p:sp>
              <p:nvSpPr>
                <p:cNvPr id="28" name="Google Shape;708;p31">
                  <a:extLst>
                    <a:ext uri="{FF2B5EF4-FFF2-40B4-BE49-F238E27FC236}">
                      <a16:creationId xmlns:a16="http://schemas.microsoft.com/office/drawing/2014/main" id="{FFA9EFCA-F1E1-44A5-A970-E1DC9EC1E3E5}"/>
                    </a:ext>
                  </a:extLst>
                </p:cNvPr>
                <p:cNvSpPr/>
                <p:nvPr/>
              </p:nvSpPr>
              <p:spPr>
                <a:xfrm>
                  <a:off x="6096003" y="2095484"/>
                  <a:ext cx="781812" cy="514368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781814"/>
                    <a:gd name="f4" fmla="val 514372"/>
                    <a:gd name="f5" fmla="val 533660"/>
                    <a:gd name="f6" fmla="val 12"/>
                    <a:gd name="f7" fmla="val 403485"/>
                    <a:gd name="f8" fmla="val -1576"/>
                    <a:gd name="f9" fmla="val 11372"/>
                    <a:gd name="f10" fmla="val 152412"/>
                    <a:gd name="f11" fmla="val 260"/>
                    <a:gd name="f12" fmla="val 238137"/>
                    <a:gd name="f13" fmla="val -10852"/>
                    <a:gd name="f14" fmla="val 323862"/>
                    <a:gd name="f15" fmla="val 336810"/>
                    <a:gd name="f16" fmla="val 512775"/>
                    <a:gd name="f17" fmla="val 466985"/>
                    <a:gd name="f18" fmla="val 514362"/>
                    <a:gd name="f19" fmla="val 597160"/>
                    <a:gd name="f20" fmla="val 515950"/>
                    <a:gd name="f21" fmla="val 771785"/>
                    <a:gd name="f22" fmla="val 334974"/>
                    <a:gd name="f23" fmla="val 781310"/>
                    <a:gd name="f24" fmla="val 247662"/>
                    <a:gd name="f25" fmla="val 790835"/>
                    <a:gd name="f26" fmla="val 160350"/>
                    <a:gd name="f27" fmla="val 663835"/>
                    <a:gd name="f28" fmla="val 1600"/>
                    <a:gd name="f29" fmla="*/ f0 1 781814"/>
                    <a:gd name="f30" fmla="*/ f1 1 514372"/>
                    <a:gd name="f31" fmla="val f2"/>
                    <a:gd name="f32" fmla="val f3"/>
                    <a:gd name="f33" fmla="val f4"/>
                    <a:gd name="f34" fmla="+- f33 0 f31"/>
                    <a:gd name="f35" fmla="+- f32 0 f31"/>
                    <a:gd name="f36" fmla="*/ f35 1 781814"/>
                    <a:gd name="f37" fmla="*/ f34 1 514372"/>
                    <a:gd name="f38" fmla="*/ f31 1 f36"/>
                    <a:gd name="f39" fmla="*/ f32 1 f36"/>
                    <a:gd name="f40" fmla="*/ f31 1 f37"/>
                    <a:gd name="f41" fmla="*/ f33 1 f37"/>
                    <a:gd name="f42" fmla="*/ f38 f29 1"/>
                    <a:gd name="f43" fmla="*/ f39 f29 1"/>
                    <a:gd name="f44" fmla="*/ f41 f30 1"/>
                    <a:gd name="f45" fmla="*/ f40 f30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42" t="f45" r="f43" b="f44"/>
                  <a:pathLst>
                    <a:path w="781814" h="514372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11" y="f12"/>
                      </a:cubicBezTo>
                      <a:cubicBezTo>
                        <a:pt x="f13" y="f14"/>
                        <a:pt x="f15" y="f16"/>
                        <a:pt x="f17" y="f18"/>
                      </a:cubicBezTo>
                      <a:cubicBezTo>
                        <a:pt x="f19" y="f20"/>
                        <a:pt x="f21" y="f22"/>
                        <a:pt x="f23" y="f24"/>
                      </a:cubicBezTo>
                      <a:cubicBezTo>
                        <a:pt x="f25" y="f26"/>
                        <a:pt x="f27" y="f28"/>
                        <a:pt x="f5" y="f6"/>
                      </a:cubicBezTo>
                      <a:close/>
                    </a:path>
                  </a:pathLst>
                </a:custGeom>
                <a:solidFill>
                  <a:srgbClr val="3F48CC"/>
                </a:solidFill>
                <a:ln w="2540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2400" b="1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+</a:t>
                  </a:r>
                  <a:endParaRPr lang="fr-FR" sz="1467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29" name="Google Shape;710;p31">
                  <a:extLst>
                    <a:ext uri="{FF2B5EF4-FFF2-40B4-BE49-F238E27FC236}">
                      <a16:creationId xmlns:a16="http://schemas.microsoft.com/office/drawing/2014/main" id="{26E12EEF-2011-41BC-9308-86FCFE7D2C2D}"/>
                    </a:ext>
                  </a:extLst>
                </p:cNvPr>
                <p:cNvSpPr/>
                <p:nvPr/>
              </p:nvSpPr>
              <p:spPr>
                <a:xfrm>
                  <a:off x="6588005" y="2350465"/>
                  <a:ext cx="618134" cy="5832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618131"/>
                    <a:gd name="f4" fmla="val 583244"/>
                    <a:gd name="f5" fmla="val 22343"/>
                    <a:gd name="f6" fmla="val 259384"/>
                    <a:gd name="f7" fmla="val -14170"/>
                    <a:gd name="f8" fmla="val 302247"/>
                    <a:gd name="f9" fmla="val 118"/>
                    <a:gd name="f10" fmla="val 291134"/>
                    <a:gd name="f11" fmla="val 345109"/>
                    <a:gd name="f12" fmla="val 44568"/>
                    <a:gd name="f13" fmla="val 399084"/>
                    <a:gd name="f14" fmla="val 57268"/>
                    <a:gd name="f15" fmla="val 584822"/>
                    <a:gd name="f16" fmla="val 155693"/>
                    <a:gd name="f17" fmla="val 583234"/>
                    <a:gd name="f18" fmla="val 254118"/>
                    <a:gd name="f19" fmla="val 581647"/>
                    <a:gd name="f20" fmla="val 573206"/>
                    <a:gd name="f21" fmla="val 430834"/>
                    <a:gd name="f22" fmla="val 612893"/>
                    <a:gd name="f23" fmla="val 335584"/>
                    <a:gd name="f24" fmla="val 652580"/>
                    <a:gd name="f25" fmla="val 240334"/>
                    <a:gd name="f26" fmla="val 455730"/>
                    <a:gd name="f27" fmla="val 53009"/>
                    <a:gd name="f28" fmla="val 393818"/>
                    <a:gd name="f29" fmla="val 11734"/>
                    <a:gd name="f30" fmla="val 331906"/>
                    <a:gd name="f31" fmla="val -29541"/>
                    <a:gd name="f32" fmla="val 306505"/>
                    <a:gd name="f33" fmla="val 48247"/>
                    <a:gd name="f34" fmla="val 241418"/>
                    <a:gd name="f35" fmla="val 87934"/>
                    <a:gd name="f36" fmla="val 176331"/>
                    <a:gd name="f37" fmla="val 127621"/>
                    <a:gd name="f38" fmla="val 58856"/>
                    <a:gd name="f39" fmla="val 216521"/>
                    <a:gd name="f40" fmla="*/ f0 1 618131"/>
                    <a:gd name="f41" fmla="*/ f1 1 583244"/>
                    <a:gd name="f42" fmla="val f2"/>
                    <a:gd name="f43" fmla="val f3"/>
                    <a:gd name="f44" fmla="val f4"/>
                    <a:gd name="f45" fmla="+- f44 0 f42"/>
                    <a:gd name="f46" fmla="+- f43 0 f42"/>
                    <a:gd name="f47" fmla="*/ f46 1 618131"/>
                    <a:gd name="f48" fmla="*/ f45 1 583244"/>
                    <a:gd name="f49" fmla="*/ f42 1 f47"/>
                    <a:gd name="f50" fmla="*/ f43 1 f47"/>
                    <a:gd name="f51" fmla="*/ f42 1 f48"/>
                    <a:gd name="f52" fmla="*/ f44 1 f48"/>
                    <a:gd name="f53" fmla="*/ f49 f40 1"/>
                    <a:gd name="f54" fmla="*/ f50 f40 1"/>
                    <a:gd name="f55" fmla="*/ f52 f41 1"/>
                    <a:gd name="f56" fmla="*/ f51 f4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3" t="f56" r="f54" b="f55"/>
                  <a:pathLst>
                    <a:path w="618131" h="583244">
                      <a:moveTo>
                        <a:pt x="f5" y="f6"/>
                      </a:moveTo>
                      <a:cubicBezTo>
                        <a:pt x="f7" y="f8"/>
                        <a:pt x="f9" y="f10"/>
                        <a:pt x="f5" y="f11"/>
                      </a:cubicBezTo>
                      <a:cubicBezTo>
                        <a:pt x="f12" y="f13"/>
                        <a:pt x="f14" y="f15"/>
                        <a:pt x="f16" y="f17"/>
                      </a:cubicBezTo>
                      <a:cubicBezTo>
                        <a:pt x="f18" y="f19"/>
                        <a:pt x="f20" y="f21"/>
                        <a:pt x="f22" y="f23"/>
                      </a:cubicBezTo>
                      <a:cubicBezTo>
                        <a:pt x="f24" y="f25"/>
                        <a:pt x="f26" y="f27"/>
                        <a:pt x="f28" y="f29"/>
                      </a:cubicBezTo>
                      <a:cubicBezTo>
                        <a:pt x="f30" y="f31"/>
                        <a:pt x="f32" y="f33"/>
                        <a:pt x="f34" y="f35"/>
                      </a:cubicBezTo>
                      <a:cubicBezTo>
                        <a:pt x="f36" y="f37"/>
                        <a:pt x="f38" y="f39"/>
                        <a:pt x="f5" y="f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3810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3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-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  <p:cxnSp>
              <p:nvCxnSpPr>
                <p:cNvPr id="31" name="Google Shape;711;p31">
                  <a:extLst>
                    <a:ext uri="{FF2B5EF4-FFF2-40B4-BE49-F238E27FC236}">
                      <a16:creationId xmlns:a16="http://schemas.microsoft.com/office/drawing/2014/main" id="{26F3A573-7BF3-41C6-A2DF-CD6BC4A67283}"/>
                    </a:ext>
                  </a:extLst>
                </p:cNvPr>
                <p:cNvCxnSpPr>
                  <a:stCxn id="32" idx="2"/>
                </p:cNvCxnSpPr>
                <p:nvPr/>
              </p:nvCxnSpPr>
              <p:spPr>
                <a:xfrm flipH="1">
                  <a:off x="5861477" y="1148010"/>
                  <a:ext cx="4303" cy="623018"/>
                </a:xfrm>
                <a:prstGeom prst="straightConnector1">
                  <a:avLst/>
                </a:prstGeom>
                <a:noFill/>
                <a:ln w="19046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32" name="Google Shape;712;p31">
                  <a:extLst>
                    <a:ext uri="{FF2B5EF4-FFF2-40B4-BE49-F238E27FC236}">
                      <a16:creationId xmlns:a16="http://schemas.microsoft.com/office/drawing/2014/main" id="{16A379EB-3FAE-41E5-9BDB-260F23119E0B}"/>
                    </a:ext>
                  </a:extLst>
                </p:cNvPr>
                <p:cNvSpPr txBox="1"/>
                <p:nvPr/>
              </p:nvSpPr>
              <p:spPr>
                <a:xfrm>
                  <a:off x="4953981" y="522177"/>
                  <a:ext cx="1823597" cy="62583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Coronal hole</a:t>
                  </a:r>
                </a:p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600" b="0" i="0" u="none" strike="noStrike" kern="1200" cap="none" spc="0" baseline="0">
                      <a:solidFill>
                        <a:srgbClr val="C55A11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(fast wind)</a:t>
                  </a:r>
                </a:p>
              </p:txBody>
            </p:sp>
            <p:cxnSp>
              <p:nvCxnSpPr>
                <p:cNvPr id="33" name="Google Shape;713;p31">
                  <a:extLst>
                    <a:ext uri="{FF2B5EF4-FFF2-40B4-BE49-F238E27FC236}">
                      <a16:creationId xmlns:a16="http://schemas.microsoft.com/office/drawing/2014/main" id="{777636A0-9CC4-44FE-A724-5238C2D504E2}"/>
                    </a:ext>
                  </a:extLst>
                </p:cNvPr>
                <p:cNvCxnSpPr/>
                <p:nvPr/>
              </p:nvCxnSpPr>
              <p:spPr>
                <a:xfrm flipV="1">
                  <a:off x="5937409" y="4855281"/>
                  <a:ext cx="0" cy="567668"/>
                </a:xfrm>
                <a:prstGeom prst="straightConnector1">
                  <a:avLst/>
                </a:prstGeom>
                <a:noFill/>
                <a:ln w="19046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34" name="Google Shape;714;p31">
                  <a:extLst>
                    <a:ext uri="{FF2B5EF4-FFF2-40B4-BE49-F238E27FC236}">
                      <a16:creationId xmlns:a16="http://schemas.microsoft.com/office/drawing/2014/main" id="{6C14AD0B-F1AB-405F-ABB7-A9F13C6E868D}"/>
                    </a:ext>
                  </a:extLst>
                </p:cNvPr>
                <p:cNvSpPr txBox="1"/>
                <p:nvPr/>
              </p:nvSpPr>
              <p:spPr>
                <a:xfrm>
                  <a:off x="5308064" y="5352038"/>
                  <a:ext cx="1485333" cy="37961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Coronal hole</a:t>
                  </a:r>
                </a:p>
              </p:txBody>
            </p:sp>
            <p:sp>
              <p:nvSpPr>
                <p:cNvPr id="35" name="Forme libre : forme 2">
                  <a:extLst>
                    <a:ext uri="{FF2B5EF4-FFF2-40B4-BE49-F238E27FC236}">
                      <a16:creationId xmlns:a16="http://schemas.microsoft.com/office/drawing/2014/main" id="{FDE958FB-26E9-4631-820F-3C52FC605E77}"/>
                    </a:ext>
                  </a:extLst>
                </p:cNvPr>
                <p:cNvSpPr/>
                <p:nvPr/>
              </p:nvSpPr>
              <p:spPr>
                <a:xfrm>
                  <a:off x="6225975" y="781007"/>
                  <a:ext cx="2423443" cy="115467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74900"/>
                    <a:gd name="f7" fmla="val 1136650"/>
                    <a:gd name="f8" fmla="val 264583"/>
                    <a:gd name="f9" fmla="val 1004887"/>
                    <a:gd name="f10" fmla="val 529167"/>
                    <a:gd name="f11" fmla="val 873125"/>
                    <a:gd name="f12" fmla="val 736600"/>
                    <a:gd name="f13" fmla="val 831850"/>
                    <a:gd name="f14" fmla="val 944033"/>
                    <a:gd name="f15" fmla="val 790575"/>
                    <a:gd name="f16" fmla="val 971550"/>
                    <a:gd name="f17" fmla="val 1027642"/>
                    <a:gd name="f18" fmla="val 1244600"/>
                    <a:gd name="f19" fmla="val 889000"/>
                    <a:gd name="f20" fmla="val 1517650"/>
                    <a:gd name="f21" fmla="val 750358"/>
                    <a:gd name="f22" fmla="val 1946275"/>
                    <a:gd name="f23" fmla="val 375179"/>
                    <a:gd name="f24" fmla="+- 0 0 -90"/>
                    <a:gd name="f25" fmla="*/ f3 1 2374900"/>
                    <a:gd name="f26" fmla="*/ f4 1 1136650"/>
                    <a:gd name="f27" fmla="val f5"/>
                    <a:gd name="f28" fmla="val f6"/>
                    <a:gd name="f29" fmla="val f7"/>
                    <a:gd name="f30" fmla="*/ f24 f0 1"/>
                    <a:gd name="f31" fmla="+- f29 0 f27"/>
                    <a:gd name="f32" fmla="+- f28 0 f27"/>
                    <a:gd name="f33" fmla="*/ f30 1 f2"/>
                    <a:gd name="f34" fmla="*/ f32 1 2374900"/>
                    <a:gd name="f35" fmla="*/ f31 1 1136650"/>
                    <a:gd name="f36" fmla="*/ 0 f32 1"/>
                    <a:gd name="f37" fmla="*/ 1136650 f31 1"/>
                    <a:gd name="f38" fmla="*/ 736600 f32 1"/>
                    <a:gd name="f39" fmla="*/ 831850 f31 1"/>
                    <a:gd name="f40" fmla="*/ 1244600 f32 1"/>
                    <a:gd name="f41" fmla="*/ 889000 f31 1"/>
                    <a:gd name="f42" fmla="*/ 2374900 f32 1"/>
                    <a:gd name="f43" fmla="*/ 0 f31 1"/>
                    <a:gd name="f44" fmla="+- f33 0 f1"/>
                    <a:gd name="f45" fmla="*/ f36 1 2374900"/>
                    <a:gd name="f46" fmla="*/ f37 1 1136650"/>
                    <a:gd name="f47" fmla="*/ f38 1 2374900"/>
                    <a:gd name="f48" fmla="*/ f39 1 1136650"/>
                    <a:gd name="f49" fmla="*/ f40 1 2374900"/>
                    <a:gd name="f50" fmla="*/ f41 1 1136650"/>
                    <a:gd name="f51" fmla="*/ f42 1 2374900"/>
                    <a:gd name="f52" fmla="*/ f43 1 1136650"/>
                    <a:gd name="f53" fmla="*/ f27 1 f34"/>
                    <a:gd name="f54" fmla="*/ f28 1 f34"/>
                    <a:gd name="f55" fmla="*/ f27 1 f35"/>
                    <a:gd name="f56" fmla="*/ f29 1 f35"/>
                    <a:gd name="f57" fmla="*/ f45 1 f34"/>
                    <a:gd name="f58" fmla="*/ f46 1 f35"/>
                    <a:gd name="f59" fmla="*/ f47 1 f34"/>
                    <a:gd name="f60" fmla="*/ f48 1 f35"/>
                    <a:gd name="f61" fmla="*/ f49 1 f34"/>
                    <a:gd name="f62" fmla="*/ f50 1 f35"/>
                    <a:gd name="f63" fmla="*/ f51 1 f34"/>
                    <a:gd name="f64" fmla="*/ f52 1 f35"/>
                    <a:gd name="f65" fmla="*/ f53 f25 1"/>
                    <a:gd name="f66" fmla="*/ f54 f25 1"/>
                    <a:gd name="f67" fmla="*/ f56 f26 1"/>
                    <a:gd name="f68" fmla="*/ f55 f26 1"/>
                    <a:gd name="f69" fmla="*/ f57 f25 1"/>
                    <a:gd name="f70" fmla="*/ f58 f26 1"/>
                    <a:gd name="f71" fmla="*/ f59 f25 1"/>
                    <a:gd name="f72" fmla="*/ f60 f26 1"/>
                    <a:gd name="f73" fmla="*/ f61 f25 1"/>
                    <a:gd name="f74" fmla="*/ f62 f26 1"/>
                    <a:gd name="f75" fmla="*/ f63 f25 1"/>
                    <a:gd name="f76" fmla="*/ f64 f2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69" y="f70"/>
                    </a:cxn>
                    <a:cxn ang="f44">
                      <a:pos x="f71" y="f72"/>
                    </a:cxn>
                    <a:cxn ang="f44">
                      <a:pos x="f73" y="f74"/>
                    </a:cxn>
                    <a:cxn ang="f44">
                      <a:pos x="f75" y="f76"/>
                    </a:cxn>
                  </a:cxnLst>
                  <a:rect l="f65" t="f68" r="f66" b="f67"/>
                  <a:pathLst>
                    <a:path w="2374900" h="1136650">
                      <a:moveTo>
                        <a:pt x="f5" y="f7"/>
                      </a:moveTo>
                      <a:cubicBezTo>
                        <a:pt x="f8" y="f9"/>
                        <a:pt x="f10" y="f11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21"/>
                        <a:pt x="f22" y="f23"/>
                        <a:pt x="f6" y="f5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36" name="Google Shape;679;p31">
                  <a:extLst>
                    <a:ext uri="{FF2B5EF4-FFF2-40B4-BE49-F238E27FC236}">
                      <a16:creationId xmlns:a16="http://schemas.microsoft.com/office/drawing/2014/main" id="{17A529BB-3FFE-4557-92A4-45DA9F09813F}"/>
                    </a:ext>
                  </a:extLst>
                </p:cNvPr>
                <p:cNvSpPr/>
                <p:nvPr/>
              </p:nvSpPr>
              <p:spPr>
                <a:xfrm rot="8865227">
                  <a:off x="4982609" y="1541935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Google Shape;679;p31">
                  <a:extLst>
                    <a:ext uri="{FF2B5EF4-FFF2-40B4-BE49-F238E27FC236}">
                      <a16:creationId xmlns:a16="http://schemas.microsoft.com/office/drawing/2014/main" id="{17FB52A8-345E-46A0-B7E0-A8EDF4834B38}"/>
                    </a:ext>
                  </a:extLst>
                </p:cNvPr>
                <p:cNvSpPr/>
                <p:nvPr/>
              </p:nvSpPr>
              <p:spPr>
                <a:xfrm rot="6755757">
                  <a:off x="4174907" y="1892737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Google Shape;679;p31">
                  <a:extLst>
                    <a:ext uri="{FF2B5EF4-FFF2-40B4-BE49-F238E27FC236}">
                      <a16:creationId xmlns:a16="http://schemas.microsoft.com/office/drawing/2014/main" id="{B21B0220-B0BC-4B35-891E-CCCC06B694C3}"/>
                    </a:ext>
                  </a:extLst>
                </p:cNvPr>
                <p:cNvSpPr/>
                <p:nvPr/>
              </p:nvSpPr>
              <p:spPr>
                <a:xfrm rot="4408773">
                  <a:off x="3054430" y="2871706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Google Shape;679;p31">
                  <a:extLst>
                    <a:ext uri="{FF2B5EF4-FFF2-40B4-BE49-F238E27FC236}">
                      <a16:creationId xmlns:a16="http://schemas.microsoft.com/office/drawing/2014/main" id="{2F769611-3447-40A2-BB82-4516A5E129B8}"/>
                    </a:ext>
                  </a:extLst>
                </p:cNvPr>
                <p:cNvSpPr/>
                <p:nvPr/>
              </p:nvSpPr>
              <p:spPr>
                <a:xfrm rot="16861907">
                  <a:off x="3308971" y="3813292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Google Shape;679;p31">
                  <a:extLst>
                    <a:ext uri="{FF2B5EF4-FFF2-40B4-BE49-F238E27FC236}">
                      <a16:creationId xmlns:a16="http://schemas.microsoft.com/office/drawing/2014/main" id="{F3EAC596-EE42-4A6E-940A-0B0309BE3E1E}"/>
                    </a:ext>
                  </a:extLst>
                </p:cNvPr>
                <p:cNvSpPr/>
                <p:nvPr/>
              </p:nvSpPr>
              <p:spPr>
                <a:xfrm rot="16861907">
                  <a:off x="2829926" y="3568781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Google Shape;679;p31">
                  <a:extLst>
                    <a:ext uri="{FF2B5EF4-FFF2-40B4-BE49-F238E27FC236}">
                      <a16:creationId xmlns:a16="http://schemas.microsoft.com/office/drawing/2014/main" id="{3CB7610A-9FED-4811-8B72-4982A74A8571}"/>
                    </a:ext>
                  </a:extLst>
                </p:cNvPr>
                <p:cNvSpPr/>
                <p:nvPr/>
              </p:nvSpPr>
              <p:spPr>
                <a:xfrm rot="18243400">
                  <a:off x="3734486" y="3518947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Google Shape;679;p31">
                  <a:extLst>
                    <a:ext uri="{FF2B5EF4-FFF2-40B4-BE49-F238E27FC236}">
                      <a16:creationId xmlns:a16="http://schemas.microsoft.com/office/drawing/2014/main" id="{BC98A74A-9068-44E6-8FF8-4F6E58D6F6A5}"/>
                    </a:ext>
                  </a:extLst>
                </p:cNvPr>
                <p:cNvSpPr/>
                <p:nvPr/>
              </p:nvSpPr>
              <p:spPr>
                <a:xfrm rot="13952473">
                  <a:off x="4048344" y="4916831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Google Shape;679;p31">
                  <a:extLst>
                    <a:ext uri="{FF2B5EF4-FFF2-40B4-BE49-F238E27FC236}">
                      <a16:creationId xmlns:a16="http://schemas.microsoft.com/office/drawing/2014/main" id="{048DEEC4-F957-42DE-8387-9E1AB67C034C}"/>
                    </a:ext>
                  </a:extLst>
                </p:cNvPr>
                <p:cNvSpPr/>
                <p:nvPr/>
              </p:nvSpPr>
              <p:spPr>
                <a:xfrm rot="12277294">
                  <a:off x="5309520" y="5177836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Google Shape;679;p31">
                  <a:extLst>
                    <a:ext uri="{FF2B5EF4-FFF2-40B4-BE49-F238E27FC236}">
                      <a16:creationId xmlns:a16="http://schemas.microsoft.com/office/drawing/2014/main" id="{A38F2615-74AB-42B2-B28E-D5DBA98D38D5}"/>
                    </a:ext>
                  </a:extLst>
                </p:cNvPr>
                <p:cNvSpPr/>
                <p:nvPr/>
              </p:nvSpPr>
              <p:spPr>
                <a:xfrm rot="8960796">
                  <a:off x="6460782" y="5017459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Google Shape;679;p31">
                  <a:extLst>
                    <a:ext uri="{FF2B5EF4-FFF2-40B4-BE49-F238E27FC236}">
                      <a16:creationId xmlns:a16="http://schemas.microsoft.com/office/drawing/2014/main" id="{23950572-94C6-4E37-9E58-837B8CE5A60F}"/>
                    </a:ext>
                  </a:extLst>
                </p:cNvPr>
                <p:cNvSpPr/>
                <p:nvPr/>
              </p:nvSpPr>
              <p:spPr>
                <a:xfrm rot="5579050">
                  <a:off x="8264634" y="4897795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Google Shape;679;p31">
                  <a:extLst>
                    <a:ext uri="{FF2B5EF4-FFF2-40B4-BE49-F238E27FC236}">
                      <a16:creationId xmlns:a16="http://schemas.microsoft.com/office/drawing/2014/main" id="{87A9E209-3457-4C49-ABE0-050E585F60AD}"/>
                    </a:ext>
                  </a:extLst>
                </p:cNvPr>
                <p:cNvSpPr/>
                <p:nvPr/>
              </p:nvSpPr>
              <p:spPr>
                <a:xfrm rot="4819033">
                  <a:off x="8661886" y="3708482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" name="Google Shape;679;p31">
                  <a:extLst>
                    <a:ext uri="{FF2B5EF4-FFF2-40B4-BE49-F238E27FC236}">
                      <a16:creationId xmlns:a16="http://schemas.microsoft.com/office/drawing/2014/main" id="{308A6DC6-C9D4-40CF-9C6C-7C6454275FC6}"/>
                    </a:ext>
                  </a:extLst>
                </p:cNvPr>
                <p:cNvSpPr/>
                <p:nvPr/>
              </p:nvSpPr>
              <p:spPr>
                <a:xfrm rot="3754088">
                  <a:off x="8105575" y="3646661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Google Shape;679;p31">
                  <a:extLst>
                    <a:ext uri="{FF2B5EF4-FFF2-40B4-BE49-F238E27FC236}">
                      <a16:creationId xmlns:a16="http://schemas.microsoft.com/office/drawing/2014/main" id="{42EEE362-A04E-47A0-BF73-8A47682238F5}"/>
                    </a:ext>
                  </a:extLst>
                </p:cNvPr>
                <p:cNvSpPr/>
                <p:nvPr/>
              </p:nvSpPr>
              <p:spPr>
                <a:xfrm rot="4258406">
                  <a:off x="7667002" y="3521817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9" name="Google Shape;679;p31">
                  <a:extLst>
                    <a:ext uri="{FF2B5EF4-FFF2-40B4-BE49-F238E27FC236}">
                      <a16:creationId xmlns:a16="http://schemas.microsoft.com/office/drawing/2014/main" id="{9818279C-FC20-4EB8-8C6E-C6A6C6358DF8}"/>
                    </a:ext>
                  </a:extLst>
                </p:cNvPr>
                <p:cNvSpPr/>
                <p:nvPr/>
              </p:nvSpPr>
              <p:spPr>
                <a:xfrm rot="17500709">
                  <a:off x="8780886" y="3078050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0" name="Google Shape;679;p31">
                  <a:extLst>
                    <a:ext uri="{FF2B5EF4-FFF2-40B4-BE49-F238E27FC236}">
                      <a16:creationId xmlns:a16="http://schemas.microsoft.com/office/drawing/2014/main" id="{DC47E390-DEFD-411A-8263-D6C8E004B928}"/>
                    </a:ext>
                  </a:extLst>
                </p:cNvPr>
                <p:cNvSpPr/>
                <p:nvPr/>
              </p:nvSpPr>
              <p:spPr>
                <a:xfrm rot="13404737">
                  <a:off x="7159873" y="2309858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1" name="Google Shape;679;p31">
                  <a:extLst>
                    <a:ext uri="{FF2B5EF4-FFF2-40B4-BE49-F238E27FC236}">
                      <a16:creationId xmlns:a16="http://schemas.microsoft.com/office/drawing/2014/main" id="{DA84F6F7-2C59-4268-8D31-1EF3B8B2B048}"/>
                    </a:ext>
                  </a:extLst>
                </p:cNvPr>
                <p:cNvSpPr/>
                <p:nvPr/>
              </p:nvSpPr>
              <p:spPr>
                <a:xfrm rot="13404737">
                  <a:off x="7667009" y="1444113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2" name="Forme libre : forme 106">
                  <a:extLst>
                    <a:ext uri="{FF2B5EF4-FFF2-40B4-BE49-F238E27FC236}">
                      <a16:creationId xmlns:a16="http://schemas.microsoft.com/office/drawing/2014/main" id="{31CBC9E4-7E5C-48F0-9FC0-65BD79850A00}"/>
                    </a:ext>
                  </a:extLst>
                </p:cNvPr>
                <p:cNvSpPr/>
                <p:nvPr/>
              </p:nvSpPr>
              <p:spPr>
                <a:xfrm rot="17051930" flipV="1">
                  <a:off x="7028788" y="1487633"/>
                  <a:ext cx="1802867" cy="1005666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374900"/>
                    <a:gd name="f7" fmla="val 1136650"/>
                    <a:gd name="f8" fmla="val 264583"/>
                    <a:gd name="f9" fmla="val 1004887"/>
                    <a:gd name="f10" fmla="val 529167"/>
                    <a:gd name="f11" fmla="val 873125"/>
                    <a:gd name="f12" fmla="val 736600"/>
                    <a:gd name="f13" fmla="val 831850"/>
                    <a:gd name="f14" fmla="val 944033"/>
                    <a:gd name="f15" fmla="val 790575"/>
                    <a:gd name="f16" fmla="val 971550"/>
                    <a:gd name="f17" fmla="val 1027642"/>
                    <a:gd name="f18" fmla="val 1244600"/>
                    <a:gd name="f19" fmla="val 889000"/>
                    <a:gd name="f20" fmla="val 1517650"/>
                    <a:gd name="f21" fmla="val 750358"/>
                    <a:gd name="f22" fmla="val 1946275"/>
                    <a:gd name="f23" fmla="val 375179"/>
                    <a:gd name="f24" fmla="+- 0 0 -90"/>
                    <a:gd name="f25" fmla="*/ f3 1 2374900"/>
                    <a:gd name="f26" fmla="*/ f4 1 1136650"/>
                    <a:gd name="f27" fmla="val f5"/>
                    <a:gd name="f28" fmla="val f6"/>
                    <a:gd name="f29" fmla="val f7"/>
                    <a:gd name="f30" fmla="*/ f24 f0 1"/>
                    <a:gd name="f31" fmla="+- f29 0 f27"/>
                    <a:gd name="f32" fmla="+- f28 0 f27"/>
                    <a:gd name="f33" fmla="*/ f30 1 f2"/>
                    <a:gd name="f34" fmla="*/ f32 1 2374900"/>
                    <a:gd name="f35" fmla="*/ f31 1 1136650"/>
                    <a:gd name="f36" fmla="*/ 0 f32 1"/>
                    <a:gd name="f37" fmla="*/ 1136650 f31 1"/>
                    <a:gd name="f38" fmla="*/ 736600 f32 1"/>
                    <a:gd name="f39" fmla="*/ 831850 f31 1"/>
                    <a:gd name="f40" fmla="*/ 1244600 f32 1"/>
                    <a:gd name="f41" fmla="*/ 889000 f31 1"/>
                    <a:gd name="f42" fmla="*/ 2374900 f32 1"/>
                    <a:gd name="f43" fmla="*/ 0 f31 1"/>
                    <a:gd name="f44" fmla="+- f33 0 f1"/>
                    <a:gd name="f45" fmla="*/ f36 1 2374900"/>
                    <a:gd name="f46" fmla="*/ f37 1 1136650"/>
                    <a:gd name="f47" fmla="*/ f38 1 2374900"/>
                    <a:gd name="f48" fmla="*/ f39 1 1136650"/>
                    <a:gd name="f49" fmla="*/ f40 1 2374900"/>
                    <a:gd name="f50" fmla="*/ f41 1 1136650"/>
                    <a:gd name="f51" fmla="*/ f42 1 2374900"/>
                    <a:gd name="f52" fmla="*/ f43 1 1136650"/>
                    <a:gd name="f53" fmla="*/ f27 1 f34"/>
                    <a:gd name="f54" fmla="*/ f28 1 f34"/>
                    <a:gd name="f55" fmla="*/ f27 1 f35"/>
                    <a:gd name="f56" fmla="*/ f29 1 f35"/>
                    <a:gd name="f57" fmla="*/ f45 1 f34"/>
                    <a:gd name="f58" fmla="*/ f46 1 f35"/>
                    <a:gd name="f59" fmla="*/ f47 1 f34"/>
                    <a:gd name="f60" fmla="*/ f48 1 f35"/>
                    <a:gd name="f61" fmla="*/ f49 1 f34"/>
                    <a:gd name="f62" fmla="*/ f50 1 f35"/>
                    <a:gd name="f63" fmla="*/ f51 1 f34"/>
                    <a:gd name="f64" fmla="*/ f52 1 f35"/>
                    <a:gd name="f65" fmla="*/ f53 f25 1"/>
                    <a:gd name="f66" fmla="*/ f54 f25 1"/>
                    <a:gd name="f67" fmla="*/ f56 f26 1"/>
                    <a:gd name="f68" fmla="*/ f55 f26 1"/>
                    <a:gd name="f69" fmla="*/ f57 f25 1"/>
                    <a:gd name="f70" fmla="*/ f58 f26 1"/>
                    <a:gd name="f71" fmla="*/ f59 f25 1"/>
                    <a:gd name="f72" fmla="*/ f60 f26 1"/>
                    <a:gd name="f73" fmla="*/ f61 f25 1"/>
                    <a:gd name="f74" fmla="*/ f62 f26 1"/>
                    <a:gd name="f75" fmla="*/ f63 f25 1"/>
                    <a:gd name="f76" fmla="*/ f64 f2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44">
                      <a:pos x="f69" y="f70"/>
                    </a:cxn>
                    <a:cxn ang="f44">
                      <a:pos x="f71" y="f72"/>
                    </a:cxn>
                    <a:cxn ang="f44">
                      <a:pos x="f73" y="f74"/>
                    </a:cxn>
                    <a:cxn ang="f44">
                      <a:pos x="f75" y="f76"/>
                    </a:cxn>
                  </a:cxnLst>
                  <a:rect l="f65" t="f68" r="f66" b="f67"/>
                  <a:pathLst>
                    <a:path w="2374900" h="1136650">
                      <a:moveTo>
                        <a:pt x="f5" y="f7"/>
                      </a:moveTo>
                      <a:cubicBezTo>
                        <a:pt x="f8" y="f9"/>
                        <a:pt x="f10" y="f11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21"/>
                        <a:pt x="f22" y="f23"/>
                        <a:pt x="f6" y="f5"/>
                      </a:cubicBezTo>
                    </a:path>
                  </a:pathLst>
                </a:custGeom>
                <a:noFill/>
                <a:ln w="50804" cap="flat">
                  <a:solidFill>
                    <a:srgbClr val="C55A11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fr-FR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53" name="Google Shape;679;p31">
                  <a:extLst>
                    <a:ext uri="{FF2B5EF4-FFF2-40B4-BE49-F238E27FC236}">
                      <a16:creationId xmlns:a16="http://schemas.microsoft.com/office/drawing/2014/main" id="{5C721292-156C-4512-AE4E-A55BE17F22F2}"/>
                    </a:ext>
                  </a:extLst>
                </p:cNvPr>
                <p:cNvSpPr/>
                <p:nvPr/>
              </p:nvSpPr>
              <p:spPr>
                <a:xfrm rot="13829196">
                  <a:off x="7648777" y="1768615"/>
                  <a:ext cx="169548" cy="109261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5" name="Google Shape;722;p31">
                  <a:extLst>
                    <a:ext uri="{FF2B5EF4-FFF2-40B4-BE49-F238E27FC236}">
                      <a16:creationId xmlns:a16="http://schemas.microsoft.com/office/drawing/2014/main" id="{DA4B0572-00C5-41AE-9F61-0D5E81A22143}"/>
                    </a:ext>
                  </a:extLst>
                </p:cNvPr>
                <p:cNvSpPr txBox="1"/>
                <p:nvPr/>
              </p:nvSpPr>
              <p:spPr>
                <a:xfrm>
                  <a:off x="10007275" y="4346143"/>
                  <a:ext cx="2124754" cy="6669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Helmet streamer</a:t>
                  </a:r>
                </a:p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00" b="0" i="0" u="none" strike="noStrike" kern="1200" cap="none" spc="0" baseline="0">
                      <a:solidFill>
                        <a:srgbClr val="385723"/>
                      </a:solidFill>
                      <a:uFillTx/>
                      <a:latin typeface="Calibri"/>
                      <a:cs typeface="Calibri"/>
                    </a:rPr>
                    <a:t>(slow wind)</a:t>
                  </a:r>
                  <a:endParaRPr lang="fr-FR" sz="1467" b="0" i="0" u="none" strike="noStrike" kern="1200" cap="none" spc="0" baseline="0">
                    <a:solidFill>
                      <a:srgbClr val="385723"/>
                    </a:solidFill>
                    <a:uFillTx/>
                    <a:latin typeface="Calibri"/>
                  </a:endParaRPr>
                </a:p>
              </p:txBody>
            </p:sp>
            <p:cxnSp>
              <p:nvCxnSpPr>
                <p:cNvPr id="56" name="Google Shape;723;p31">
                  <a:extLst>
                    <a:ext uri="{FF2B5EF4-FFF2-40B4-BE49-F238E27FC236}">
                      <a16:creationId xmlns:a16="http://schemas.microsoft.com/office/drawing/2014/main" id="{44BF69A9-4921-4A09-A5D5-43DD967B8D73}"/>
                    </a:ext>
                  </a:extLst>
                </p:cNvPr>
                <p:cNvCxnSpPr/>
                <p:nvPr/>
              </p:nvCxnSpPr>
              <p:spPr>
                <a:xfrm flipH="1" flipV="1">
                  <a:off x="9865681" y="3594350"/>
                  <a:ext cx="757287" cy="831602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58" name="Google Shape;679;p31">
                  <a:extLst>
                    <a:ext uri="{FF2B5EF4-FFF2-40B4-BE49-F238E27FC236}">
                      <a16:creationId xmlns:a16="http://schemas.microsoft.com/office/drawing/2014/main" id="{81C8322B-CC15-42FE-B148-1118095C317A}"/>
                    </a:ext>
                  </a:extLst>
                </p:cNvPr>
                <p:cNvSpPr/>
                <p:nvPr/>
              </p:nvSpPr>
              <p:spPr>
                <a:xfrm rot="16019384">
                  <a:off x="6639445" y="1899048"/>
                  <a:ext cx="94997" cy="76315"/>
                </a:xfrm>
                <a:custGeom>
                  <a:avLst>
                    <a:gd name="f8" fmla="val 50000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50000"/>
                    <a:gd name="f9" fmla="+- 0 0 -360"/>
                    <a:gd name="f10" fmla="+- 0 0 -270"/>
                    <a:gd name="f11" fmla="+- 0 0 -180"/>
                    <a:gd name="f12" fmla="+- 0 0 -90"/>
                    <a:gd name="f13" fmla="abs f4"/>
                    <a:gd name="f14" fmla="abs f5"/>
                    <a:gd name="f15" fmla="abs f6"/>
                    <a:gd name="f16" fmla="val f7"/>
                    <a:gd name="f17" fmla="val f8"/>
                    <a:gd name="f18" fmla="*/ f9 f1 1"/>
                    <a:gd name="f19" fmla="*/ f10 f1 1"/>
                    <a:gd name="f20" fmla="*/ f11 f1 1"/>
                    <a:gd name="f21" fmla="*/ f12 f1 1"/>
                    <a:gd name="f22" fmla="?: f13 f4 1"/>
                    <a:gd name="f23" fmla="?: f14 f5 1"/>
                    <a:gd name="f24" fmla="?: f15 f6 1"/>
                    <a:gd name="f25" fmla="*/ f18 1 f3"/>
                    <a:gd name="f26" fmla="*/ f19 1 f3"/>
                    <a:gd name="f27" fmla="*/ f20 1 f3"/>
                    <a:gd name="f28" fmla="*/ f21 1 f3"/>
                    <a:gd name="f29" fmla="*/ f22 1 21600"/>
                    <a:gd name="f30" fmla="*/ f23 1 21600"/>
                    <a:gd name="f31" fmla="*/ 21600 f22 1"/>
                    <a:gd name="f32" fmla="*/ 21600 f23 1"/>
                    <a:gd name="f33" fmla="+- f25 0 f2"/>
                    <a:gd name="f34" fmla="+- f26 0 f2"/>
                    <a:gd name="f35" fmla="+- f27 0 f2"/>
                    <a:gd name="f36" fmla="+- f28 0 f2"/>
                    <a:gd name="f37" fmla="min f30 f29"/>
                    <a:gd name="f38" fmla="*/ f31 1 f24"/>
                    <a:gd name="f39" fmla="*/ f32 1 f24"/>
                    <a:gd name="f40" fmla="val f38"/>
                    <a:gd name="f41" fmla="val f39"/>
                    <a:gd name="f42" fmla="*/ f16 f37 1"/>
                    <a:gd name="f43" fmla="+- f41 0 f16"/>
                    <a:gd name="f44" fmla="+- f40 0 f16"/>
                    <a:gd name="f45" fmla="*/ f41 f37 1"/>
                    <a:gd name="f46" fmla="*/ f40 f37 1"/>
                    <a:gd name="f47" fmla="*/ f43 1 2"/>
                    <a:gd name="f48" fmla="*/ f44 1 2"/>
                    <a:gd name="f49" fmla="*/ f44 f17 1"/>
                    <a:gd name="f50" fmla="+- f16 f47 0"/>
                    <a:gd name="f51" fmla="*/ f49 1 200000"/>
                    <a:gd name="f52" fmla="*/ f49 1 100000"/>
                    <a:gd name="f53" fmla="+- f51 f48 0"/>
                    <a:gd name="f54" fmla="*/ f51 f37 1"/>
                    <a:gd name="f55" fmla="*/ f50 f37 1"/>
                    <a:gd name="f56" fmla="*/ f52 f37 1"/>
                    <a:gd name="f57" fmla="*/ f53 f3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56" y="f42"/>
                    </a:cxn>
                    <a:cxn ang="f34">
                      <a:pos x="f54" y="f55"/>
                    </a:cxn>
                    <a:cxn ang="f35">
                      <a:pos x="f42" y="f45"/>
                    </a:cxn>
                    <a:cxn ang="f35">
                      <a:pos x="f56" y="f45"/>
                    </a:cxn>
                    <a:cxn ang="f35">
                      <a:pos x="f46" y="f45"/>
                    </a:cxn>
                    <a:cxn ang="f36">
                      <a:pos x="f57" y="f55"/>
                    </a:cxn>
                  </a:cxnLst>
                  <a:rect l="f54" t="f55" r="f57" b="f45"/>
                  <a:pathLst>
                    <a:path>
                      <a:moveTo>
                        <a:pt x="f42" y="f45"/>
                      </a:moveTo>
                      <a:lnTo>
                        <a:pt x="f56" y="f42"/>
                      </a:lnTo>
                      <a:lnTo>
                        <a:pt x="f46" y="f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30" tIns="45701" rIns="91430" bIns="45701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67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9" name="Google Shape;696;p31">
                  <a:extLst>
                    <a:ext uri="{FF2B5EF4-FFF2-40B4-BE49-F238E27FC236}">
                      <a16:creationId xmlns:a16="http://schemas.microsoft.com/office/drawing/2014/main" id="{8C786402-339F-4B34-B894-9FDB058396A8}"/>
                    </a:ext>
                  </a:extLst>
                </p:cNvPr>
                <p:cNvSpPr txBox="1"/>
                <p:nvPr/>
              </p:nvSpPr>
              <p:spPr>
                <a:xfrm>
                  <a:off x="8586316" y="1343354"/>
                  <a:ext cx="1884834" cy="37961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867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  <a:ea typeface="Calibri"/>
                      <a:cs typeface="Calibri"/>
                    </a:rPr>
                    <a:t>Pseudo streamer</a:t>
                  </a:r>
                </a:p>
              </p:txBody>
            </p:sp>
            <p:cxnSp>
              <p:nvCxnSpPr>
                <p:cNvPr id="60" name="Google Shape;697;p31">
                  <a:extLst>
                    <a:ext uri="{FF2B5EF4-FFF2-40B4-BE49-F238E27FC236}">
                      <a16:creationId xmlns:a16="http://schemas.microsoft.com/office/drawing/2014/main" id="{5FE49750-76FC-43F6-AE04-9A08573911E9}"/>
                    </a:ext>
                  </a:extLst>
                </p:cNvPr>
                <p:cNvCxnSpPr/>
                <p:nvPr/>
              </p:nvCxnSpPr>
              <p:spPr>
                <a:xfrm flipH="1">
                  <a:off x="8016947" y="1629716"/>
                  <a:ext cx="666085" cy="177138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sp>
              <p:nvSpPr>
                <p:cNvPr id="61" name="Freeform: Shape 3">
                  <a:extLst>
                    <a:ext uri="{FF2B5EF4-FFF2-40B4-BE49-F238E27FC236}">
                      <a16:creationId xmlns:a16="http://schemas.microsoft.com/office/drawing/2014/main" id="{61268C36-1E67-424C-BB4E-2FDF80D8D96F}"/>
                    </a:ext>
                  </a:extLst>
                </p:cNvPr>
                <p:cNvSpPr/>
                <p:nvPr/>
              </p:nvSpPr>
              <p:spPr>
                <a:xfrm>
                  <a:off x="4447595" y="3701143"/>
                  <a:ext cx="2824069" cy="1088574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2824065"/>
                    <a:gd name="f7" fmla="val 1088571"/>
                    <a:gd name="f8" fmla="val 37322"/>
                    <a:gd name="f9" fmla="val 161730"/>
                    <a:gd name="f10" fmla="val 111967"/>
                    <a:gd name="f11" fmla="val 317241"/>
                    <a:gd name="f12" fmla="val 180392"/>
                    <a:gd name="f13" fmla="val 429208"/>
                    <a:gd name="f14" fmla="val 279918"/>
                    <a:gd name="f15" fmla="val 547396"/>
                    <a:gd name="f16" fmla="val 385665"/>
                    <a:gd name="f17" fmla="val 653143"/>
                    <a:gd name="f18" fmla="val 510073"/>
                    <a:gd name="f19" fmla="val 771330"/>
                    <a:gd name="f20" fmla="val 696686"/>
                    <a:gd name="f21" fmla="val 895739"/>
                    <a:gd name="f22" fmla="val 901959"/>
                    <a:gd name="f23" fmla="val 989045"/>
                    <a:gd name="f24" fmla="val 1094792"/>
                    <a:gd name="f25" fmla="val 1051249"/>
                    <a:gd name="f26" fmla="val 1318726"/>
                    <a:gd name="f27" fmla="val 1530220"/>
                    <a:gd name="f28" fmla="val 1747935"/>
                    <a:gd name="f29" fmla="val 1057469"/>
                    <a:gd name="f30" fmla="val 1934547"/>
                    <a:gd name="f31" fmla="val 1001486"/>
                    <a:gd name="f32" fmla="val 2096277"/>
                    <a:gd name="f33" fmla="val 920620"/>
                    <a:gd name="f34" fmla="val 2258008"/>
                    <a:gd name="f35" fmla="val 845975"/>
                    <a:gd name="f36" fmla="val 2419739"/>
                    <a:gd name="f37" fmla="val 715347"/>
                    <a:gd name="f38" fmla="val 2525486"/>
                    <a:gd name="f39" fmla="val 578498"/>
                    <a:gd name="f40" fmla="val 2637453"/>
                    <a:gd name="f41" fmla="val 441649"/>
                    <a:gd name="f42" fmla="val 2718318"/>
                    <a:gd name="f43" fmla="val 298579"/>
                    <a:gd name="f44" fmla="val 2780522"/>
                    <a:gd name="f45" fmla="val 167951"/>
                    <a:gd name="f46" fmla="val 68424"/>
                    <a:gd name="f47" fmla="val 2705877"/>
                    <a:gd name="f48" fmla="val 118188"/>
                    <a:gd name="f49" fmla="val 2643673"/>
                    <a:gd name="f50" fmla="val 136849"/>
                    <a:gd name="f51" fmla="val 2531706"/>
                    <a:gd name="f52" fmla="val 2407298"/>
                    <a:gd name="f53" fmla="val 192833"/>
                    <a:gd name="f54" fmla="val 2276669"/>
                    <a:gd name="f55" fmla="val 223935"/>
                    <a:gd name="f56" fmla="val 2195804"/>
                    <a:gd name="f57" fmla="val 236375"/>
                    <a:gd name="f58" fmla="val 2083837"/>
                    <a:gd name="f59" fmla="val 261257"/>
                    <a:gd name="f60" fmla="val 1990530"/>
                    <a:gd name="f61" fmla="val 1841241"/>
                    <a:gd name="f62" fmla="val 1660849"/>
                    <a:gd name="f63" fmla="val 267477"/>
                    <a:gd name="f64" fmla="val 1405812"/>
                    <a:gd name="f65" fmla="val 273698"/>
                    <a:gd name="f66" fmla="val 1113453"/>
                    <a:gd name="f67" fmla="val 933061"/>
                    <a:gd name="f68" fmla="val 217714"/>
                    <a:gd name="f69" fmla="val 373224"/>
                    <a:gd name="f70" fmla="val 155510"/>
                    <a:gd name="f71" fmla="val 18661"/>
                    <a:gd name="f72" fmla="val 6220"/>
                    <a:gd name="f73" fmla="val 24881"/>
                    <a:gd name="f74" fmla="val 62204"/>
                    <a:gd name="f75" fmla="+- 0 0 -90"/>
                    <a:gd name="f76" fmla="*/ f3 1 2824065"/>
                    <a:gd name="f77" fmla="*/ f4 1 1088571"/>
                    <a:gd name="f78" fmla="val f5"/>
                    <a:gd name="f79" fmla="val f6"/>
                    <a:gd name="f80" fmla="val f7"/>
                    <a:gd name="f81" fmla="*/ f75 f0 1"/>
                    <a:gd name="f82" fmla="+- f80 0 f78"/>
                    <a:gd name="f83" fmla="+- f79 0 f78"/>
                    <a:gd name="f84" fmla="*/ f81 1 f2"/>
                    <a:gd name="f85" fmla="*/ f83 1 2824065"/>
                    <a:gd name="f86" fmla="*/ f82 1 1088571"/>
                    <a:gd name="f87" fmla="*/ 37322 f83 1"/>
                    <a:gd name="f88" fmla="*/ 161730 f82 1"/>
                    <a:gd name="f89" fmla="*/ 111967 f83 1"/>
                    <a:gd name="f90" fmla="*/ 317241 f82 1"/>
                    <a:gd name="f91" fmla="*/ 180392 f83 1"/>
                    <a:gd name="f92" fmla="*/ 429208 f82 1"/>
                    <a:gd name="f93" fmla="*/ 279918 f83 1"/>
                    <a:gd name="f94" fmla="*/ 547396 f82 1"/>
                    <a:gd name="f95" fmla="*/ 385665 f83 1"/>
                    <a:gd name="f96" fmla="*/ 653143 f82 1"/>
                    <a:gd name="f97" fmla="*/ 510073 f83 1"/>
                    <a:gd name="f98" fmla="*/ 771330 f82 1"/>
                    <a:gd name="f99" fmla="*/ 696686 f83 1"/>
                    <a:gd name="f100" fmla="*/ 895739 f82 1"/>
                    <a:gd name="f101" fmla="*/ 901959 f83 1"/>
                    <a:gd name="f102" fmla="*/ 989045 f82 1"/>
                    <a:gd name="f103" fmla="*/ 1094792 f83 1"/>
                    <a:gd name="f104" fmla="*/ 1051249 f82 1"/>
                    <a:gd name="f105" fmla="*/ 1318726 f83 1"/>
                    <a:gd name="f106" fmla="*/ 1088571 f82 1"/>
                    <a:gd name="f107" fmla="*/ 1530220 f83 1"/>
                    <a:gd name="f108" fmla="*/ 1747935 f83 1"/>
                    <a:gd name="f109" fmla="*/ 1057469 f82 1"/>
                    <a:gd name="f110" fmla="*/ 1934547 f83 1"/>
                    <a:gd name="f111" fmla="*/ 1001486 f82 1"/>
                    <a:gd name="f112" fmla="*/ 2096277 f83 1"/>
                    <a:gd name="f113" fmla="*/ 920620 f82 1"/>
                    <a:gd name="f114" fmla="*/ 2258008 f83 1"/>
                    <a:gd name="f115" fmla="*/ 845975 f82 1"/>
                    <a:gd name="f116" fmla="*/ 2419739 f83 1"/>
                    <a:gd name="f117" fmla="*/ 715347 f82 1"/>
                    <a:gd name="f118" fmla="*/ 2525486 f83 1"/>
                    <a:gd name="f119" fmla="*/ 578498 f82 1"/>
                    <a:gd name="f120" fmla="*/ 2637453 f83 1"/>
                    <a:gd name="f121" fmla="*/ 441649 f82 1"/>
                    <a:gd name="f122" fmla="*/ 2718318 f83 1"/>
                    <a:gd name="f123" fmla="*/ 298579 f82 1"/>
                    <a:gd name="f124" fmla="*/ 2780522 f83 1"/>
                    <a:gd name="f125" fmla="*/ 167951 f82 1"/>
                    <a:gd name="f126" fmla="*/ 2824065 f83 1"/>
                    <a:gd name="f127" fmla="*/ 68424 f82 1"/>
                    <a:gd name="f128" fmla="*/ 2705877 f83 1"/>
                    <a:gd name="f129" fmla="*/ 118188 f82 1"/>
                    <a:gd name="f130" fmla="*/ 2643673 f83 1"/>
                    <a:gd name="f131" fmla="*/ 136849 f82 1"/>
                    <a:gd name="f132" fmla="*/ 2531706 f83 1"/>
                    <a:gd name="f133" fmla="*/ 2407298 f83 1"/>
                    <a:gd name="f134" fmla="*/ 192833 f82 1"/>
                    <a:gd name="f135" fmla="*/ 2276669 f83 1"/>
                    <a:gd name="f136" fmla="*/ 223935 f82 1"/>
                    <a:gd name="f137" fmla="*/ 2195804 f83 1"/>
                    <a:gd name="f138" fmla="*/ 236375 f82 1"/>
                    <a:gd name="f139" fmla="*/ 2083837 f83 1"/>
                    <a:gd name="f140" fmla="*/ 261257 f82 1"/>
                    <a:gd name="f141" fmla="*/ 1990530 f83 1"/>
                    <a:gd name="f142" fmla="*/ 1841241 f83 1"/>
                    <a:gd name="f143" fmla="*/ 1660849 f83 1"/>
                    <a:gd name="f144" fmla="*/ 267477 f82 1"/>
                    <a:gd name="f145" fmla="*/ 1405812 f83 1"/>
                    <a:gd name="f146" fmla="*/ 273698 f82 1"/>
                    <a:gd name="f147" fmla="*/ 1113453 f83 1"/>
                    <a:gd name="f148" fmla="*/ 933061 f83 1"/>
                    <a:gd name="f149" fmla="*/ 217714 f82 1"/>
                    <a:gd name="f150" fmla="*/ 578498 f83 1"/>
                    <a:gd name="f151" fmla="*/ 373224 f83 1"/>
                    <a:gd name="f152" fmla="*/ 111967 f82 1"/>
                    <a:gd name="f153" fmla="*/ 155510 f83 1"/>
                    <a:gd name="f154" fmla="*/ 18661 f83 1"/>
                    <a:gd name="f155" fmla="*/ 6220 f82 1"/>
                    <a:gd name="f156" fmla="*/ 0 f83 1"/>
                    <a:gd name="f157" fmla="*/ 0 f82 1"/>
                    <a:gd name="f158" fmla="*/ 24881 f83 1"/>
                    <a:gd name="f159" fmla="*/ 62204 f82 1"/>
                    <a:gd name="f160" fmla="+- f84 0 f1"/>
                    <a:gd name="f161" fmla="*/ f87 1 2824065"/>
                    <a:gd name="f162" fmla="*/ f88 1 1088571"/>
                    <a:gd name="f163" fmla="*/ f89 1 2824065"/>
                    <a:gd name="f164" fmla="*/ f90 1 1088571"/>
                    <a:gd name="f165" fmla="*/ f91 1 2824065"/>
                    <a:gd name="f166" fmla="*/ f92 1 1088571"/>
                    <a:gd name="f167" fmla="*/ f93 1 2824065"/>
                    <a:gd name="f168" fmla="*/ f94 1 1088571"/>
                    <a:gd name="f169" fmla="*/ f95 1 2824065"/>
                    <a:gd name="f170" fmla="*/ f96 1 1088571"/>
                    <a:gd name="f171" fmla="*/ f97 1 2824065"/>
                    <a:gd name="f172" fmla="*/ f98 1 1088571"/>
                    <a:gd name="f173" fmla="*/ f99 1 2824065"/>
                    <a:gd name="f174" fmla="*/ f100 1 1088571"/>
                    <a:gd name="f175" fmla="*/ f101 1 2824065"/>
                    <a:gd name="f176" fmla="*/ f102 1 1088571"/>
                    <a:gd name="f177" fmla="*/ f103 1 2824065"/>
                    <a:gd name="f178" fmla="*/ f104 1 1088571"/>
                    <a:gd name="f179" fmla="*/ f105 1 2824065"/>
                    <a:gd name="f180" fmla="*/ f106 1 1088571"/>
                    <a:gd name="f181" fmla="*/ f107 1 2824065"/>
                    <a:gd name="f182" fmla="*/ f108 1 2824065"/>
                    <a:gd name="f183" fmla="*/ f109 1 1088571"/>
                    <a:gd name="f184" fmla="*/ f110 1 2824065"/>
                    <a:gd name="f185" fmla="*/ f111 1 1088571"/>
                    <a:gd name="f186" fmla="*/ f112 1 2824065"/>
                    <a:gd name="f187" fmla="*/ f113 1 1088571"/>
                    <a:gd name="f188" fmla="*/ f114 1 2824065"/>
                    <a:gd name="f189" fmla="*/ f115 1 1088571"/>
                    <a:gd name="f190" fmla="*/ f116 1 2824065"/>
                    <a:gd name="f191" fmla="*/ f117 1 1088571"/>
                    <a:gd name="f192" fmla="*/ f118 1 2824065"/>
                    <a:gd name="f193" fmla="*/ f119 1 1088571"/>
                    <a:gd name="f194" fmla="*/ f120 1 2824065"/>
                    <a:gd name="f195" fmla="*/ f121 1 1088571"/>
                    <a:gd name="f196" fmla="*/ f122 1 2824065"/>
                    <a:gd name="f197" fmla="*/ f123 1 1088571"/>
                    <a:gd name="f198" fmla="*/ f124 1 2824065"/>
                    <a:gd name="f199" fmla="*/ f125 1 1088571"/>
                    <a:gd name="f200" fmla="*/ f126 1 2824065"/>
                    <a:gd name="f201" fmla="*/ f127 1 1088571"/>
                    <a:gd name="f202" fmla="*/ f128 1 2824065"/>
                    <a:gd name="f203" fmla="*/ f129 1 1088571"/>
                    <a:gd name="f204" fmla="*/ f130 1 2824065"/>
                    <a:gd name="f205" fmla="*/ f131 1 1088571"/>
                    <a:gd name="f206" fmla="*/ f132 1 2824065"/>
                    <a:gd name="f207" fmla="*/ f133 1 2824065"/>
                    <a:gd name="f208" fmla="*/ f134 1 1088571"/>
                    <a:gd name="f209" fmla="*/ f135 1 2824065"/>
                    <a:gd name="f210" fmla="*/ f136 1 1088571"/>
                    <a:gd name="f211" fmla="*/ f137 1 2824065"/>
                    <a:gd name="f212" fmla="*/ f138 1 1088571"/>
                    <a:gd name="f213" fmla="*/ f139 1 2824065"/>
                    <a:gd name="f214" fmla="*/ f140 1 1088571"/>
                    <a:gd name="f215" fmla="*/ f141 1 2824065"/>
                    <a:gd name="f216" fmla="*/ f142 1 2824065"/>
                    <a:gd name="f217" fmla="*/ f143 1 2824065"/>
                    <a:gd name="f218" fmla="*/ f144 1 1088571"/>
                    <a:gd name="f219" fmla="*/ f145 1 2824065"/>
                    <a:gd name="f220" fmla="*/ f146 1 1088571"/>
                    <a:gd name="f221" fmla="*/ f147 1 2824065"/>
                    <a:gd name="f222" fmla="*/ f148 1 2824065"/>
                    <a:gd name="f223" fmla="*/ f149 1 1088571"/>
                    <a:gd name="f224" fmla="*/ f150 1 2824065"/>
                    <a:gd name="f225" fmla="*/ f151 1 2824065"/>
                    <a:gd name="f226" fmla="*/ f152 1 1088571"/>
                    <a:gd name="f227" fmla="*/ f153 1 2824065"/>
                    <a:gd name="f228" fmla="*/ f154 1 2824065"/>
                    <a:gd name="f229" fmla="*/ f155 1 1088571"/>
                    <a:gd name="f230" fmla="*/ f156 1 2824065"/>
                    <a:gd name="f231" fmla="*/ f157 1 1088571"/>
                    <a:gd name="f232" fmla="*/ f158 1 2824065"/>
                    <a:gd name="f233" fmla="*/ f159 1 1088571"/>
                    <a:gd name="f234" fmla="*/ f78 1 f85"/>
                    <a:gd name="f235" fmla="*/ f79 1 f85"/>
                    <a:gd name="f236" fmla="*/ f78 1 f86"/>
                    <a:gd name="f237" fmla="*/ f80 1 f86"/>
                    <a:gd name="f238" fmla="*/ f161 1 f85"/>
                    <a:gd name="f239" fmla="*/ f162 1 f86"/>
                    <a:gd name="f240" fmla="*/ f163 1 f85"/>
                    <a:gd name="f241" fmla="*/ f164 1 f86"/>
                    <a:gd name="f242" fmla="*/ f165 1 f85"/>
                    <a:gd name="f243" fmla="*/ f166 1 f86"/>
                    <a:gd name="f244" fmla="*/ f167 1 f85"/>
                    <a:gd name="f245" fmla="*/ f168 1 f86"/>
                    <a:gd name="f246" fmla="*/ f169 1 f85"/>
                    <a:gd name="f247" fmla="*/ f170 1 f86"/>
                    <a:gd name="f248" fmla="*/ f171 1 f85"/>
                    <a:gd name="f249" fmla="*/ f172 1 f86"/>
                    <a:gd name="f250" fmla="*/ f173 1 f85"/>
                    <a:gd name="f251" fmla="*/ f174 1 f86"/>
                    <a:gd name="f252" fmla="*/ f175 1 f85"/>
                    <a:gd name="f253" fmla="*/ f176 1 f86"/>
                    <a:gd name="f254" fmla="*/ f177 1 f85"/>
                    <a:gd name="f255" fmla="*/ f178 1 f86"/>
                    <a:gd name="f256" fmla="*/ f179 1 f85"/>
                    <a:gd name="f257" fmla="*/ f180 1 f86"/>
                    <a:gd name="f258" fmla="*/ f181 1 f85"/>
                    <a:gd name="f259" fmla="*/ f182 1 f85"/>
                    <a:gd name="f260" fmla="*/ f183 1 f86"/>
                    <a:gd name="f261" fmla="*/ f184 1 f85"/>
                    <a:gd name="f262" fmla="*/ f185 1 f86"/>
                    <a:gd name="f263" fmla="*/ f186 1 f85"/>
                    <a:gd name="f264" fmla="*/ f187 1 f86"/>
                    <a:gd name="f265" fmla="*/ f188 1 f85"/>
                    <a:gd name="f266" fmla="*/ f189 1 f86"/>
                    <a:gd name="f267" fmla="*/ f190 1 f85"/>
                    <a:gd name="f268" fmla="*/ f191 1 f86"/>
                    <a:gd name="f269" fmla="*/ f192 1 f85"/>
                    <a:gd name="f270" fmla="*/ f193 1 f86"/>
                    <a:gd name="f271" fmla="*/ f194 1 f85"/>
                    <a:gd name="f272" fmla="*/ f195 1 f86"/>
                    <a:gd name="f273" fmla="*/ f196 1 f85"/>
                    <a:gd name="f274" fmla="*/ f197 1 f86"/>
                    <a:gd name="f275" fmla="*/ f198 1 f85"/>
                    <a:gd name="f276" fmla="*/ f199 1 f86"/>
                    <a:gd name="f277" fmla="*/ f200 1 f85"/>
                    <a:gd name="f278" fmla="*/ f201 1 f86"/>
                    <a:gd name="f279" fmla="*/ f202 1 f85"/>
                    <a:gd name="f280" fmla="*/ f203 1 f86"/>
                    <a:gd name="f281" fmla="*/ f204 1 f85"/>
                    <a:gd name="f282" fmla="*/ f205 1 f86"/>
                    <a:gd name="f283" fmla="*/ f206 1 f85"/>
                    <a:gd name="f284" fmla="*/ f207 1 f85"/>
                    <a:gd name="f285" fmla="*/ f208 1 f86"/>
                    <a:gd name="f286" fmla="*/ f209 1 f85"/>
                    <a:gd name="f287" fmla="*/ f210 1 f86"/>
                    <a:gd name="f288" fmla="*/ f211 1 f85"/>
                    <a:gd name="f289" fmla="*/ f212 1 f86"/>
                    <a:gd name="f290" fmla="*/ f213 1 f85"/>
                    <a:gd name="f291" fmla="*/ f214 1 f86"/>
                    <a:gd name="f292" fmla="*/ f215 1 f85"/>
                    <a:gd name="f293" fmla="*/ f216 1 f85"/>
                    <a:gd name="f294" fmla="*/ f217 1 f85"/>
                    <a:gd name="f295" fmla="*/ f218 1 f86"/>
                    <a:gd name="f296" fmla="*/ f219 1 f85"/>
                    <a:gd name="f297" fmla="*/ f220 1 f86"/>
                    <a:gd name="f298" fmla="*/ f221 1 f85"/>
                    <a:gd name="f299" fmla="*/ f222 1 f85"/>
                    <a:gd name="f300" fmla="*/ f223 1 f86"/>
                    <a:gd name="f301" fmla="*/ f224 1 f85"/>
                    <a:gd name="f302" fmla="*/ f225 1 f85"/>
                    <a:gd name="f303" fmla="*/ f226 1 f86"/>
                    <a:gd name="f304" fmla="*/ f227 1 f85"/>
                    <a:gd name="f305" fmla="*/ f228 1 f85"/>
                    <a:gd name="f306" fmla="*/ f229 1 f86"/>
                    <a:gd name="f307" fmla="*/ f230 1 f85"/>
                    <a:gd name="f308" fmla="*/ f231 1 f86"/>
                    <a:gd name="f309" fmla="*/ f232 1 f85"/>
                    <a:gd name="f310" fmla="*/ f233 1 f86"/>
                    <a:gd name="f311" fmla="*/ f234 f76 1"/>
                    <a:gd name="f312" fmla="*/ f235 f76 1"/>
                    <a:gd name="f313" fmla="*/ f237 f77 1"/>
                    <a:gd name="f314" fmla="*/ f236 f77 1"/>
                    <a:gd name="f315" fmla="*/ f238 f76 1"/>
                    <a:gd name="f316" fmla="*/ f239 f77 1"/>
                    <a:gd name="f317" fmla="*/ f240 f76 1"/>
                    <a:gd name="f318" fmla="*/ f241 f77 1"/>
                    <a:gd name="f319" fmla="*/ f242 f76 1"/>
                    <a:gd name="f320" fmla="*/ f243 f77 1"/>
                    <a:gd name="f321" fmla="*/ f244 f76 1"/>
                    <a:gd name="f322" fmla="*/ f245 f77 1"/>
                    <a:gd name="f323" fmla="*/ f246 f76 1"/>
                    <a:gd name="f324" fmla="*/ f247 f77 1"/>
                    <a:gd name="f325" fmla="*/ f248 f76 1"/>
                    <a:gd name="f326" fmla="*/ f249 f77 1"/>
                    <a:gd name="f327" fmla="*/ f250 f76 1"/>
                    <a:gd name="f328" fmla="*/ f251 f77 1"/>
                    <a:gd name="f329" fmla="*/ f252 f76 1"/>
                    <a:gd name="f330" fmla="*/ f253 f77 1"/>
                    <a:gd name="f331" fmla="*/ f254 f76 1"/>
                    <a:gd name="f332" fmla="*/ f255 f77 1"/>
                    <a:gd name="f333" fmla="*/ f256 f76 1"/>
                    <a:gd name="f334" fmla="*/ f257 f77 1"/>
                    <a:gd name="f335" fmla="*/ f258 f76 1"/>
                    <a:gd name="f336" fmla="*/ f259 f76 1"/>
                    <a:gd name="f337" fmla="*/ f260 f77 1"/>
                    <a:gd name="f338" fmla="*/ f261 f76 1"/>
                    <a:gd name="f339" fmla="*/ f262 f77 1"/>
                    <a:gd name="f340" fmla="*/ f263 f76 1"/>
                    <a:gd name="f341" fmla="*/ f264 f77 1"/>
                    <a:gd name="f342" fmla="*/ f265 f76 1"/>
                    <a:gd name="f343" fmla="*/ f266 f77 1"/>
                    <a:gd name="f344" fmla="*/ f267 f76 1"/>
                    <a:gd name="f345" fmla="*/ f268 f77 1"/>
                    <a:gd name="f346" fmla="*/ f269 f76 1"/>
                    <a:gd name="f347" fmla="*/ f270 f77 1"/>
                    <a:gd name="f348" fmla="*/ f271 f76 1"/>
                    <a:gd name="f349" fmla="*/ f272 f77 1"/>
                    <a:gd name="f350" fmla="*/ f273 f76 1"/>
                    <a:gd name="f351" fmla="*/ f274 f77 1"/>
                    <a:gd name="f352" fmla="*/ f275 f76 1"/>
                    <a:gd name="f353" fmla="*/ f276 f77 1"/>
                    <a:gd name="f354" fmla="*/ f277 f76 1"/>
                    <a:gd name="f355" fmla="*/ f278 f77 1"/>
                    <a:gd name="f356" fmla="*/ f279 f76 1"/>
                    <a:gd name="f357" fmla="*/ f280 f77 1"/>
                    <a:gd name="f358" fmla="*/ f281 f76 1"/>
                    <a:gd name="f359" fmla="*/ f282 f77 1"/>
                    <a:gd name="f360" fmla="*/ f283 f76 1"/>
                    <a:gd name="f361" fmla="*/ f284 f76 1"/>
                    <a:gd name="f362" fmla="*/ f285 f77 1"/>
                    <a:gd name="f363" fmla="*/ f286 f76 1"/>
                    <a:gd name="f364" fmla="*/ f287 f77 1"/>
                    <a:gd name="f365" fmla="*/ f288 f76 1"/>
                    <a:gd name="f366" fmla="*/ f289 f77 1"/>
                    <a:gd name="f367" fmla="*/ f290 f76 1"/>
                    <a:gd name="f368" fmla="*/ f291 f77 1"/>
                    <a:gd name="f369" fmla="*/ f292 f76 1"/>
                    <a:gd name="f370" fmla="*/ f293 f76 1"/>
                    <a:gd name="f371" fmla="*/ f294 f76 1"/>
                    <a:gd name="f372" fmla="*/ f295 f77 1"/>
                    <a:gd name="f373" fmla="*/ f296 f76 1"/>
                    <a:gd name="f374" fmla="*/ f297 f77 1"/>
                    <a:gd name="f375" fmla="*/ f298 f76 1"/>
                    <a:gd name="f376" fmla="*/ f299 f76 1"/>
                    <a:gd name="f377" fmla="*/ f300 f77 1"/>
                    <a:gd name="f378" fmla="*/ f301 f76 1"/>
                    <a:gd name="f379" fmla="*/ f302 f76 1"/>
                    <a:gd name="f380" fmla="*/ f303 f77 1"/>
                    <a:gd name="f381" fmla="*/ f304 f76 1"/>
                    <a:gd name="f382" fmla="*/ f305 f76 1"/>
                    <a:gd name="f383" fmla="*/ f306 f77 1"/>
                    <a:gd name="f384" fmla="*/ f307 f76 1"/>
                    <a:gd name="f385" fmla="*/ f308 f77 1"/>
                    <a:gd name="f386" fmla="*/ f309 f76 1"/>
                    <a:gd name="f387" fmla="*/ f310 f7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60">
                      <a:pos x="f315" y="f316"/>
                    </a:cxn>
                    <a:cxn ang="f160">
                      <a:pos x="f317" y="f318"/>
                    </a:cxn>
                    <a:cxn ang="f160">
                      <a:pos x="f319" y="f320"/>
                    </a:cxn>
                    <a:cxn ang="f160">
                      <a:pos x="f321" y="f322"/>
                    </a:cxn>
                    <a:cxn ang="f160">
                      <a:pos x="f323" y="f324"/>
                    </a:cxn>
                    <a:cxn ang="f160">
                      <a:pos x="f325" y="f326"/>
                    </a:cxn>
                    <a:cxn ang="f160">
                      <a:pos x="f327" y="f328"/>
                    </a:cxn>
                    <a:cxn ang="f160">
                      <a:pos x="f329" y="f330"/>
                    </a:cxn>
                    <a:cxn ang="f160">
                      <a:pos x="f331" y="f332"/>
                    </a:cxn>
                    <a:cxn ang="f160">
                      <a:pos x="f333" y="f334"/>
                    </a:cxn>
                    <a:cxn ang="f160">
                      <a:pos x="f335" y="f334"/>
                    </a:cxn>
                    <a:cxn ang="f160">
                      <a:pos x="f336" y="f337"/>
                    </a:cxn>
                    <a:cxn ang="f160">
                      <a:pos x="f338" y="f339"/>
                    </a:cxn>
                    <a:cxn ang="f160">
                      <a:pos x="f340" y="f341"/>
                    </a:cxn>
                    <a:cxn ang="f160">
                      <a:pos x="f342" y="f343"/>
                    </a:cxn>
                    <a:cxn ang="f160">
                      <a:pos x="f344" y="f345"/>
                    </a:cxn>
                    <a:cxn ang="f160">
                      <a:pos x="f346" y="f347"/>
                    </a:cxn>
                    <a:cxn ang="f160">
                      <a:pos x="f348" y="f349"/>
                    </a:cxn>
                    <a:cxn ang="f160">
                      <a:pos x="f350" y="f351"/>
                    </a:cxn>
                    <a:cxn ang="f160">
                      <a:pos x="f352" y="f353"/>
                    </a:cxn>
                    <a:cxn ang="f160">
                      <a:pos x="f354" y="f355"/>
                    </a:cxn>
                    <a:cxn ang="f160">
                      <a:pos x="f356" y="f357"/>
                    </a:cxn>
                    <a:cxn ang="f160">
                      <a:pos x="f358" y="f359"/>
                    </a:cxn>
                    <a:cxn ang="f160">
                      <a:pos x="f360" y="f353"/>
                    </a:cxn>
                    <a:cxn ang="f160">
                      <a:pos x="f361" y="f362"/>
                    </a:cxn>
                    <a:cxn ang="f160">
                      <a:pos x="f363" y="f364"/>
                    </a:cxn>
                    <a:cxn ang="f160">
                      <a:pos x="f365" y="f366"/>
                    </a:cxn>
                    <a:cxn ang="f160">
                      <a:pos x="f367" y="f368"/>
                    </a:cxn>
                    <a:cxn ang="f160">
                      <a:pos x="f369" y="f368"/>
                    </a:cxn>
                    <a:cxn ang="f160">
                      <a:pos x="f370" y="f368"/>
                    </a:cxn>
                    <a:cxn ang="f160">
                      <a:pos x="f371" y="f372"/>
                    </a:cxn>
                    <a:cxn ang="f160">
                      <a:pos x="f373" y="f374"/>
                    </a:cxn>
                    <a:cxn ang="f160">
                      <a:pos x="f375" y="f374"/>
                    </a:cxn>
                    <a:cxn ang="f160">
                      <a:pos x="f376" y="f377"/>
                    </a:cxn>
                    <a:cxn ang="f160">
                      <a:pos x="f378" y="f316"/>
                    </a:cxn>
                    <a:cxn ang="f160">
                      <a:pos x="f379" y="f380"/>
                    </a:cxn>
                    <a:cxn ang="f160">
                      <a:pos x="f381" y="f355"/>
                    </a:cxn>
                    <a:cxn ang="f160">
                      <a:pos x="f382" y="f383"/>
                    </a:cxn>
                    <a:cxn ang="f160">
                      <a:pos x="f384" y="f385"/>
                    </a:cxn>
                    <a:cxn ang="f160">
                      <a:pos x="f386" y="f387"/>
                    </a:cxn>
                    <a:cxn ang="f160">
                      <a:pos x="f315" y="f316"/>
                    </a:cxn>
                  </a:cxnLst>
                  <a:rect l="f311" t="f314" r="f312" b="f313"/>
                  <a:pathLst>
                    <a:path w="2824065" h="1088571">
                      <a:moveTo>
                        <a:pt x="f8" y="f9"/>
                      </a:move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21"/>
                      </a:lnTo>
                      <a:lnTo>
                        <a:pt x="f22" y="f23"/>
                      </a:lnTo>
                      <a:lnTo>
                        <a:pt x="f24" y="f25"/>
                      </a:lnTo>
                      <a:lnTo>
                        <a:pt x="f26" y="f7"/>
                      </a:lnTo>
                      <a:lnTo>
                        <a:pt x="f27" y="f7"/>
                      </a:lnTo>
                      <a:lnTo>
                        <a:pt x="f28" y="f29"/>
                      </a:lnTo>
                      <a:lnTo>
                        <a:pt x="f30" y="f31"/>
                      </a:lnTo>
                      <a:lnTo>
                        <a:pt x="f32" y="f33"/>
                      </a:lnTo>
                      <a:lnTo>
                        <a:pt x="f34" y="f35"/>
                      </a:lnTo>
                      <a:lnTo>
                        <a:pt x="f36" y="f37"/>
                      </a:lnTo>
                      <a:lnTo>
                        <a:pt x="f38" y="f39"/>
                      </a:lnTo>
                      <a:lnTo>
                        <a:pt x="f40" y="f41"/>
                      </a:lnTo>
                      <a:lnTo>
                        <a:pt x="f42" y="f43"/>
                      </a:lnTo>
                      <a:lnTo>
                        <a:pt x="f44" y="f45"/>
                      </a:lnTo>
                      <a:lnTo>
                        <a:pt x="f6" y="f46"/>
                      </a:lnTo>
                      <a:lnTo>
                        <a:pt x="f47" y="f48"/>
                      </a:lnTo>
                      <a:lnTo>
                        <a:pt x="f49" y="f50"/>
                      </a:lnTo>
                      <a:lnTo>
                        <a:pt x="f51" y="f45"/>
                      </a:lnTo>
                      <a:lnTo>
                        <a:pt x="f52" y="f53"/>
                      </a:lnTo>
                      <a:lnTo>
                        <a:pt x="f54" y="f55"/>
                      </a:lnTo>
                      <a:lnTo>
                        <a:pt x="f56" y="f57"/>
                      </a:lnTo>
                      <a:lnTo>
                        <a:pt x="f58" y="f59"/>
                      </a:lnTo>
                      <a:lnTo>
                        <a:pt x="f60" y="f59"/>
                      </a:lnTo>
                      <a:lnTo>
                        <a:pt x="f61" y="f59"/>
                      </a:lnTo>
                      <a:lnTo>
                        <a:pt x="f62" y="f63"/>
                      </a:lnTo>
                      <a:lnTo>
                        <a:pt x="f64" y="f65"/>
                      </a:lnTo>
                      <a:lnTo>
                        <a:pt x="f66" y="f65"/>
                      </a:lnTo>
                      <a:lnTo>
                        <a:pt x="f67" y="f68"/>
                      </a:lnTo>
                      <a:lnTo>
                        <a:pt x="f39" y="f9"/>
                      </a:lnTo>
                      <a:lnTo>
                        <a:pt x="f69" y="f10"/>
                      </a:lnTo>
                      <a:lnTo>
                        <a:pt x="f70" y="f46"/>
                      </a:lnTo>
                      <a:lnTo>
                        <a:pt x="f71" y="f72"/>
                      </a:lnTo>
                      <a:lnTo>
                        <a:pt x="f5" y="f5"/>
                      </a:lnTo>
                      <a:lnTo>
                        <a:pt x="f73" y="f74"/>
                      </a:lnTo>
                      <a:lnTo>
                        <a:pt x="f8" y="f9"/>
                      </a:lnTo>
                      <a:close/>
                    </a:path>
                  </a:pathLst>
                </a:custGeom>
                <a:blipFill>
                  <a:blip r:embed="rId4">
                    <a:alphaModFix/>
                  </a:blip>
                  <a:tile/>
                </a:blip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66" name="ZoneTexte 73">
                  <a:extLst>
                    <a:ext uri="{FF2B5EF4-FFF2-40B4-BE49-F238E27FC236}">
                      <a16:creationId xmlns:a16="http://schemas.microsoft.com/office/drawing/2014/main" id="{4A404A41-22C2-448F-857D-22F4832325F5}"/>
                    </a:ext>
                  </a:extLst>
                </p:cNvPr>
                <p:cNvSpPr txBox="1"/>
                <p:nvPr/>
              </p:nvSpPr>
              <p:spPr>
                <a:xfrm>
                  <a:off x="802248" y="881774"/>
                  <a:ext cx="3087855" cy="1384995"/>
                </a:xfrm>
                <a:prstGeom prst="rect">
                  <a:avLst/>
                </a:prstGeom>
                <a:solidFill>
                  <a:srgbClr val="FFFFFF">
                    <a:alpha val="85000"/>
                  </a:srgbClr>
                </a:solidFill>
                <a:ln w="9528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2000" b="1" i="1" u="sng" strike="noStrike" kern="1200" cap="none" spc="0" baseline="0">
                      <a:solidFill>
                        <a:srgbClr val="BF9000"/>
                      </a:solidFill>
                      <a:uFillTx/>
                      <a:latin typeface="Calibri Light"/>
                    </a:rPr>
                    <a:t>Interchange reconnection</a:t>
                  </a:r>
                </a:p>
                <a:p>
                  <a:pPr marL="342900" marR="0" lvl="0" indent="-342900" algn="just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/>
                    <a:buChar char="Ø"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600" b="1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 Light"/>
                    </a:rPr>
                    <a:t>Injection of coronal plasma in the interplanetary medium</a:t>
                  </a:r>
                </a:p>
                <a:p>
                  <a:pPr marL="342900" marR="0" lvl="0" indent="-342900" algn="just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SzPct val="100000"/>
                    <a:buFont typeface="Wingdings" pitchFamily="2"/>
                    <a:buChar char="Ø"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1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Exchange of connectivity: closed/open </a:t>
                  </a:r>
                  <a:r>
                    <a:rPr lang="fr-FR" sz="1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Wingdings" pitchFamily="2"/>
                    </a:rPr>
                    <a:t></a:t>
                  </a:r>
                  <a:r>
                    <a:rPr lang="fr-FR" sz="16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 open/closed</a:t>
                  </a:r>
                </a:p>
              </p:txBody>
            </p:sp>
            <p:sp>
              <p:nvSpPr>
                <p:cNvPr id="67" name="Google Shape;701;p31">
                  <a:extLst>
                    <a:ext uri="{FF2B5EF4-FFF2-40B4-BE49-F238E27FC236}">
                      <a16:creationId xmlns:a16="http://schemas.microsoft.com/office/drawing/2014/main" id="{5DA3964F-977B-4865-AA23-D373CF8517F7}"/>
                    </a:ext>
                  </a:extLst>
                </p:cNvPr>
                <p:cNvSpPr txBox="1"/>
                <p:nvPr/>
              </p:nvSpPr>
              <p:spPr>
                <a:xfrm>
                  <a:off x="5634212" y="1935684"/>
                  <a:ext cx="407109" cy="70784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4000" b="0" i="0" u="none" strike="noStrike" kern="1200" cap="none" spc="0" baseline="0">
                      <a:solidFill>
                        <a:srgbClr val="000000"/>
                      </a:solidFill>
                      <a:effectLst>
                        <a:outerShdw dist="38096" dir="2700000">
                          <a:srgbClr val="000000"/>
                        </a:outerShdw>
                      </a:effectLst>
                      <a:uFillTx/>
                      <a:latin typeface="Calibri"/>
                      <a:ea typeface="Calibri"/>
                      <a:cs typeface="Calibri"/>
                    </a:rPr>
                    <a:t>–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Calibri"/>
                  </a:endParaRPr>
                </a:p>
              </p:txBody>
            </p:sp>
            <p:sp>
              <p:nvSpPr>
                <p:cNvPr id="68" name="Google Shape;702;p31">
                  <a:extLst>
                    <a:ext uri="{FF2B5EF4-FFF2-40B4-BE49-F238E27FC236}">
                      <a16:creationId xmlns:a16="http://schemas.microsoft.com/office/drawing/2014/main" id="{3F3737BD-839F-4710-81C5-8CCF0326B4F3}"/>
                    </a:ext>
                  </a:extLst>
                </p:cNvPr>
                <p:cNvSpPr txBox="1"/>
                <p:nvPr/>
              </p:nvSpPr>
              <p:spPr>
                <a:xfrm>
                  <a:off x="5645862" y="3996540"/>
                  <a:ext cx="416893" cy="70784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30" tIns="45701" rIns="91430" bIns="45701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fr-FR" sz="4000" b="0" i="0" u="none" strike="noStrike" kern="1200" cap="none" spc="0" baseline="0">
                      <a:solidFill>
                        <a:srgbClr val="000000"/>
                      </a:solidFill>
                      <a:effectLst>
                        <a:outerShdw dist="38096" dir="2700000">
                          <a:srgbClr val="000000"/>
                        </a:outerShdw>
                      </a:effectLst>
                      <a:uFillTx/>
                      <a:latin typeface="Calibri"/>
                      <a:ea typeface="Calibri"/>
                      <a:cs typeface="Calibri"/>
                    </a:rPr>
                    <a:t>+</a:t>
                  </a:r>
                  <a:endParaRPr lang="fr-FR" sz="1467" b="0" i="0" u="none" strike="noStrike" kern="120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Calibri"/>
                  </a:endParaRPr>
                </a:p>
              </p:txBody>
            </p:sp>
          </p:grpSp>
          <p:sp>
            <p:nvSpPr>
              <p:cNvPr id="70" name="Google Shape;678;p31">
                <a:extLst>
                  <a:ext uri="{FF2B5EF4-FFF2-40B4-BE49-F238E27FC236}">
                    <a16:creationId xmlns:a16="http://schemas.microsoft.com/office/drawing/2014/main" id="{1572280F-098B-4ADB-A2ED-A4CDACE73D76}"/>
                  </a:ext>
                </a:extLst>
              </p:cNvPr>
              <p:cNvSpPr/>
              <p:nvPr/>
            </p:nvSpPr>
            <p:spPr>
              <a:xfrm rot="20587930">
                <a:off x="6632794" y="2149169"/>
                <a:ext cx="680807" cy="349895"/>
              </a:xfrm>
              <a:custGeom>
                <a:avLst>
                  <a:gd name="f12" fmla="val 136"/>
                  <a:gd name="f13" fmla="val 339"/>
                </a:avLst>
                <a:gdLst>
                  <a:gd name="f2" fmla="val 10800000"/>
                  <a:gd name="f3" fmla="val 5400000"/>
                  <a:gd name="f4" fmla="val 16200000"/>
                  <a:gd name="f5" fmla="val 180"/>
                  <a:gd name="f6" fmla="val w"/>
                  <a:gd name="f7" fmla="val h"/>
                  <a:gd name="f8" fmla="val ss"/>
                  <a:gd name="f9" fmla="val 0"/>
                  <a:gd name="f10" fmla="*/ 5419351 1 1725033"/>
                  <a:gd name="f11" fmla="+- 0 0 1"/>
                  <a:gd name="f12" fmla="val 136"/>
                  <a:gd name="f13" fmla="val 339"/>
                  <a:gd name="f14" fmla="+- 0 0 -226"/>
                  <a:gd name="f15" fmla="+- 0 0 -237"/>
                  <a:gd name="f16" fmla="+- 0 0 -249"/>
                  <a:gd name="f17" fmla="abs f6"/>
                  <a:gd name="f18" fmla="abs f7"/>
                  <a:gd name="f19" fmla="abs f8"/>
                  <a:gd name="f20" fmla="val f9"/>
                  <a:gd name="f21" fmla="+- 0 0 f12"/>
                  <a:gd name="f22" fmla="+- 0 0 f13"/>
                  <a:gd name="f23" fmla="*/ f14 f2 1"/>
                  <a:gd name="f24" fmla="*/ f15 f2 1"/>
                  <a:gd name="f25" fmla="*/ f16 f2 1"/>
                  <a:gd name="f26" fmla="?: f17 f6 1"/>
                  <a:gd name="f27" fmla="?: f18 f7 1"/>
                  <a:gd name="f28" fmla="?: f19 f8 1"/>
                  <a:gd name="f29" fmla="*/ f21 f2 1"/>
                  <a:gd name="f30" fmla="*/ f22 f2 1"/>
                  <a:gd name="f31" fmla="*/ f23 1 f5"/>
                  <a:gd name="f32" fmla="*/ f24 1 f5"/>
                  <a:gd name="f33" fmla="*/ f25 1 f5"/>
                  <a:gd name="f34" fmla="*/ f26 1 21600"/>
                  <a:gd name="f35" fmla="*/ f27 1 21600"/>
                  <a:gd name="f36" fmla="*/ 21600 f26 1"/>
                  <a:gd name="f37" fmla="*/ 21600 f27 1"/>
                  <a:gd name="f38" fmla="*/ f29 1 f5"/>
                  <a:gd name="f39" fmla="*/ f30 1 f5"/>
                  <a:gd name="f40" fmla="+- f31 0 f3"/>
                  <a:gd name="f41" fmla="+- f32 0 f3"/>
                  <a:gd name="f42" fmla="+- f33 0 f3"/>
                  <a:gd name="f43" fmla="min f35 f34"/>
                  <a:gd name="f44" fmla="*/ f36 1 f28"/>
                  <a:gd name="f45" fmla="*/ f37 1 f28"/>
                  <a:gd name="f46" fmla="+- f38 0 f3"/>
                  <a:gd name="f47" fmla="+- f39 0 f3"/>
                  <a:gd name="f48" fmla="val f44"/>
                  <a:gd name="f49" fmla="val f45"/>
                  <a:gd name="f50" fmla="+- 0 0 f46"/>
                  <a:gd name="f51" fmla="+- 0 0 f47"/>
                  <a:gd name="f52" fmla="+- f49 0 f20"/>
                  <a:gd name="f53" fmla="+- f48 0 f20"/>
                  <a:gd name="f54" fmla="val f50"/>
                  <a:gd name="f55" fmla="val f51"/>
                  <a:gd name="f56" fmla="*/ f52 1 2"/>
                  <a:gd name="f57" fmla="*/ f53 1 2"/>
                  <a:gd name="f58" fmla="+- f55 0 f54"/>
                  <a:gd name="f59" fmla="+- f54 f3 0"/>
                  <a:gd name="f60" fmla="+- f55 f3 0"/>
                  <a:gd name="f61" fmla="+- 21600000 0 f54"/>
                  <a:gd name="f62" fmla="+- f3 0 f54"/>
                  <a:gd name="f63" fmla="+- 27000000 0 f54"/>
                  <a:gd name="f64" fmla="+- f2 0 f54"/>
                  <a:gd name="f65" fmla="+- 32400000 0 f54"/>
                  <a:gd name="f66" fmla="+- f4 0 f54"/>
                  <a:gd name="f67" fmla="+- 37800000 0 f54"/>
                  <a:gd name="f68" fmla="+- f20 f56 0"/>
                  <a:gd name="f69" fmla="+- f20 f57 0"/>
                  <a:gd name="f70" fmla="+- f58 21600000 0"/>
                  <a:gd name="f71" fmla="*/ f59 f10 1"/>
                  <a:gd name="f72" fmla="*/ f60 f10 1"/>
                  <a:gd name="f73" fmla="?: f62 f62 f63"/>
                  <a:gd name="f74" fmla="?: f64 f64 f65"/>
                  <a:gd name="f75" fmla="?: f66 f66 f67"/>
                  <a:gd name="f76" fmla="*/ f57 f43 1"/>
                  <a:gd name="f77" fmla="*/ f56 f43 1"/>
                  <a:gd name="f78" fmla="?: f58 f58 f70"/>
                  <a:gd name="f79" fmla="*/ f71 1 f2"/>
                  <a:gd name="f80" fmla="*/ f72 1 f2"/>
                  <a:gd name="f81" fmla="*/ f69 f43 1"/>
                  <a:gd name="f82" fmla="*/ f68 f43 1"/>
                  <a:gd name="f83" fmla="+- 0 0 f79"/>
                  <a:gd name="f84" fmla="+- 0 0 f80"/>
                  <a:gd name="f85" fmla="+- f78 0 f61"/>
                  <a:gd name="f86" fmla="+- f78 0 f73"/>
                  <a:gd name="f87" fmla="+- f78 0 f74"/>
                  <a:gd name="f88" fmla="+- f78 0 f75"/>
                  <a:gd name="f89" fmla="+- 0 0 f83"/>
                  <a:gd name="f90" fmla="+- 0 0 f84"/>
                  <a:gd name="f91" fmla="*/ f89 f2 1"/>
                  <a:gd name="f92" fmla="*/ f90 f2 1"/>
                  <a:gd name="f93" fmla="*/ f91 1 f10"/>
                  <a:gd name="f94" fmla="*/ f92 1 f10"/>
                  <a:gd name="f95" fmla="+- f93 0 f3"/>
                  <a:gd name="f96" fmla="+- f94 0 f3"/>
                  <a:gd name="f97" fmla="sin 1 f95"/>
                  <a:gd name="f98" fmla="cos 1 f95"/>
                  <a:gd name="f99" fmla="sin 1 f96"/>
                  <a:gd name="f100" fmla="cos 1 f96"/>
                  <a:gd name="f101" fmla="+- 0 0 f97"/>
                  <a:gd name="f102" fmla="+- 0 0 f98"/>
                  <a:gd name="f103" fmla="+- 0 0 f99"/>
                  <a:gd name="f104" fmla="+- 0 0 f100"/>
                  <a:gd name="f105" fmla="+- 0 0 f101"/>
                  <a:gd name="f106" fmla="+- 0 0 f102"/>
                  <a:gd name="f107" fmla="+- 0 0 f103"/>
                  <a:gd name="f108" fmla="+- 0 0 f104"/>
                  <a:gd name="f109" fmla="*/ f105 f57 1"/>
                  <a:gd name="f110" fmla="*/ f106 f56 1"/>
                  <a:gd name="f111" fmla="*/ f107 f57 1"/>
                  <a:gd name="f112" fmla="*/ f108 f56 1"/>
                  <a:gd name="f113" fmla="+- 0 0 f110"/>
                  <a:gd name="f114" fmla="+- 0 0 f109"/>
                  <a:gd name="f115" fmla="+- 0 0 f112"/>
                  <a:gd name="f116" fmla="+- 0 0 f111"/>
                  <a:gd name="f117" fmla="+- 0 0 f113"/>
                  <a:gd name="f118" fmla="+- 0 0 f114"/>
                  <a:gd name="f119" fmla="+- 0 0 f115"/>
                  <a:gd name="f120" fmla="+- 0 0 f116"/>
                  <a:gd name="f121" fmla="at2 f117 f118"/>
                  <a:gd name="f122" fmla="at2 f119 f120"/>
                  <a:gd name="f123" fmla="+- f121 f3 0"/>
                  <a:gd name="f124" fmla="+- f122 f3 0"/>
                  <a:gd name="f125" fmla="*/ f123 f10 1"/>
                  <a:gd name="f126" fmla="*/ f124 f10 1"/>
                  <a:gd name="f127" fmla="*/ f125 1 f2"/>
                  <a:gd name="f128" fmla="*/ f126 1 f2"/>
                  <a:gd name="f129" fmla="+- 0 0 f127"/>
                  <a:gd name="f130" fmla="+- 0 0 f128"/>
                  <a:gd name="f131" fmla="val f129"/>
                  <a:gd name="f132" fmla="val f130"/>
                  <a:gd name="f133" fmla="+- 0 0 f131"/>
                  <a:gd name="f134" fmla="+- 0 0 f132"/>
                  <a:gd name="f135" fmla="*/ f133 f2 1"/>
                  <a:gd name="f136" fmla="*/ f134 f2 1"/>
                  <a:gd name="f137" fmla="*/ f135 1 f10"/>
                  <a:gd name="f138" fmla="*/ f136 1 f10"/>
                  <a:gd name="f139" fmla="+- f137 0 f3"/>
                  <a:gd name="f140" fmla="+- f138 0 f3"/>
                  <a:gd name="f141" fmla="cos 1 f139"/>
                  <a:gd name="f142" fmla="sin 1 f139"/>
                  <a:gd name="f143" fmla="cos 1 f140"/>
                  <a:gd name="f144" fmla="sin 1 f140"/>
                  <a:gd name="f145" fmla="+- 0 0 f141"/>
                  <a:gd name="f146" fmla="+- 0 0 f142"/>
                  <a:gd name="f147" fmla="+- 0 0 f143"/>
                  <a:gd name="f148" fmla="+- 0 0 f144"/>
                  <a:gd name="f149" fmla="*/ f11 f145 1"/>
                  <a:gd name="f150" fmla="*/ f11 f146 1"/>
                  <a:gd name="f151" fmla="*/ f11 f147 1"/>
                  <a:gd name="f152" fmla="*/ f11 f148 1"/>
                  <a:gd name="f153" fmla="*/ f149 f57 1"/>
                  <a:gd name="f154" fmla="*/ f150 f56 1"/>
                  <a:gd name="f155" fmla="*/ f151 f57 1"/>
                  <a:gd name="f156" fmla="*/ f152 f56 1"/>
                  <a:gd name="f157" fmla="+- f69 f153 0"/>
                  <a:gd name="f158" fmla="+- f68 f154 0"/>
                  <a:gd name="f159" fmla="+- f69 f155 0"/>
                  <a:gd name="f160" fmla="+- f68 f156 0"/>
                  <a:gd name="f161" fmla="max f157 f159"/>
                  <a:gd name="f162" fmla="max f158 f160"/>
                  <a:gd name="f163" fmla="min f157 f159"/>
                  <a:gd name="f164" fmla="min f158 f160"/>
                  <a:gd name="f165" fmla="*/ f157 f43 1"/>
                  <a:gd name="f166" fmla="*/ f158 f43 1"/>
                  <a:gd name="f167" fmla="*/ f159 f43 1"/>
                  <a:gd name="f168" fmla="*/ f160 f43 1"/>
                  <a:gd name="f169" fmla="?: f85 f48 f161"/>
                  <a:gd name="f170" fmla="?: f86 f49 f162"/>
                  <a:gd name="f171" fmla="?: f87 f20 f163"/>
                  <a:gd name="f172" fmla="?: f88 f20 f164"/>
                  <a:gd name="f173" fmla="*/ f171 f43 1"/>
                  <a:gd name="f174" fmla="*/ f172 f43 1"/>
                  <a:gd name="f175" fmla="*/ f169 f43 1"/>
                  <a:gd name="f176" fmla="*/ f170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">
                    <a:pos x="f165" y="f166"/>
                  </a:cxn>
                  <a:cxn ang="f41">
                    <a:pos x="f81" y="f82"/>
                  </a:cxn>
                  <a:cxn ang="f42">
                    <a:pos x="f167" y="f168"/>
                  </a:cxn>
                </a:cxnLst>
                <a:rect l="f173" t="f174" r="f175" b="f176"/>
                <a:pathLst>
                  <a:path stroke="0">
                    <a:moveTo>
                      <a:pt x="f165" y="f166"/>
                    </a:moveTo>
                    <a:arcTo wR="f76" hR="f77" stAng="f54" swAng="f78"/>
                    <a:lnTo>
                      <a:pt x="f81" y="f82"/>
                    </a:lnTo>
                    <a:close/>
                  </a:path>
                  <a:path fill="none">
                    <a:moveTo>
                      <a:pt x="f165" y="f166"/>
                    </a:moveTo>
                    <a:arcTo wR="f76" hR="f77" stAng="f54" swAng="f78"/>
                  </a:path>
                </a:pathLst>
              </a:custGeom>
              <a:noFill/>
              <a:ln w="50804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Google Shape;678;p31">
                <a:extLst>
                  <a:ext uri="{FF2B5EF4-FFF2-40B4-BE49-F238E27FC236}">
                    <a16:creationId xmlns:a16="http://schemas.microsoft.com/office/drawing/2014/main" id="{2838FD3A-7E41-403B-87ED-251CB06A7AD6}"/>
                  </a:ext>
                </a:extLst>
              </p:cNvPr>
              <p:cNvSpPr/>
              <p:nvPr/>
            </p:nvSpPr>
            <p:spPr>
              <a:xfrm rot="20248708">
                <a:off x="6414435" y="1938646"/>
                <a:ext cx="441774" cy="312112"/>
              </a:xfrm>
              <a:custGeom>
                <a:avLst>
                  <a:gd name="f12" fmla="val 136"/>
                  <a:gd name="f13" fmla="val 323"/>
                </a:avLst>
                <a:gdLst>
                  <a:gd name="f2" fmla="val 10800000"/>
                  <a:gd name="f3" fmla="val 5400000"/>
                  <a:gd name="f4" fmla="val 16200000"/>
                  <a:gd name="f5" fmla="val 180"/>
                  <a:gd name="f6" fmla="val w"/>
                  <a:gd name="f7" fmla="val h"/>
                  <a:gd name="f8" fmla="val ss"/>
                  <a:gd name="f9" fmla="val 0"/>
                  <a:gd name="f10" fmla="*/ 5419351 1 1725033"/>
                  <a:gd name="f11" fmla="+- 0 0 1"/>
                  <a:gd name="f12" fmla="val 136"/>
                  <a:gd name="f13" fmla="val 323"/>
                  <a:gd name="f14" fmla="+- 0 0 -226"/>
                  <a:gd name="f15" fmla="+- 0 0 -229"/>
                  <a:gd name="f16" fmla="+- 0 0 -233"/>
                  <a:gd name="f17" fmla="abs f6"/>
                  <a:gd name="f18" fmla="abs f7"/>
                  <a:gd name="f19" fmla="abs f8"/>
                  <a:gd name="f20" fmla="val f9"/>
                  <a:gd name="f21" fmla="+- 0 0 f12"/>
                  <a:gd name="f22" fmla="+- 0 0 f13"/>
                  <a:gd name="f23" fmla="*/ f14 f2 1"/>
                  <a:gd name="f24" fmla="*/ f15 f2 1"/>
                  <a:gd name="f25" fmla="*/ f16 f2 1"/>
                  <a:gd name="f26" fmla="?: f17 f6 1"/>
                  <a:gd name="f27" fmla="?: f18 f7 1"/>
                  <a:gd name="f28" fmla="?: f19 f8 1"/>
                  <a:gd name="f29" fmla="*/ f21 f2 1"/>
                  <a:gd name="f30" fmla="*/ f22 f2 1"/>
                  <a:gd name="f31" fmla="*/ f23 1 f5"/>
                  <a:gd name="f32" fmla="*/ f24 1 f5"/>
                  <a:gd name="f33" fmla="*/ f25 1 f5"/>
                  <a:gd name="f34" fmla="*/ f26 1 21600"/>
                  <a:gd name="f35" fmla="*/ f27 1 21600"/>
                  <a:gd name="f36" fmla="*/ 21600 f26 1"/>
                  <a:gd name="f37" fmla="*/ 21600 f27 1"/>
                  <a:gd name="f38" fmla="*/ f29 1 f5"/>
                  <a:gd name="f39" fmla="*/ f30 1 f5"/>
                  <a:gd name="f40" fmla="+- f31 0 f3"/>
                  <a:gd name="f41" fmla="+- f32 0 f3"/>
                  <a:gd name="f42" fmla="+- f33 0 f3"/>
                  <a:gd name="f43" fmla="min f35 f34"/>
                  <a:gd name="f44" fmla="*/ f36 1 f28"/>
                  <a:gd name="f45" fmla="*/ f37 1 f28"/>
                  <a:gd name="f46" fmla="+- f38 0 f3"/>
                  <a:gd name="f47" fmla="+- f39 0 f3"/>
                  <a:gd name="f48" fmla="val f44"/>
                  <a:gd name="f49" fmla="val f45"/>
                  <a:gd name="f50" fmla="+- 0 0 f46"/>
                  <a:gd name="f51" fmla="+- 0 0 f47"/>
                  <a:gd name="f52" fmla="+- f49 0 f20"/>
                  <a:gd name="f53" fmla="+- f48 0 f20"/>
                  <a:gd name="f54" fmla="val f50"/>
                  <a:gd name="f55" fmla="val f51"/>
                  <a:gd name="f56" fmla="*/ f52 1 2"/>
                  <a:gd name="f57" fmla="*/ f53 1 2"/>
                  <a:gd name="f58" fmla="+- f55 0 f54"/>
                  <a:gd name="f59" fmla="+- f54 f3 0"/>
                  <a:gd name="f60" fmla="+- f55 f3 0"/>
                  <a:gd name="f61" fmla="+- 21600000 0 f54"/>
                  <a:gd name="f62" fmla="+- f3 0 f54"/>
                  <a:gd name="f63" fmla="+- 27000000 0 f54"/>
                  <a:gd name="f64" fmla="+- f2 0 f54"/>
                  <a:gd name="f65" fmla="+- 32400000 0 f54"/>
                  <a:gd name="f66" fmla="+- f4 0 f54"/>
                  <a:gd name="f67" fmla="+- 37800000 0 f54"/>
                  <a:gd name="f68" fmla="+- f20 f56 0"/>
                  <a:gd name="f69" fmla="+- f20 f57 0"/>
                  <a:gd name="f70" fmla="+- f58 21600000 0"/>
                  <a:gd name="f71" fmla="*/ f59 f10 1"/>
                  <a:gd name="f72" fmla="*/ f60 f10 1"/>
                  <a:gd name="f73" fmla="?: f62 f62 f63"/>
                  <a:gd name="f74" fmla="?: f64 f64 f65"/>
                  <a:gd name="f75" fmla="?: f66 f66 f67"/>
                  <a:gd name="f76" fmla="*/ f57 f43 1"/>
                  <a:gd name="f77" fmla="*/ f56 f43 1"/>
                  <a:gd name="f78" fmla="?: f58 f58 f70"/>
                  <a:gd name="f79" fmla="*/ f71 1 f2"/>
                  <a:gd name="f80" fmla="*/ f72 1 f2"/>
                  <a:gd name="f81" fmla="*/ f69 f43 1"/>
                  <a:gd name="f82" fmla="*/ f68 f43 1"/>
                  <a:gd name="f83" fmla="+- 0 0 f79"/>
                  <a:gd name="f84" fmla="+- 0 0 f80"/>
                  <a:gd name="f85" fmla="+- f78 0 f61"/>
                  <a:gd name="f86" fmla="+- f78 0 f73"/>
                  <a:gd name="f87" fmla="+- f78 0 f74"/>
                  <a:gd name="f88" fmla="+- f78 0 f75"/>
                  <a:gd name="f89" fmla="+- 0 0 f83"/>
                  <a:gd name="f90" fmla="+- 0 0 f84"/>
                  <a:gd name="f91" fmla="*/ f89 f2 1"/>
                  <a:gd name="f92" fmla="*/ f90 f2 1"/>
                  <a:gd name="f93" fmla="*/ f91 1 f10"/>
                  <a:gd name="f94" fmla="*/ f92 1 f10"/>
                  <a:gd name="f95" fmla="+- f93 0 f3"/>
                  <a:gd name="f96" fmla="+- f94 0 f3"/>
                  <a:gd name="f97" fmla="sin 1 f95"/>
                  <a:gd name="f98" fmla="cos 1 f95"/>
                  <a:gd name="f99" fmla="sin 1 f96"/>
                  <a:gd name="f100" fmla="cos 1 f96"/>
                  <a:gd name="f101" fmla="+- 0 0 f97"/>
                  <a:gd name="f102" fmla="+- 0 0 f98"/>
                  <a:gd name="f103" fmla="+- 0 0 f99"/>
                  <a:gd name="f104" fmla="+- 0 0 f100"/>
                  <a:gd name="f105" fmla="+- 0 0 f101"/>
                  <a:gd name="f106" fmla="+- 0 0 f102"/>
                  <a:gd name="f107" fmla="+- 0 0 f103"/>
                  <a:gd name="f108" fmla="+- 0 0 f104"/>
                  <a:gd name="f109" fmla="*/ f105 f57 1"/>
                  <a:gd name="f110" fmla="*/ f106 f56 1"/>
                  <a:gd name="f111" fmla="*/ f107 f57 1"/>
                  <a:gd name="f112" fmla="*/ f108 f56 1"/>
                  <a:gd name="f113" fmla="+- 0 0 f110"/>
                  <a:gd name="f114" fmla="+- 0 0 f109"/>
                  <a:gd name="f115" fmla="+- 0 0 f112"/>
                  <a:gd name="f116" fmla="+- 0 0 f111"/>
                  <a:gd name="f117" fmla="+- 0 0 f113"/>
                  <a:gd name="f118" fmla="+- 0 0 f114"/>
                  <a:gd name="f119" fmla="+- 0 0 f115"/>
                  <a:gd name="f120" fmla="+- 0 0 f116"/>
                  <a:gd name="f121" fmla="at2 f117 f118"/>
                  <a:gd name="f122" fmla="at2 f119 f120"/>
                  <a:gd name="f123" fmla="+- f121 f3 0"/>
                  <a:gd name="f124" fmla="+- f122 f3 0"/>
                  <a:gd name="f125" fmla="*/ f123 f10 1"/>
                  <a:gd name="f126" fmla="*/ f124 f10 1"/>
                  <a:gd name="f127" fmla="*/ f125 1 f2"/>
                  <a:gd name="f128" fmla="*/ f126 1 f2"/>
                  <a:gd name="f129" fmla="+- 0 0 f127"/>
                  <a:gd name="f130" fmla="+- 0 0 f128"/>
                  <a:gd name="f131" fmla="val f129"/>
                  <a:gd name="f132" fmla="val f130"/>
                  <a:gd name="f133" fmla="+- 0 0 f131"/>
                  <a:gd name="f134" fmla="+- 0 0 f132"/>
                  <a:gd name="f135" fmla="*/ f133 f2 1"/>
                  <a:gd name="f136" fmla="*/ f134 f2 1"/>
                  <a:gd name="f137" fmla="*/ f135 1 f10"/>
                  <a:gd name="f138" fmla="*/ f136 1 f10"/>
                  <a:gd name="f139" fmla="+- f137 0 f3"/>
                  <a:gd name="f140" fmla="+- f138 0 f3"/>
                  <a:gd name="f141" fmla="cos 1 f139"/>
                  <a:gd name="f142" fmla="sin 1 f139"/>
                  <a:gd name="f143" fmla="cos 1 f140"/>
                  <a:gd name="f144" fmla="sin 1 f140"/>
                  <a:gd name="f145" fmla="+- 0 0 f141"/>
                  <a:gd name="f146" fmla="+- 0 0 f142"/>
                  <a:gd name="f147" fmla="+- 0 0 f143"/>
                  <a:gd name="f148" fmla="+- 0 0 f144"/>
                  <a:gd name="f149" fmla="*/ f11 f145 1"/>
                  <a:gd name="f150" fmla="*/ f11 f146 1"/>
                  <a:gd name="f151" fmla="*/ f11 f147 1"/>
                  <a:gd name="f152" fmla="*/ f11 f148 1"/>
                  <a:gd name="f153" fmla="*/ f149 f57 1"/>
                  <a:gd name="f154" fmla="*/ f150 f56 1"/>
                  <a:gd name="f155" fmla="*/ f151 f57 1"/>
                  <a:gd name="f156" fmla="*/ f152 f56 1"/>
                  <a:gd name="f157" fmla="+- f69 f153 0"/>
                  <a:gd name="f158" fmla="+- f68 f154 0"/>
                  <a:gd name="f159" fmla="+- f69 f155 0"/>
                  <a:gd name="f160" fmla="+- f68 f156 0"/>
                  <a:gd name="f161" fmla="max f157 f159"/>
                  <a:gd name="f162" fmla="max f158 f160"/>
                  <a:gd name="f163" fmla="min f157 f159"/>
                  <a:gd name="f164" fmla="min f158 f160"/>
                  <a:gd name="f165" fmla="*/ f157 f43 1"/>
                  <a:gd name="f166" fmla="*/ f158 f43 1"/>
                  <a:gd name="f167" fmla="*/ f159 f43 1"/>
                  <a:gd name="f168" fmla="*/ f160 f43 1"/>
                  <a:gd name="f169" fmla="?: f85 f48 f161"/>
                  <a:gd name="f170" fmla="?: f86 f49 f162"/>
                  <a:gd name="f171" fmla="?: f87 f20 f163"/>
                  <a:gd name="f172" fmla="?: f88 f20 f164"/>
                  <a:gd name="f173" fmla="*/ f171 f43 1"/>
                  <a:gd name="f174" fmla="*/ f172 f43 1"/>
                  <a:gd name="f175" fmla="*/ f169 f43 1"/>
                  <a:gd name="f176" fmla="*/ f170 f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">
                    <a:pos x="f165" y="f166"/>
                  </a:cxn>
                  <a:cxn ang="f41">
                    <a:pos x="f81" y="f82"/>
                  </a:cxn>
                  <a:cxn ang="f42">
                    <a:pos x="f167" y="f168"/>
                  </a:cxn>
                </a:cxnLst>
                <a:rect l="f173" t="f174" r="f175" b="f176"/>
                <a:pathLst>
                  <a:path stroke="0">
                    <a:moveTo>
                      <a:pt x="f165" y="f166"/>
                    </a:moveTo>
                    <a:arcTo wR="f76" hR="f77" stAng="f54" swAng="f78"/>
                    <a:lnTo>
                      <a:pt x="f81" y="f82"/>
                    </a:lnTo>
                    <a:close/>
                  </a:path>
                  <a:path fill="none">
                    <a:moveTo>
                      <a:pt x="f165" y="f166"/>
                    </a:moveTo>
                    <a:arcTo wR="f76" hR="f77" stAng="f54" swAng="f78"/>
                  </a:path>
                </a:pathLst>
              </a:custGeom>
              <a:noFill/>
              <a:ln w="25402" cap="flat">
                <a:solidFill>
                  <a:srgbClr val="385623"/>
                </a:solidFill>
                <a:prstDash val="solid"/>
                <a:miter/>
              </a:ln>
            </p:spPr>
            <p:txBody>
              <a:bodyPr vert="horz" wrap="square" lIns="91430" tIns="45701" rIns="91430" bIns="45701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6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73" name="Google Shape;677;p31">
              <a:extLst>
                <a:ext uri="{FF2B5EF4-FFF2-40B4-BE49-F238E27FC236}">
                  <a16:creationId xmlns:a16="http://schemas.microsoft.com/office/drawing/2014/main" id="{14A8855A-678A-4819-B53C-CA5C7E6DE0CA}"/>
                </a:ext>
              </a:extLst>
            </p:cNvPr>
            <p:cNvSpPr/>
            <p:nvPr/>
          </p:nvSpPr>
          <p:spPr>
            <a:xfrm rot="18905253" flipV="1">
              <a:off x="6572587" y="2075610"/>
              <a:ext cx="1009762" cy="587364"/>
            </a:xfrm>
            <a:custGeom>
              <a:avLst>
                <a:gd name="f12" fmla="val 159"/>
                <a:gd name="f13" fmla="val 6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59"/>
                <a:gd name="f13" fmla="val 6"/>
                <a:gd name="f14" fmla="+- 0 0 -249"/>
                <a:gd name="f15" fmla="+- 0 0 -263"/>
                <a:gd name="f16" fmla="+- 0 0 -276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50804" cap="flat">
              <a:solidFill>
                <a:srgbClr val="FF118E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6" name="Flèche : droite 3">
              <a:extLst>
                <a:ext uri="{FF2B5EF4-FFF2-40B4-BE49-F238E27FC236}">
                  <a16:creationId xmlns:a16="http://schemas.microsoft.com/office/drawing/2014/main" id="{4283C67F-B17B-4EEE-BC23-CC2756B2E6D9}"/>
                </a:ext>
              </a:extLst>
            </p:cNvPr>
            <p:cNvSpPr/>
            <p:nvPr/>
          </p:nvSpPr>
          <p:spPr>
            <a:xfrm rot="19799599">
              <a:off x="8592047" y="840444"/>
              <a:ext cx="328836" cy="187497"/>
            </a:xfrm>
            <a:custGeom>
              <a:avLst>
                <a:gd name="f0" fmla="val 15442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92D05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7" name="Google Shape;696;p31">
              <a:extLst>
                <a:ext uri="{FF2B5EF4-FFF2-40B4-BE49-F238E27FC236}">
                  <a16:creationId xmlns:a16="http://schemas.microsoft.com/office/drawing/2014/main" id="{ADBC1766-3E26-4614-9660-30D1F3BC23C1}"/>
                </a:ext>
              </a:extLst>
            </p:cNvPr>
            <p:cNvSpPr txBox="1"/>
            <p:nvPr/>
          </p:nvSpPr>
          <p:spPr>
            <a:xfrm>
              <a:off x="8898373" y="669295"/>
              <a:ext cx="1392923" cy="3385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30" tIns="45701" rIns="91430" bIns="45701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0" i="0" u="none" strike="noStrike" kern="1200" cap="none" spc="0" baseline="0">
                  <a:solidFill>
                    <a:srgbClr val="385723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Calibri"/>
                  <a:ea typeface="Calibri"/>
                  <a:cs typeface="Calibri"/>
                </a:rPr>
                <a:t>plasma flow</a:t>
              </a:r>
            </a:p>
          </p:txBody>
        </p:sp>
        <p:sp>
          <p:nvSpPr>
            <p:cNvPr id="78" name="Forme libre : forme 86">
              <a:extLst>
                <a:ext uri="{FF2B5EF4-FFF2-40B4-BE49-F238E27FC236}">
                  <a16:creationId xmlns:a16="http://schemas.microsoft.com/office/drawing/2014/main" id="{59315893-4F36-4AD6-AE04-3E78FE323883}"/>
                </a:ext>
              </a:extLst>
            </p:cNvPr>
            <p:cNvSpPr/>
            <p:nvPr/>
          </p:nvSpPr>
          <p:spPr>
            <a:xfrm rot="193511">
              <a:off x="6397380" y="1079485"/>
              <a:ext cx="1978276" cy="9610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74900"/>
                <a:gd name="f7" fmla="val 1136650"/>
                <a:gd name="f8" fmla="val 264583"/>
                <a:gd name="f9" fmla="val 1004887"/>
                <a:gd name="f10" fmla="val 529167"/>
                <a:gd name="f11" fmla="val 873125"/>
                <a:gd name="f12" fmla="val 736600"/>
                <a:gd name="f13" fmla="val 831850"/>
                <a:gd name="f14" fmla="val 944033"/>
                <a:gd name="f15" fmla="val 790575"/>
                <a:gd name="f16" fmla="val 971550"/>
                <a:gd name="f17" fmla="val 1027642"/>
                <a:gd name="f18" fmla="val 1244600"/>
                <a:gd name="f19" fmla="val 889000"/>
                <a:gd name="f20" fmla="val 1517650"/>
                <a:gd name="f21" fmla="val 750358"/>
                <a:gd name="f22" fmla="val 1946275"/>
                <a:gd name="f23" fmla="val 375179"/>
                <a:gd name="f24" fmla="+- 0 0 -90"/>
                <a:gd name="f25" fmla="*/ f3 1 2374900"/>
                <a:gd name="f26" fmla="*/ f4 1 1136650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2374900"/>
                <a:gd name="f35" fmla="*/ f31 1 1136650"/>
                <a:gd name="f36" fmla="*/ 0 f32 1"/>
                <a:gd name="f37" fmla="*/ 1136650 f31 1"/>
                <a:gd name="f38" fmla="*/ 736600 f32 1"/>
                <a:gd name="f39" fmla="*/ 831850 f31 1"/>
                <a:gd name="f40" fmla="*/ 1244600 f32 1"/>
                <a:gd name="f41" fmla="*/ 889000 f31 1"/>
                <a:gd name="f42" fmla="*/ 2374900 f32 1"/>
                <a:gd name="f43" fmla="*/ 0 f31 1"/>
                <a:gd name="f44" fmla="+- f33 0 f1"/>
                <a:gd name="f45" fmla="*/ f36 1 2374900"/>
                <a:gd name="f46" fmla="*/ f37 1 1136650"/>
                <a:gd name="f47" fmla="*/ f38 1 2374900"/>
                <a:gd name="f48" fmla="*/ f39 1 1136650"/>
                <a:gd name="f49" fmla="*/ f40 1 2374900"/>
                <a:gd name="f50" fmla="*/ f41 1 1136650"/>
                <a:gd name="f51" fmla="*/ f42 1 2374900"/>
                <a:gd name="f52" fmla="*/ f43 1 1136650"/>
                <a:gd name="f53" fmla="*/ f27 1 f34"/>
                <a:gd name="f54" fmla="*/ f28 1 f34"/>
                <a:gd name="f55" fmla="*/ f27 1 f35"/>
                <a:gd name="f56" fmla="*/ f29 1 f35"/>
                <a:gd name="f57" fmla="*/ f45 1 f34"/>
                <a:gd name="f58" fmla="*/ f46 1 f35"/>
                <a:gd name="f59" fmla="*/ f47 1 f34"/>
                <a:gd name="f60" fmla="*/ f48 1 f35"/>
                <a:gd name="f61" fmla="*/ f49 1 f34"/>
                <a:gd name="f62" fmla="*/ f50 1 f35"/>
                <a:gd name="f63" fmla="*/ f51 1 f34"/>
                <a:gd name="f64" fmla="*/ f52 1 f35"/>
                <a:gd name="f65" fmla="*/ f53 f25 1"/>
                <a:gd name="f66" fmla="*/ f54 f25 1"/>
                <a:gd name="f67" fmla="*/ f56 f26 1"/>
                <a:gd name="f68" fmla="*/ f55 f26 1"/>
                <a:gd name="f69" fmla="*/ f57 f25 1"/>
                <a:gd name="f70" fmla="*/ f58 f26 1"/>
                <a:gd name="f71" fmla="*/ f59 f25 1"/>
                <a:gd name="f72" fmla="*/ f60 f26 1"/>
                <a:gd name="f73" fmla="*/ f61 f25 1"/>
                <a:gd name="f74" fmla="*/ f62 f26 1"/>
                <a:gd name="f75" fmla="*/ f63 f25 1"/>
                <a:gd name="f76" fmla="*/ f64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4">
                  <a:pos x="f69" y="f70"/>
                </a:cxn>
                <a:cxn ang="f44">
                  <a:pos x="f71" y="f72"/>
                </a:cxn>
                <a:cxn ang="f44">
                  <a:pos x="f73" y="f74"/>
                </a:cxn>
                <a:cxn ang="f44">
                  <a:pos x="f75" y="f76"/>
                </a:cxn>
              </a:cxnLst>
              <a:rect l="f65" t="f68" r="f66" b="f67"/>
              <a:pathLst>
                <a:path w="2374900" h="1136650">
                  <a:moveTo>
                    <a:pt x="f5" y="f7"/>
                  </a:move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50804" cap="flat">
              <a:solidFill>
                <a:srgbClr val="92D05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9" name="Ellipse 1">
              <a:extLst>
                <a:ext uri="{FF2B5EF4-FFF2-40B4-BE49-F238E27FC236}">
                  <a16:creationId xmlns:a16="http://schemas.microsoft.com/office/drawing/2014/main" id="{0983DE5A-A534-448E-BA9D-AF3E80DECD4C}"/>
                </a:ext>
              </a:extLst>
            </p:cNvPr>
            <p:cNvSpPr/>
            <p:nvPr/>
          </p:nvSpPr>
          <p:spPr>
            <a:xfrm>
              <a:off x="7063767" y="1790011"/>
              <a:ext cx="344518" cy="28837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767171"/>
              </a:solidFill>
              <a:custDash>
                <a:ds d="100000" sp="100000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0" name="Google Shape;679;p31">
              <a:extLst>
                <a:ext uri="{FF2B5EF4-FFF2-40B4-BE49-F238E27FC236}">
                  <a16:creationId xmlns:a16="http://schemas.microsoft.com/office/drawing/2014/main" id="{3C0F1283-2CAB-4B58-BAE3-BBF1AB6841D0}"/>
                </a:ext>
              </a:extLst>
            </p:cNvPr>
            <p:cNvSpPr/>
            <p:nvPr/>
          </p:nvSpPr>
          <p:spPr>
            <a:xfrm rot="11042249">
              <a:off x="7364175" y="2268946"/>
              <a:ext cx="169548" cy="109261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" name="Google Shape;679;p31">
              <a:extLst>
                <a:ext uri="{FF2B5EF4-FFF2-40B4-BE49-F238E27FC236}">
                  <a16:creationId xmlns:a16="http://schemas.microsoft.com/office/drawing/2014/main" id="{0B64DC32-5704-4B2B-875C-1FECC8603345}"/>
                </a:ext>
              </a:extLst>
            </p:cNvPr>
            <p:cNvSpPr/>
            <p:nvPr/>
          </p:nvSpPr>
          <p:spPr>
            <a:xfrm rot="15027766">
              <a:off x="6911615" y="1703731"/>
              <a:ext cx="169548" cy="109261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30" tIns="45701" rIns="91430" bIns="45701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67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16514E4C-FAF9-4EBE-ABD1-10613D35AC24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Interchange reconnection scenario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9BA79-BF09-45CB-89CA-9E68366A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C966DC-C36F-46B6-B8F3-44A0B0ED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C157D35F-DE08-4D39-85AA-00C60C87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8</a:t>
            </a:fld>
            <a:endParaRPr lang="en-US"/>
          </a:p>
        </p:txBody>
      </p:sp>
      <p:sp>
        <p:nvSpPr>
          <p:cNvPr id="83" name="Google Shape;721;p31">
            <a:extLst>
              <a:ext uri="{FF2B5EF4-FFF2-40B4-BE49-F238E27FC236}">
                <a16:creationId xmlns:a16="http://schemas.microsoft.com/office/drawing/2014/main" id="{6C218ADF-0EA4-410E-AA18-B0DBCDB197D7}"/>
              </a:ext>
            </a:extLst>
          </p:cNvPr>
          <p:cNvSpPr/>
          <p:nvPr/>
        </p:nvSpPr>
        <p:spPr>
          <a:xfrm rot="19442634">
            <a:off x="5982479" y="1302249"/>
            <a:ext cx="2091635" cy="1473263"/>
          </a:xfrm>
          <a:custGeom>
            <a:avLst>
              <a:gd name="f0" fmla="val 991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1747" cap="flat">
            <a:solidFill>
              <a:srgbClr val="000000"/>
            </a:solidFill>
            <a:custDash>
              <a:ds d="300038" sp="300038"/>
            </a:custDash>
            <a:miter/>
          </a:ln>
        </p:spPr>
        <p:txBody>
          <a:bodyPr vert="horz" wrap="square" lIns="91430" tIns="45701" rIns="91430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67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4" name="Google Shape;715;p31">
            <a:extLst>
              <a:ext uri="{FF2B5EF4-FFF2-40B4-BE49-F238E27FC236}">
                <a16:creationId xmlns:a16="http://schemas.microsoft.com/office/drawing/2014/main" id="{8ED42C83-20C3-4F4C-A764-E017C66A3397}"/>
              </a:ext>
            </a:extLst>
          </p:cNvPr>
          <p:cNvSpPr/>
          <p:nvPr/>
        </p:nvSpPr>
        <p:spPr>
          <a:xfrm>
            <a:off x="7101369" y="2838937"/>
            <a:ext cx="3765716" cy="1156131"/>
          </a:xfrm>
          <a:custGeom>
            <a:avLst>
              <a:gd name="f0" fmla="val 6606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1747" cap="flat">
            <a:solidFill>
              <a:srgbClr val="000000"/>
            </a:solidFill>
            <a:custDash>
              <a:ds d="300038" sp="300038"/>
            </a:custDash>
            <a:miter/>
          </a:ln>
        </p:spPr>
        <p:txBody>
          <a:bodyPr vert="horz" wrap="square" lIns="91430" tIns="45701" rIns="91430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67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86" name="ZoneTexte 30">
            <a:extLst>
              <a:ext uri="{FF2B5EF4-FFF2-40B4-BE49-F238E27FC236}">
                <a16:creationId xmlns:a16="http://schemas.microsoft.com/office/drawing/2014/main" id="{E2E97BDA-EE5B-45AD-95FC-76147DC65CA2}"/>
              </a:ext>
            </a:extLst>
          </p:cNvPr>
          <p:cNvSpPr txBox="1"/>
          <p:nvPr/>
        </p:nvSpPr>
        <p:spPr>
          <a:xfrm>
            <a:off x="3124699" y="5801917"/>
            <a:ext cx="5583386" cy="307777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 dirty="0">
                <a:uFillTx/>
              </a:rPr>
              <a:t>Interchange </a:t>
            </a:r>
            <a:r>
              <a:rPr lang="fr-FR" sz="1400" b="0" i="0" u="none" strike="noStrike" kern="1200" cap="none" spc="0" baseline="0" dirty="0" err="1">
                <a:uFillTx/>
              </a:rPr>
              <a:t>reconnection</a:t>
            </a:r>
            <a:r>
              <a:rPr lang="fr-FR" sz="1400" b="0" i="0" u="none" strike="noStrike" kern="1200" cap="none" spc="0" baseline="0" dirty="0">
                <a:uFillTx/>
              </a:rPr>
              <a:t> </a:t>
            </a:r>
            <a:r>
              <a:rPr lang="fr-FR" sz="1400" b="0" i="0" u="none" strike="noStrike" kern="1200" cap="none" spc="0" baseline="0" dirty="0" err="1">
                <a:uFillTx/>
              </a:rPr>
              <a:t>event</a:t>
            </a:r>
            <a:r>
              <a:rPr lang="fr-FR" sz="1400" b="0" i="0" u="none" strike="noStrike" kern="1200" cap="none" spc="0" baseline="0" dirty="0">
                <a:uFillTx/>
              </a:rPr>
              <a:t> </a:t>
            </a:r>
            <a:r>
              <a:rPr lang="fr-FR" sz="1400" b="0" i="0" u="none" strike="noStrike" kern="1200" cap="none" spc="0" baseline="0" dirty="0" err="1">
                <a:uFillTx/>
              </a:rPr>
              <a:t>with</a:t>
            </a:r>
            <a:r>
              <a:rPr lang="fr-FR" sz="1400" b="0" i="0" u="none" strike="noStrike" kern="1200" cap="none" spc="0" baseline="0" dirty="0">
                <a:uFillTx/>
              </a:rPr>
              <a:t> AIA (EUV). </a:t>
            </a:r>
            <a:r>
              <a:rPr lang="fr-FR" sz="1400" b="0" i="0" u="none" strike="noStrike" kern="1200" cap="none" spc="0" baseline="0" dirty="0" err="1">
                <a:uFillTx/>
              </a:rPr>
              <a:t>Credit</a:t>
            </a:r>
            <a:r>
              <a:rPr lang="fr-FR" sz="1400" b="0" i="0" u="none" strike="noStrike" kern="1200" cap="none" spc="0" baseline="0" dirty="0">
                <a:uFillTx/>
              </a:rPr>
              <a:t> : Masson et al 2014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5EDA2CA-6058-482C-8750-16B5A76DC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27" y="1777961"/>
            <a:ext cx="5416792" cy="405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10E32C-A33A-420C-962D-B40FADEC6826}"/>
              </a:ext>
            </a:extLst>
          </p:cNvPr>
          <p:cNvSpPr txBox="1"/>
          <p:nvPr/>
        </p:nvSpPr>
        <p:spPr>
          <a:xfrm>
            <a:off x="195771" y="1019989"/>
            <a:ext cx="86805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Pseudo-streamer reconstructions from magnetograms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Modeling and simulations</a:t>
            </a:r>
          </a:p>
          <a:p>
            <a:pPr marL="285750" indent="-285750">
              <a:buFontTx/>
              <a:buChar char="-"/>
            </a:pPr>
            <a:endParaRPr lang="en-US" sz="1100" dirty="0"/>
          </a:p>
          <a:p>
            <a:pPr marL="742950" lvl="1" indent="-285750">
              <a:buFontTx/>
              <a:buChar char="-"/>
            </a:pPr>
            <a:r>
              <a:rPr lang="en-US" dirty="0"/>
              <a:t>interchange reconnection (Masson et al 2014, Pontin et </a:t>
            </a:r>
            <a:r>
              <a:rPr lang="en-US" dirty="0" err="1"/>
              <a:t>Wyper</a:t>
            </a:r>
            <a:r>
              <a:rPr lang="en-US" dirty="0"/>
              <a:t> 2015)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solar corona (</a:t>
            </a:r>
            <a:r>
              <a:rPr lang="en-US" dirty="0" err="1"/>
              <a:t>Titov</a:t>
            </a:r>
            <a:r>
              <a:rPr lang="en-US" dirty="0"/>
              <a:t> et al 2011, </a:t>
            </a:r>
            <a:r>
              <a:rPr lang="en-US" dirty="0" err="1"/>
              <a:t>Wyper</a:t>
            </a:r>
            <a:r>
              <a:rPr lang="en-US" dirty="0"/>
              <a:t> et al 2021, </a:t>
            </a:r>
            <a:r>
              <a:rPr lang="en-US" dirty="0" err="1"/>
              <a:t>Aslanyan</a:t>
            </a:r>
            <a:r>
              <a:rPr lang="en-US" dirty="0"/>
              <a:t> et al 2021 &amp;2022)</a:t>
            </a:r>
          </a:p>
        </p:txBody>
      </p:sp>
      <p:pic>
        <p:nvPicPr>
          <p:cNvPr id="5" name="Image 27">
            <a:extLst>
              <a:ext uri="{FF2B5EF4-FFF2-40B4-BE49-F238E27FC236}">
                <a16:creationId xmlns:a16="http://schemas.microsoft.com/office/drawing/2014/main" id="{2CF559BF-3957-4210-806B-6F1DA8222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8" r="721"/>
          <a:stretch>
            <a:fillRect/>
          </a:stretch>
        </p:blipFill>
        <p:spPr>
          <a:xfrm>
            <a:off x="9072690" y="558291"/>
            <a:ext cx="2824375" cy="284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ZoneTexte 30">
            <a:extLst>
              <a:ext uri="{FF2B5EF4-FFF2-40B4-BE49-F238E27FC236}">
                <a16:creationId xmlns:a16="http://schemas.microsoft.com/office/drawing/2014/main" id="{69968FCB-3941-4CA2-9BFB-9F9700DC247D}"/>
              </a:ext>
            </a:extLst>
          </p:cNvPr>
          <p:cNvSpPr txBox="1"/>
          <p:nvPr/>
        </p:nvSpPr>
        <p:spPr>
          <a:xfrm>
            <a:off x="8990646" y="3334244"/>
            <a:ext cx="2858406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 dirty="0" err="1">
                <a:uFillTx/>
              </a:rPr>
              <a:t>Credit</a:t>
            </a:r>
            <a:r>
              <a:rPr lang="fr-FR" sz="1400" b="0" i="0" u="none" strike="noStrike" kern="1200" cap="none" spc="0" baseline="0" dirty="0">
                <a:uFillTx/>
              </a:rPr>
              <a:t> : </a:t>
            </a:r>
            <a:r>
              <a:rPr lang="fr-FR" sz="1400" b="0" i="0" u="none" strike="noStrike" kern="1200" cap="none" spc="0" baseline="0" dirty="0" err="1">
                <a:uFillTx/>
              </a:rPr>
              <a:t>Titov</a:t>
            </a:r>
            <a:r>
              <a:rPr lang="fr-FR" sz="1400" b="0" i="0" u="none" strike="noStrike" kern="1200" cap="none" spc="0" baseline="0" dirty="0">
                <a:uFillTx/>
              </a:rPr>
              <a:t> </a:t>
            </a:r>
            <a:r>
              <a:rPr lang="fr-FR" sz="1400" b="0" i="1" u="none" strike="noStrike" kern="1200" cap="none" spc="0" baseline="0" dirty="0">
                <a:uFillTx/>
              </a:rPr>
              <a:t>et al</a:t>
            </a:r>
            <a:r>
              <a:rPr lang="fr-FR" sz="1400" b="0" i="0" u="none" strike="noStrike" kern="1200" cap="none" spc="0" baseline="0" dirty="0">
                <a:uFillTx/>
              </a:rPr>
              <a:t> 2012</a:t>
            </a:r>
          </a:p>
        </p:txBody>
      </p:sp>
      <p:sp>
        <p:nvSpPr>
          <p:cNvPr id="17" name="ZoneTexte 10">
            <a:extLst>
              <a:ext uri="{FF2B5EF4-FFF2-40B4-BE49-F238E27FC236}">
                <a16:creationId xmlns:a16="http://schemas.microsoft.com/office/drawing/2014/main" id="{4C0E065E-E162-47B8-B1E0-E4807B528427}"/>
              </a:ext>
            </a:extLst>
          </p:cNvPr>
          <p:cNvSpPr txBox="1"/>
          <p:nvPr/>
        </p:nvSpPr>
        <p:spPr>
          <a:xfrm>
            <a:off x="294935" y="6005141"/>
            <a:ext cx="550988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 dirty="0" err="1">
                <a:uFillTx/>
                <a:latin typeface="Calibri"/>
              </a:rPr>
              <a:t>Dynamical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simulations of the </a:t>
            </a:r>
            <a:r>
              <a:rPr lang="fr-FR" sz="1400" b="0" i="0" u="none" strike="noStrike" kern="1200" cap="none" spc="0" baseline="0" dirty="0" err="1">
                <a:uFillTx/>
                <a:latin typeface="Calibri"/>
              </a:rPr>
              <a:t>solar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corona </a:t>
            </a:r>
            <a:r>
              <a:rPr lang="fr-FR" sz="1400" b="0" i="0" u="none" strike="noStrike" kern="1200" cap="none" spc="0" baseline="0" dirty="0" err="1">
                <a:uFillTx/>
                <a:latin typeface="Calibri"/>
              </a:rPr>
              <a:t>with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a pseudo-streamer structure. Crédit : </a:t>
            </a:r>
            <a:r>
              <a:rPr lang="fr-FR" sz="1400" b="0" i="0" u="none" strike="noStrike" kern="1200" cap="none" spc="0" baseline="0" dirty="0" err="1">
                <a:uFillTx/>
                <a:latin typeface="Calibri"/>
              </a:rPr>
              <a:t>Wyper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400" b="0" i="1" u="none" strike="noStrike" kern="1200" cap="none" spc="0" baseline="0" dirty="0">
                <a:uFillTx/>
                <a:latin typeface="Calibri"/>
              </a:rPr>
              <a:t>et al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479B8B-141B-46D4-87C7-A0434A7268E8}"/>
              </a:ext>
            </a:extLst>
          </p:cNvPr>
          <p:cNvSpPr txBox="1"/>
          <p:nvPr/>
        </p:nvSpPr>
        <p:spPr>
          <a:xfrm>
            <a:off x="0" y="0"/>
            <a:ext cx="1219073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Some PS and interchange reconnection studies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DC74B6EF-93CA-48E7-8744-2BC3A34F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5/15/2022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5637DC7-BE5C-45B4-B20E-FA804EFC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Pellegrin-Frachon et al - PNST 2022</a:t>
            </a: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B174D7D-B73A-4921-B351-D92D9DAD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35EB7-67DF-4E9C-87A0-A5048CC9A370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AEFD45-E886-454F-8943-491DAF981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" r="3048"/>
          <a:stretch/>
        </p:blipFill>
        <p:spPr>
          <a:xfrm>
            <a:off x="5920061" y="3595047"/>
            <a:ext cx="2690539" cy="2368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D6D758-68B2-4C48-A702-81CA9AB9C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1" b="-1"/>
          <a:stretch/>
        </p:blipFill>
        <p:spPr>
          <a:xfrm>
            <a:off x="8542664" y="3802379"/>
            <a:ext cx="3648075" cy="2233403"/>
          </a:xfrm>
          <a:prstGeom prst="rect">
            <a:avLst/>
          </a:prstGeom>
        </p:spPr>
      </p:pic>
      <p:grpSp>
        <p:nvGrpSpPr>
          <p:cNvPr id="23" name="Groupe 7">
            <a:extLst>
              <a:ext uri="{FF2B5EF4-FFF2-40B4-BE49-F238E27FC236}">
                <a16:creationId xmlns:a16="http://schemas.microsoft.com/office/drawing/2014/main" id="{C79EAA37-4FB0-418A-B769-DAF4F14B3D8C}"/>
              </a:ext>
            </a:extLst>
          </p:cNvPr>
          <p:cNvGrpSpPr/>
          <p:nvPr/>
        </p:nvGrpSpPr>
        <p:grpSpPr>
          <a:xfrm>
            <a:off x="394623" y="3375376"/>
            <a:ext cx="5397312" cy="2642372"/>
            <a:chOff x="261180" y="2840419"/>
            <a:chExt cx="6270068" cy="3114674"/>
          </a:xfrm>
        </p:grpSpPr>
        <p:pic>
          <p:nvPicPr>
            <p:cNvPr id="24" name="Image 4">
              <a:extLst>
                <a:ext uri="{FF2B5EF4-FFF2-40B4-BE49-F238E27FC236}">
                  <a16:creationId xmlns:a16="http://schemas.microsoft.com/office/drawing/2014/main" id="{9A73EBC7-447F-4EF9-92E8-F294896E0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66" r="1656"/>
            <a:stretch>
              <a:fillRect/>
            </a:stretch>
          </p:blipFill>
          <p:spPr>
            <a:xfrm>
              <a:off x="261180" y="2840419"/>
              <a:ext cx="4400412" cy="311467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5" name="Image 6">
              <a:extLst>
                <a:ext uri="{FF2B5EF4-FFF2-40B4-BE49-F238E27FC236}">
                  <a16:creationId xmlns:a16="http://schemas.microsoft.com/office/drawing/2014/main" id="{05DD60AA-E98C-420F-965D-292C1EA1C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127" r="68478" b="11650"/>
            <a:stretch>
              <a:fillRect/>
            </a:stretch>
          </p:blipFill>
          <p:spPr>
            <a:xfrm>
              <a:off x="4671047" y="2855287"/>
              <a:ext cx="1860191" cy="154352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6" name="Image 17">
              <a:extLst>
                <a:ext uri="{FF2B5EF4-FFF2-40B4-BE49-F238E27FC236}">
                  <a16:creationId xmlns:a16="http://schemas.microsoft.com/office/drawing/2014/main" id="{3FEF8F3B-6D94-4D1C-B511-E830A2FB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7323" t="5127" r="1409" b="11650"/>
            <a:stretch>
              <a:fillRect/>
            </a:stretch>
          </p:blipFill>
          <p:spPr>
            <a:xfrm>
              <a:off x="4685998" y="4396709"/>
              <a:ext cx="1845250" cy="1543525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7" name="ZoneTexte 10">
            <a:extLst>
              <a:ext uri="{FF2B5EF4-FFF2-40B4-BE49-F238E27FC236}">
                <a16:creationId xmlns:a16="http://schemas.microsoft.com/office/drawing/2014/main" id="{72895BB1-C2B4-45F6-8110-A1E079F0284E}"/>
              </a:ext>
            </a:extLst>
          </p:cNvPr>
          <p:cNvSpPr txBox="1"/>
          <p:nvPr/>
        </p:nvSpPr>
        <p:spPr>
          <a:xfrm>
            <a:off x="5855658" y="6005141"/>
            <a:ext cx="6041407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 dirty="0">
                <a:uFillTx/>
                <a:latin typeface="Calibri"/>
              </a:rPr>
              <a:t>Slow </a:t>
            </a:r>
            <a:r>
              <a:rPr lang="fr-FR" sz="1400" b="0" i="0" u="none" strike="noStrike" kern="1200" cap="none" spc="0" baseline="0" dirty="0" err="1">
                <a:uFillTx/>
                <a:latin typeface="Calibri"/>
              </a:rPr>
              <a:t>wind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400" b="0" i="0" u="none" strike="noStrike" kern="1200" cap="none" spc="0" baseline="0" dirty="0" err="1">
                <a:uFillTx/>
                <a:latin typeface="Calibri"/>
              </a:rPr>
              <a:t>generation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in a simulation of the corona. Crédit : </a:t>
            </a:r>
            <a:r>
              <a:rPr lang="fr-FR" sz="1400" b="0" i="0" u="none" strike="noStrike" kern="1200" cap="none" spc="0" baseline="0" dirty="0" err="1">
                <a:uFillTx/>
                <a:latin typeface="Calibri"/>
              </a:rPr>
              <a:t>Aslanyan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</a:t>
            </a:r>
            <a:r>
              <a:rPr lang="fr-FR" sz="1400" b="0" i="1" u="none" strike="noStrike" kern="1200" cap="none" spc="0" baseline="0" dirty="0">
                <a:uFillTx/>
                <a:latin typeface="Calibri"/>
              </a:rPr>
              <a:t>et al</a:t>
            </a:r>
            <a:r>
              <a:rPr lang="fr-FR" sz="1400" b="0" i="0" u="none" strike="noStrike" kern="1200" cap="none" spc="0" baseline="0" dirty="0">
                <a:uFillTx/>
                <a:latin typeface="Calibri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803607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</TotalTime>
  <Words>1857</Words>
  <Application>Microsoft Office PowerPoint</Application>
  <PresentationFormat>Widescreen</PresentationFormat>
  <Paragraphs>405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pellegrin</dc:creator>
  <cp:lastModifiedBy>pellegrin</cp:lastModifiedBy>
  <cp:revision>246</cp:revision>
  <dcterms:created xsi:type="dcterms:W3CDTF">2022-04-19T10:06:04Z</dcterms:created>
  <dcterms:modified xsi:type="dcterms:W3CDTF">2022-05-12T13:01:17Z</dcterms:modified>
</cp:coreProperties>
</file>